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2664296"/>
          </a:xfrm>
        </p:spPr>
        <p:txBody>
          <a:bodyPr>
            <a:norm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Презентация на тему:</a:t>
            </a:r>
            <a: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Мужской клуб </a:t>
            </a:r>
            <a:r>
              <a:rPr lang="ru-RU" sz="4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en-US" sz="4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Gentlehood</a:t>
            </a:r>
            <a:r>
              <a:rPr lang="en-US" sz="4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endParaRPr lang="ru-RU" sz="7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3560" y="5097376"/>
            <a:ext cx="396044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Выполнила: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Ученица 11-Б класса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Прищепа Елизавета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169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59" y="1719263"/>
            <a:ext cx="6604882" cy="4406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274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510390" cy="46805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66797"/>
            <a:ext cx="3528392" cy="470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17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13" y="1719263"/>
            <a:ext cx="7274774" cy="44069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Цитат</a:t>
            </a:r>
            <a:r>
              <a:rPr lang="ru-RU" dirty="0" smtClean="0"/>
              <a:t>ы великих людей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401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05" y="1719263"/>
            <a:ext cx="7272589" cy="44069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Сэр Уинстон </a:t>
            </a:r>
            <a:r>
              <a:rPr lang="ru-RU" dirty="0" err="1" smtClean="0"/>
              <a:t>Черчиль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78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" y="1719263"/>
            <a:ext cx="7051040" cy="44069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Джейми </a:t>
            </a:r>
            <a:r>
              <a:rPr lang="ru-RU" dirty="0" err="1"/>
              <a:t>Хайнеман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583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05" y="1719263"/>
            <a:ext cx="7272589" cy="44069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Михаил Бакунин</a:t>
            </a:r>
          </a:p>
        </p:txBody>
      </p:sp>
    </p:spTree>
    <p:extLst>
      <p:ext uri="{BB962C8B-B14F-4D97-AF65-F5344CB8AC3E}">
        <p14:creationId xmlns:p14="http://schemas.microsoft.com/office/powerpoint/2010/main" val="361809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05" y="1719263"/>
            <a:ext cx="7272589" cy="44069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5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792207"/>
            <a:ext cx="5199113" cy="4734265"/>
          </a:xfrm>
        </p:spPr>
        <p:txBody>
          <a:bodyPr>
            <a:normAutofit fontScale="77500" lnSpcReduction="20000"/>
          </a:bodyPr>
          <a:lstStyle/>
          <a:p>
            <a:pPr marL="45720" indent="0" fontAlgn="base">
              <a:buNone/>
            </a:pPr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	</a:t>
            </a:r>
            <a:r>
              <a:rPr lang="ru-RU" sz="2300" dirty="0" err="1" smtClean="0">
                <a:solidFill>
                  <a:srgbClr val="000000"/>
                </a:solidFill>
                <a:latin typeface="Georgia" pitchFamily="18" charset="0"/>
              </a:rPr>
              <a:t>Gentlehood</a:t>
            </a:r>
            <a:r>
              <a:rPr lang="ru-RU" sz="2300" dirty="0">
                <a:solidFill>
                  <a:srgbClr val="000000"/>
                </a:solidFill>
                <a:latin typeface="Georgia" pitchFamily="18" charset="0"/>
              </a:rPr>
              <a:t> </a:t>
            </a:r>
            <a:r>
              <a:rPr lang="ru-RU" sz="2300" dirty="0" smtClean="0">
                <a:solidFill>
                  <a:srgbClr val="000000"/>
                </a:solidFill>
                <a:latin typeface="Georgia" pitchFamily="18" charset="0"/>
              </a:rPr>
              <a:t>- это свободный мужской </a:t>
            </a:r>
            <a:r>
              <a:rPr lang="ru-RU" sz="2300" dirty="0">
                <a:solidFill>
                  <a:srgbClr val="000000"/>
                </a:solidFill>
                <a:latin typeface="Georgia" pitchFamily="18" charset="0"/>
              </a:rPr>
              <a:t>клуб, ставящий целью объединить тех, кому нужна помощь и поддержка в становлении личностных мужских качеств.</a:t>
            </a:r>
          </a:p>
          <a:p>
            <a:pPr marL="45720" indent="0" fontAlgn="base">
              <a:buNone/>
            </a:pPr>
            <a:r>
              <a:rPr lang="ru-RU" sz="2300" dirty="0" smtClean="0">
                <a:solidFill>
                  <a:srgbClr val="000000"/>
                </a:solidFill>
                <a:latin typeface="Georgia"/>
              </a:rPr>
              <a:t>	</a:t>
            </a:r>
            <a:r>
              <a:rPr lang="ru-RU" sz="2300" dirty="0" err="1" smtClean="0">
                <a:solidFill>
                  <a:srgbClr val="000000"/>
                </a:solidFill>
                <a:latin typeface="Georgia"/>
              </a:rPr>
              <a:t>Gentlehood</a:t>
            </a:r>
            <a:r>
              <a:rPr lang="ru-RU" sz="2300" dirty="0" smtClean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300" dirty="0">
                <a:solidFill>
                  <a:srgbClr val="000000"/>
                </a:solidFill>
                <a:latin typeface="Georgia"/>
              </a:rPr>
              <a:t>– это мужское братство, которое готово оказать поддержку любому </a:t>
            </a:r>
            <a:r>
              <a:rPr lang="ru-RU" sz="2300" dirty="0">
                <a:solidFill>
                  <a:srgbClr val="000000"/>
                </a:solidFill>
                <a:latin typeface="Georgia" pitchFamily="18" charset="0"/>
              </a:rPr>
              <a:t>парню</a:t>
            </a:r>
            <a:r>
              <a:rPr lang="ru-RU" sz="2300" dirty="0">
                <a:solidFill>
                  <a:srgbClr val="000000"/>
                </a:solidFill>
                <a:latin typeface="Georgia"/>
              </a:rPr>
              <a:t>, признающему свои слабости и готовому работать над собой.</a:t>
            </a:r>
          </a:p>
          <a:p>
            <a:pPr marL="45720" indent="0">
              <a:buNone/>
            </a:pPr>
            <a:r>
              <a:rPr lang="ru-RU" sz="2300" dirty="0" smtClean="0">
                <a:solidFill>
                  <a:srgbClr val="000000"/>
                </a:solidFill>
                <a:latin typeface="Georgia"/>
              </a:rPr>
              <a:t>	Мужской </a:t>
            </a:r>
            <a:r>
              <a:rPr lang="ru-RU" sz="2300" dirty="0">
                <a:solidFill>
                  <a:srgbClr val="000000"/>
                </a:solidFill>
                <a:latin typeface="Georgia"/>
              </a:rPr>
              <a:t>клуб – это достойный образ жизни, семейные ценности, чистота речи, благородные манеры, открытость новому знанию и желание работать над собой. Мужское достоинство, честь и отвага мужчин XIX «золотого» века оценены здесь по достоинству. </a:t>
            </a:r>
            <a:endParaRPr lang="ru-RU" sz="23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Клуб «</a:t>
            </a:r>
            <a:r>
              <a:rPr lang="en-US" dirty="0" err="1" smtClean="0"/>
              <a:t>Gentlehood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3"/>
            <a:ext cx="3096344" cy="462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91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662257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latin typeface="Georgia" pitchFamily="18" charset="0"/>
              </a:rPr>
              <a:t>	Основатели </a:t>
            </a:r>
            <a:r>
              <a:rPr lang="en-US" dirty="0" err="1" smtClean="0">
                <a:latin typeface="Georgia" pitchFamily="18" charset="0"/>
              </a:rPr>
              <a:t>Gentlehood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взялись изменить существующее положение вещей, восстановить то, что разрушалось в мире последние 50 лет – образ Настоящего Мужчины. Дерзнули помочь новому поколению увидеть смысл и обрести корни. Вознамерились сделать то, чего нам так давно не </a:t>
            </a:r>
            <a:r>
              <a:rPr lang="ru-RU" dirty="0">
                <a:latin typeface="Georgia" pitchFamily="18" charset="0"/>
              </a:rPr>
              <a:t>х</a:t>
            </a:r>
            <a:r>
              <a:rPr lang="ru-RU" dirty="0" smtClean="0">
                <a:latin typeface="Georgia" pitchFamily="18" charset="0"/>
              </a:rPr>
              <a:t>ватало – объединиться в сообщество, ради созидания себя и обретения роли – почетной роли быть Мужчиной. Для этих целей был создан Мужской клуб </a:t>
            </a:r>
            <a:r>
              <a:rPr lang="en-US" dirty="0" err="1" smtClean="0">
                <a:latin typeface="Georgia" pitchFamily="18" charset="0"/>
              </a:rPr>
              <a:t>Gentlehood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pPr marL="45720" indent="0">
              <a:buNone/>
            </a:pPr>
            <a:r>
              <a:rPr lang="ru-RU" dirty="0" smtClean="0">
                <a:latin typeface="Georgia" pitchFamily="18" charset="0"/>
              </a:rPr>
              <a:t>	Член клуба </a:t>
            </a:r>
            <a:r>
              <a:rPr lang="en-US" dirty="0" err="1" smtClean="0">
                <a:latin typeface="Georgia" pitchFamily="18" charset="0"/>
              </a:rPr>
              <a:t>Gentlehood</a:t>
            </a:r>
            <a:r>
              <a:rPr lang="ru-RU" dirty="0" smtClean="0">
                <a:latin typeface="Georgia" pitchFamily="18" charset="0"/>
              </a:rPr>
              <a:t> берет на себя</a:t>
            </a:r>
          </a:p>
          <a:p>
            <a:pPr marL="45720" indent="0">
              <a:buNone/>
            </a:pP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обязятельство</a:t>
            </a:r>
            <a:r>
              <a:rPr lang="ru-RU" dirty="0" smtClean="0">
                <a:latin typeface="Georgia" pitchFamily="18" charset="0"/>
              </a:rPr>
              <a:t> жить в соответствии с </a:t>
            </a:r>
          </a:p>
          <a:p>
            <a:pPr marL="45720" indent="0">
              <a:buNone/>
            </a:pPr>
            <a:r>
              <a:rPr lang="ru-RU" dirty="0" smtClean="0">
                <a:latin typeface="Georgia" pitchFamily="18" charset="0"/>
              </a:rPr>
              <a:t>Кодексом Клуба.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437112"/>
            <a:ext cx="1977008" cy="19770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46113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04" y="1719263"/>
            <a:ext cx="7060391" cy="440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Кодекс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94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</a:t>
            </a:r>
            <a:r>
              <a:rPr lang="en-US" dirty="0" err="1" smtClean="0"/>
              <a:t>Gentlehood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59" y="1719263"/>
            <a:ext cx="6604882" cy="4406900"/>
          </a:xfrm>
        </p:spPr>
      </p:pic>
    </p:spTree>
    <p:extLst>
      <p:ext uri="{BB962C8B-B14F-4D97-AF65-F5344CB8AC3E}">
        <p14:creationId xmlns:p14="http://schemas.microsoft.com/office/powerpoint/2010/main" val="2871544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59" y="1719263"/>
            <a:ext cx="6604882" cy="4406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259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59" y="1719263"/>
            <a:ext cx="6604882" cy="4406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239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564396" cy="47525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3600401" cy="480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57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59" y="1719263"/>
            <a:ext cx="6604882" cy="4406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026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етка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30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Сетка</vt:lpstr>
      <vt:lpstr>Презентация на тему: Мужской клуб  «Gentlehood»</vt:lpstr>
      <vt:lpstr>Клуб «Gentlehood»</vt:lpstr>
      <vt:lpstr>Цель</vt:lpstr>
      <vt:lpstr>Кодекс</vt:lpstr>
      <vt:lpstr>Правила Gentlehood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Цитаты великих людей</vt:lpstr>
      <vt:lpstr>Сэр Уинстон Черчиль</vt:lpstr>
      <vt:lpstr>Джейми Хайнеман</vt:lpstr>
      <vt:lpstr>Михаил Бакунин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Мужской клуб  «Gentlehood»</dc:title>
  <cp:lastModifiedBy>qwery</cp:lastModifiedBy>
  <cp:revision>5</cp:revision>
  <dcterms:modified xsi:type="dcterms:W3CDTF">2014-02-16T13:11:30Z</dcterms:modified>
</cp:coreProperties>
</file>