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0C877-E97E-4F64-A897-2DD0206187D8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67859-6939-414D-8F5B-332FB2D1E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4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96752"/>
            <a:ext cx="769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/>
              <a:t>Презентац</a:t>
            </a:r>
            <a:r>
              <a:rPr lang="uk-UA" sz="4800" b="1" i="1" dirty="0" err="1" smtClean="0"/>
              <a:t>ія</a:t>
            </a:r>
            <a:r>
              <a:rPr lang="uk-UA" sz="4800" b="1" i="1" dirty="0" smtClean="0"/>
              <a:t> на тему «Художники Німеччини </a:t>
            </a:r>
            <a:r>
              <a:rPr lang="uk-UA" sz="4800" b="1" i="1" smtClean="0"/>
              <a:t>ХІХ століття»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43601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" y="116632"/>
            <a:ext cx="5204050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54868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</a:p>
          <a:p>
            <a:r>
              <a:rPr lang="ru-RU" sz="3600" b="1" i="1" dirty="0"/>
              <a:t>«</a:t>
            </a:r>
            <a:r>
              <a:rPr lang="ru-RU" sz="3600" b="1" i="1" dirty="0" err="1"/>
              <a:t>Цвинтар</a:t>
            </a:r>
            <a:r>
              <a:rPr lang="ru-RU" sz="3600" b="1" i="1" dirty="0"/>
              <a:t> </a:t>
            </a:r>
            <a:r>
              <a:rPr lang="ru-RU" sz="3600" b="1" i="1" dirty="0" err="1"/>
              <a:t>під</a:t>
            </a:r>
            <a:r>
              <a:rPr lang="ru-RU" sz="3600" b="1" i="1" dirty="0"/>
              <a:t> </a:t>
            </a:r>
            <a:r>
              <a:rPr lang="ru-RU" sz="3600" b="1" i="1" dirty="0" err="1"/>
              <a:t>снігом</a:t>
            </a:r>
            <a:r>
              <a:rPr lang="ru-RU" sz="3600" b="1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940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" y="116632"/>
            <a:ext cx="5358174" cy="665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54868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Ганс Тома (</a:t>
            </a:r>
            <a:r>
              <a:rPr lang="ru-RU" sz="2000" b="1" i="1" dirty="0" err="1" smtClean="0"/>
              <a:t>нім</a:t>
            </a:r>
            <a:r>
              <a:rPr lang="ru-RU" sz="2000" b="1" i="1" dirty="0"/>
              <a:t>. </a:t>
            </a:r>
            <a:r>
              <a:rPr lang="ru-RU" sz="2000" b="1" i="1" dirty="0" err="1"/>
              <a:t>Hans</a:t>
            </a:r>
            <a:r>
              <a:rPr lang="ru-RU" sz="2000" b="1" i="1" dirty="0"/>
              <a:t> </a:t>
            </a:r>
            <a:r>
              <a:rPr lang="ru-RU" sz="2000" b="1" i="1" dirty="0" err="1"/>
              <a:t>Thoma</a:t>
            </a:r>
            <a:r>
              <a:rPr lang="ru-RU" sz="2000" b="1" i="1" dirty="0"/>
              <a:t>, 2 </a:t>
            </a:r>
            <a:r>
              <a:rPr lang="ru-RU" sz="2000" b="1" i="1" dirty="0" err="1" smtClean="0"/>
              <a:t>жовтня</a:t>
            </a:r>
            <a:r>
              <a:rPr lang="ru-RU" sz="2000" b="1" i="1" dirty="0" smtClean="0"/>
              <a:t> </a:t>
            </a:r>
            <a:r>
              <a:rPr lang="ru-RU" sz="2000" b="1" i="1" dirty="0"/>
              <a:t>1839, </a:t>
            </a:r>
            <a:r>
              <a:rPr lang="ru-RU" sz="2000" b="1" i="1" dirty="0" err="1"/>
              <a:t>Бернау</a:t>
            </a:r>
            <a:r>
              <a:rPr lang="ru-RU" sz="2000" b="1" i="1" dirty="0"/>
              <a:t> (Шварцвальд) — 7 </a:t>
            </a:r>
            <a:r>
              <a:rPr lang="ru-RU" sz="2000" b="1" i="1" dirty="0" smtClean="0"/>
              <a:t>листопада </a:t>
            </a:r>
            <a:r>
              <a:rPr lang="ru-RU" sz="2000" b="1" i="1" dirty="0"/>
              <a:t>1924, </a:t>
            </a:r>
            <a:r>
              <a:rPr lang="ru-RU" sz="2000" b="1" i="1" dirty="0" err="1" smtClean="0"/>
              <a:t>Карлсруе</a:t>
            </a:r>
            <a:r>
              <a:rPr lang="ru-RU" sz="2000" b="1" i="1" dirty="0" smtClean="0"/>
              <a:t>) </a:t>
            </a:r>
            <a:r>
              <a:rPr lang="ru-RU" sz="2000" b="1" i="1" dirty="0"/>
              <a:t>— </a:t>
            </a:r>
            <a:r>
              <a:rPr lang="ru-RU" sz="2000" b="1" i="1" dirty="0" err="1" smtClean="0"/>
              <a:t>німецький</a:t>
            </a:r>
            <a:r>
              <a:rPr lang="ru-RU" sz="2000" b="1" i="1" dirty="0" smtClean="0"/>
              <a:t> </a:t>
            </a:r>
            <a:r>
              <a:rPr lang="ru-RU" sz="2000" b="1" i="1" dirty="0"/>
              <a:t>художник </a:t>
            </a:r>
            <a:r>
              <a:rPr lang="ru-RU" sz="2000" b="1" i="1" dirty="0" smtClean="0"/>
              <a:t>та </a:t>
            </a:r>
            <a:r>
              <a:rPr lang="ru-RU" sz="2000" b="1" i="1" dirty="0" err="1" smtClean="0"/>
              <a:t>графік</a:t>
            </a:r>
            <a:r>
              <a:rPr lang="ru-RU" sz="2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4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72465" cy="656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486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«Адам і </a:t>
            </a:r>
            <a:r>
              <a:rPr lang="ru-RU" b="1" i="1" dirty="0" err="1" smtClean="0"/>
              <a:t>Єва</a:t>
            </a:r>
            <a:r>
              <a:rPr lang="ru-RU" b="1" i="1" dirty="0" smtClean="0"/>
              <a:t>» 1897р.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158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MROFSNART\Desktop\Німецькі художники\Hans_Thoma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56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6612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3600" b="1" i="1" dirty="0" smtClean="0"/>
              <a:t>«Дитячий хоровод»1884р.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783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MROFSNART\Desktop\Німецькі художники\448px-Hans_Thoma_Die_Katze_(Abendfriede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08512" cy="61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38884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3200" b="1" i="1" dirty="0" smtClean="0"/>
              <a:t>«</a:t>
            </a:r>
            <a:r>
              <a:rPr lang="ru-RU" sz="3200" b="1" i="1" dirty="0" err="1" smtClean="0"/>
              <a:t>Кішка</a:t>
            </a:r>
            <a:r>
              <a:rPr lang="ru-RU" sz="3200" b="1" i="1" dirty="0" smtClean="0"/>
              <a:t>» («Тихий </a:t>
            </a:r>
            <a:r>
              <a:rPr lang="ru-RU" sz="3200" b="1" i="1" dirty="0" err="1" smtClean="0"/>
              <a:t>вечір</a:t>
            </a:r>
            <a:r>
              <a:rPr lang="ru-RU" sz="3200" b="1" i="1" dirty="0" smtClean="0"/>
              <a:t>») 1901р.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1110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MROFSNART\Desktop\Німецькі художники\491px-Hans_Thoma_Sonnenblu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7" y="116632"/>
            <a:ext cx="5400600" cy="65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6084" y="5486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«Соняшники»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580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MROFSNART\Desktop\Німецькі художники\493px-Hans_Thoma_Bildnis_der_Schwester_Aga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27461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3265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3600" b="1" i="1" dirty="0" smtClean="0"/>
              <a:t>«Портрет </a:t>
            </a:r>
            <a:r>
              <a:rPr lang="ru-RU" sz="3600" b="1" i="1" dirty="0" err="1" smtClean="0"/>
              <a:t>сестри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Агати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143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MROFSNART\Desktop\Німецькі художники\800px-Hans_Thoma,_Maineb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57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08857"/>
            <a:ext cx="85334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4400" b="1" i="1" dirty="0" smtClean="0"/>
              <a:t>«Пейзаж </a:t>
            </a:r>
            <a:r>
              <a:rPr lang="ru-RU" sz="4400" b="1" i="1" dirty="0"/>
              <a:t>на </a:t>
            </a:r>
            <a:r>
              <a:rPr lang="ru-RU" sz="4400" b="1" i="1" dirty="0" err="1" smtClean="0"/>
              <a:t>Майні</a:t>
            </a:r>
            <a:r>
              <a:rPr lang="ru-RU" sz="4400" b="1" i="1" dirty="0" smtClean="0"/>
              <a:t>» 1875р.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5611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117"/>
            <a:ext cx="4993437" cy="6768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332655"/>
            <a:ext cx="34563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Каспар</a:t>
            </a:r>
            <a:r>
              <a:rPr lang="ru-RU" sz="2800" b="1" i="1" dirty="0"/>
              <a:t> Давид </a:t>
            </a:r>
            <a:r>
              <a:rPr lang="ru-RU" sz="2800" b="1" i="1" dirty="0" err="1"/>
              <a:t>Фрідріх</a:t>
            </a:r>
            <a:r>
              <a:rPr lang="ru-RU" sz="2800" b="1" i="1" dirty="0"/>
              <a:t> (</a:t>
            </a:r>
            <a:r>
              <a:rPr lang="ru-RU" sz="2800" b="1" i="1" dirty="0" err="1"/>
              <a:t>нім</a:t>
            </a:r>
            <a:r>
              <a:rPr lang="ru-RU" sz="2800" b="1" i="1" dirty="0"/>
              <a:t>. </a:t>
            </a:r>
            <a:r>
              <a:rPr lang="en-US" sz="2800" b="1" i="1" dirty="0"/>
              <a:t>Caspar David Friedrich, 5 </a:t>
            </a:r>
            <a:r>
              <a:rPr lang="ru-RU" sz="2800" b="1" i="1" dirty="0" err="1"/>
              <a:t>вересня</a:t>
            </a:r>
            <a:r>
              <a:rPr lang="ru-RU" sz="2800" b="1" i="1" dirty="0"/>
              <a:t> 1774, </a:t>
            </a:r>
            <a:r>
              <a:rPr lang="ru-RU" sz="2800" b="1" i="1" dirty="0" err="1"/>
              <a:t>Грайфсвальд</a:t>
            </a:r>
            <a:r>
              <a:rPr lang="ru-RU" sz="2800" b="1" i="1" dirty="0"/>
              <a:t> — 7 </a:t>
            </a:r>
            <a:r>
              <a:rPr lang="ru-RU" sz="2800" b="1" i="1" dirty="0" err="1"/>
              <a:t>травня</a:t>
            </a:r>
            <a:r>
              <a:rPr lang="ru-RU" sz="2800" b="1" i="1" dirty="0"/>
              <a:t> 1840, Дрезден) — </a:t>
            </a:r>
            <a:r>
              <a:rPr lang="ru-RU" sz="2800" b="1" i="1" dirty="0" err="1"/>
              <a:t>німецький</a:t>
            </a:r>
            <a:r>
              <a:rPr lang="ru-RU" sz="2800" b="1" i="1" dirty="0"/>
              <a:t> художник, </a:t>
            </a:r>
            <a:r>
              <a:rPr lang="ru-RU" sz="2800" b="1" i="1" dirty="0" err="1"/>
              <a:t>яскравий</a:t>
            </a:r>
            <a:r>
              <a:rPr lang="ru-RU" sz="2800" b="1" i="1" dirty="0"/>
              <a:t> </a:t>
            </a:r>
            <a:r>
              <a:rPr lang="ru-RU" sz="2800" b="1" i="1" dirty="0" err="1"/>
              <a:t>представник</a:t>
            </a:r>
            <a:r>
              <a:rPr lang="ru-RU" sz="2800" b="1" i="1" dirty="0"/>
              <a:t> романтизму.</a:t>
            </a:r>
          </a:p>
        </p:txBody>
      </p:sp>
    </p:spTree>
    <p:extLst>
      <p:ext uri="{BB962C8B-B14F-4D97-AF65-F5344CB8AC3E}">
        <p14:creationId xmlns:p14="http://schemas.microsoft.com/office/powerpoint/2010/main" val="30634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Твори художника </a:t>
            </a:r>
            <a:r>
              <a:rPr lang="ru-RU" sz="3200" b="1" i="1" dirty="0" err="1"/>
              <a:t>виникали</a:t>
            </a:r>
            <a:r>
              <a:rPr lang="ru-RU" sz="3200" b="1" i="1" dirty="0"/>
              <a:t> на </a:t>
            </a:r>
            <a:r>
              <a:rPr lang="ru-RU" sz="3200" b="1" i="1" dirty="0" err="1"/>
              <a:t>осові</a:t>
            </a:r>
            <a:r>
              <a:rPr lang="ru-RU" sz="3200" b="1" i="1" dirty="0"/>
              <a:t> </a:t>
            </a:r>
            <a:r>
              <a:rPr lang="ru-RU" sz="3200" b="1" i="1" dirty="0" err="1"/>
              <a:t>реалістичних</a:t>
            </a:r>
            <a:r>
              <a:rPr lang="ru-RU" sz="3200" b="1" i="1" dirty="0"/>
              <a:t> </a:t>
            </a:r>
            <a:r>
              <a:rPr lang="ru-RU" sz="3200" b="1" i="1" dirty="0" err="1"/>
              <a:t>замальовок</a:t>
            </a:r>
            <a:r>
              <a:rPr lang="ru-RU" sz="3200" b="1" i="1" dirty="0"/>
              <a:t>, </a:t>
            </a:r>
            <a:r>
              <a:rPr lang="ru-RU" sz="3200" b="1" i="1" dirty="0" err="1"/>
              <a:t>які</a:t>
            </a:r>
            <a:r>
              <a:rPr lang="ru-RU" sz="3200" b="1" i="1" dirty="0"/>
              <a:t> </a:t>
            </a:r>
            <a:r>
              <a:rPr lang="ru-RU" sz="3200" b="1" i="1" dirty="0" err="1"/>
              <a:t>дороблялись</a:t>
            </a:r>
            <a:r>
              <a:rPr lang="ru-RU" sz="3200" b="1" i="1" dirty="0"/>
              <a:t> у </a:t>
            </a:r>
            <a:r>
              <a:rPr lang="ru-RU" sz="3200" b="1" i="1" dirty="0" err="1"/>
              <a:t>майстерні</a:t>
            </a:r>
            <a:r>
              <a:rPr lang="ru-RU" sz="3200" b="1" i="1" dirty="0"/>
              <a:t> і </a:t>
            </a:r>
            <a:r>
              <a:rPr lang="ru-RU" sz="3200" b="1" i="1" dirty="0" err="1"/>
              <a:t>набували</a:t>
            </a:r>
            <a:r>
              <a:rPr lang="ru-RU" sz="3200" b="1" i="1" dirty="0"/>
              <a:t> </a:t>
            </a:r>
            <a:r>
              <a:rPr lang="ru-RU" sz="3200" b="1" i="1" dirty="0" err="1"/>
              <a:t>настоїв</a:t>
            </a:r>
            <a:r>
              <a:rPr lang="ru-RU" sz="3200" b="1" i="1" dirty="0"/>
              <a:t> суму, </a:t>
            </a:r>
            <a:r>
              <a:rPr lang="ru-RU" sz="3200" b="1" i="1" dirty="0" err="1"/>
              <a:t>самозаглибленості</a:t>
            </a:r>
            <a:r>
              <a:rPr lang="ru-RU" sz="3200" b="1" i="1" dirty="0"/>
              <a:t>, </a:t>
            </a:r>
            <a:r>
              <a:rPr lang="ru-RU" sz="3200" b="1" i="1" dirty="0" err="1"/>
              <a:t>самоти</a:t>
            </a:r>
            <a:r>
              <a:rPr lang="ru-RU" sz="3200" b="1" i="1" dirty="0"/>
              <a:t> </a:t>
            </a:r>
            <a:r>
              <a:rPr lang="ru-RU" sz="3200" b="1" i="1" dirty="0" err="1"/>
              <a:t>персонажів</a:t>
            </a:r>
            <a:r>
              <a:rPr lang="ru-RU" sz="3200" b="1" i="1" dirty="0"/>
              <a:t>, </a:t>
            </a:r>
            <a:r>
              <a:rPr lang="ru-RU" sz="3200" b="1" i="1" dirty="0" err="1"/>
              <a:t>уповільненого</a:t>
            </a:r>
            <a:r>
              <a:rPr lang="ru-RU" sz="3200" b="1" i="1" dirty="0"/>
              <a:t> </a:t>
            </a:r>
            <a:r>
              <a:rPr lang="ru-RU" sz="3200" b="1" i="1" dirty="0" err="1"/>
              <a:t>плину</a:t>
            </a:r>
            <a:r>
              <a:rPr lang="ru-RU" sz="3200" b="1" i="1" dirty="0"/>
              <a:t> часу і </a:t>
            </a:r>
            <a:r>
              <a:rPr lang="ru-RU" sz="3200" b="1" i="1" dirty="0" err="1"/>
              <a:t>безнадії</a:t>
            </a:r>
            <a:r>
              <a:rPr lang="ru-RU" sz="3200" b="1" i="1" dirty="0"/>
              <a:t>. </a:t>
            </a:r>
            <a:r>
              <a:rPr lang="ru-RU" sz="3200" b="1" i="1" dirty="0" err="1"/>
              <a:t>Фрідріх</a:t>
            </a:r>
            <a:r>
              <a:rPr lang="ru-RU" sz="3200" b="1" i="1" dirty="0"/>
              <a:t> писав з </a:t>
            </a:r>
            <a:r>
              <a:rPr lang="ru-RU" sz="3200" b="1" i="1" dirty="0" err="1"/>
              <a:t>цього</a:t>
            </a:r>
            <a:r>
              <a:rPr lang="ru-RU" sz="3200" b="1" i="1" dirty="0"/>
              <a:t> </a:t>
            </a:r>
            <a:r>
              <a:rPr lang="ru-RU" sz="3200" b="1" i="1" dirty="0" err="1"/>
              <a:t>приводу:«Художник</a:t>
            </a:r>
            <a:r>
              <a:rPr lang="ru-RU" sz="3200" b="1" i="1" dirty="0"/>
              <a:t> </a:t>
            </a:r>
            <a:r>
              <a:rPr lang="ru-RU" sz="3200" b="1" i="1" dirty="0" err="1"/>
              <a:t>мусить</a:t>
            </a:r>
            <a:r>
              <a:rPr lang="ru-RU" sz="3200" b="1" i="1" dirty="0"/>
              <a:t> </a:t>
            </a:r>
            <a:r>
              <a:rPr lang="ru-RU" sz="3200" b="1" i="1" dirty="0" err="1"/>
              <a:t>малювати</a:t>
            </a:r>
            <a:r>
              <a:rPr lang="ru-RU" sz="3200" b="1" i="1" dirty="0"/>
              <a:t> не </a:t>
            </a:r>
            <a:r>
              <a:rPr lang="ru-RU" sz="3200" b="1" i="1" dirty="0" err="1"/>
              <a:t>лише</a:t>
            </a:r>
            <a:r>
              <a:rPr lang="ru-RU" sz="3200" b="1" i="1" dirty="0"/>
              <a:t> те, </a:t>
            </a:r>
            <a:r>
              <a:rPr lang="ru-RU" sz="3200" b="1" i="1" dirty="0" err="1"/>
              <a:t>що</a:t>
            </a:r>
            <a:r>
              <a:rPr lang="ru-RU" sz="3200" b="1" i="1" dirty="0"/>
              <a:t> </a:t>
            </a:r>
            <a:r>
              <a:rPr lang="ru-RU" sz="3200" b="1" i="1" dirty="0" err="1"/>
              <a:t>бачить</a:t>
            </a:r>
            <a:r>
              <a:rPr lang="ru-RU" sz="3200" b="1" i="1" dirty="0"/>
              <a:t> перед собою, а й те, </a:t>
            </a:r>
            <a:r>
              <a:rPr lang="ru-RU" sz="3200" b="1" i="1" dirty="0" err="1"/>
              <a:t>що</a:t>
            </a:r>
            <a:r>
              <a:rPr lang="ru-RU" sz="3200" b="1" i="1" dirty="0"/>
              <a:t> </a:t>
            </a:r>
            <a:r>
              <a:rPr lang="ru-RU" sz="3200" b="1" i="1" dirty="0" err="1"/>
              <a:t>бачить</a:t>
            </a:r>
            <a:r>
              <a:rPr lang="ru-RU" sz="3200" b="1" i="1" dirty="0"/>
              <a:t> </a:t>
            </a:r>
            <a:r>
              <a:rPr lang="ru-RU" sz="3200" b="1" i="1" dirty="0" err="1"/>
              <a:t>всередині</a:t>
            </a:r>
            <a:r>
              <a:rPr lang="ru-RU" sz="3200" b="1" i="1" dirty="0"/>
              <a:t> себе…не </a:t>
            </a:r>
            <a:r>
              <a:rPr lang="ru-RU" sz="3200" b="1" i="1" dirty="0" err="1"/>
              <a:t>варто</a:t>
            </a:r>
            <a:r>
              <a:rPr lang="ru-RU" sz="3200" b="1" i="1" dirty="0"/>
              <a:t> все </a:t>
            </a:r>
            <a:r>
              <a:rPr lang="ru-RU" sz="3200" b="1" i="1" dirty="0" err="1"/>
              <a:t>копіювати</a:t>
            </a:r>
            <a:r>
              <a:rPr lang="ru-RU" sz="3200" b="1" i="1" dirty="0" smtClean="0"/>
              <a:t>».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0173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52928" cy="5484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8772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«</a:t>
            </a:r>
            <a:r>
              <a:rPr lang="ru-RU" sz="3200" b="1" i="1" dirty="0" err="1"/>
              <a:t>Розбита</a:t>
            </a:r>
            <a:r>
              <a:rPr lang="ru-RU" sz="3200" b="1" i="1" dirty="0"/>
              <a:t> </a:t>
            </a:r>
            <a:r>
              <a:rPr lang="ru-RU" sz="3200" b="1" i="1" dirty="0" err="1"/>
              <a:t>надія</a:t>
            </a:r>
            <a:r>
              <a:rPr lang="ru-RU" sz="3200" b="1" i="1" dirty="0"/>
              <a:t>», 1822–1824 </a:t>
            </a:r>
            <a:r>
              <a:rPr lang="ru-RU" sz="3200" b="1" i="1" dirty="0" err="1"/>
              <a:t>рр</a:t>
            </a:r>
            <a:r>
              <a:rPr lang="ru-RU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0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" y="188640"/>
            <a:ext cx="5976665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4766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</a:t>
            </a:r>
            <a:r>
              <a:rPr lang="ru-RU" sz="2400" b="1" i="1" dirty="0" err="1"/>
              <a:t>Розп'яття</a:t>
            </a:r>
            <a:r>
              <a:rPr lang="ru-RU" sz="2400" b="1" i="1" dirty="0"/>
              <a:t> в горах», 1808 </a:t>
            </a:r>
            <a:r>
              <a:rPr lang="ru-RU" sz="2400" b="1" i="1" dirty="0" err="1"/>
              <a:t>рік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1590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3" y="260647"/>
            <a:ext cx="8386413" cy="5472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0212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 </a:t>
            </a:r>
            <a:r>
              <a:rPr lang="ru-RU" sz="3600" b="1" i="1" dirty="0" err="1" smtClean="0"/>
              <a:t>Ринок</a:t>
            </a:r>
            <a:r>
              <a:rPr lang="ru-RU" sz="3600" b="1" i="1" dirty="0" smtClean="0"/>
              <a:t> </a:t>
            </a:r>
            <a:r>
              <a:rPr lang="ru-RU" sz="3600" b="1" i="1" dirty="0"/>
              <a:t>у </a:t>
            </a:r>
            <a:r>
              <a:rPr lang="ru-RU" sz="3600" b="1" i="1" dirty="0" err="1"/>
              <a:t>Ґрайфсвальді</a:t>
            </a:r>
            <a:r>
              <a:rPr lang="ru-RU" sz="3600" b="1" i="1" dirty="0"/>
              <a:t>, 1818</a:t>
            </a:r>
          </a:p>
        </p:txBody>
      </p:sp>
    </p:spTree>
    <p:extLst>
      <p:ext uri="{BB962C8B-B14F-4D97-AF65-F5344CB8AC3E}">
        <p14:creationId xmlns:p14="http://schemas.microsoft.com/office/powerpoint/2010/main" val="41619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497566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09329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«</a:t>
            </a:r>
            <a:r>
              <a:rPr lang="ru-RU" sz="2400" b="1" i="1" dirty="0" err="1"/>
              <a:t>Прогулянка</a:t>
            </a:r>
            <a:r>
              <a:rPr lang="ru-RU" sz="2400" b="1" i="1" dirty="0"/>
              <a:t> в </a:t>
            </a:r>
            <a:r>
              <a:rPr lang="ru-RU" sz="2400" b="1" i="1" dirty="0" err="1"/>
              <a:t>сутінках</a:t>
            </a:r>
            <a:r>
              <a:rPr lang="ru-RU" sz="2400" b="1" i="1" dirty="0"/>
              <a:t>», Музей </a:t>
            </a:r>
            <a:r>
              <a:rPr lang="ru-RU" sz="2400" b="1" i="1" dirty="0" err="1"/>
              <a:t>Гетті</a:t>
            </a:r>
            <a:r>
              <a:rPr lang="ru-RU" sz="2400" b="1" i="1" dirty="0"/>
              <a:t>, </a:t>
            </a:r>
            <a:r>
              <a:rPr lang="ru-RU" sz="2400" b="1" i="1" dirty="0" err="1"/>
              <a:t>Каліфорнія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1696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08512" cy="6667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7667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/>
              <a:t>«В </a:t>
            </a:r>
            <a:r>
              <a:rPr lang="ru-RU" sz="4800" b="1" i="1" dirty="0" err="1"/>
              <a:t>лісі</a:t>
            </a:r>
            <a:r>
              <a:rPr lang="ru-RU" sz="4800" b="1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100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877272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800" b="1" i="1" dirty="0" smtClean="0"/>
              <a:t>     «</a:t>
            </a:r>
            <a:r>
              <a:rPr lang="ru-RU" sz="2800" b="1" i="1" dirty="0"/>
              <a:t>Хмари </a:t>
            </a:r>
            <a:r>
              <a:rPr lang="ru-RU" sz="2800" b="1" i="1" dirty="0" err="1"/>
              <a:t>небесні</a:t>
            </a:r>
            <a:r>
              <a:rPr lang="ru-RU" sz="2800" b="1" i="1" dirty="0"/>
              <a:t>, </a:t>
            </a:r>
            <a:r>
              <a:rPr lang="ru-RU" sz="2800" b="1" i="1" dirty="0" err="1"/>
              <a:t>вічні</a:t>
            </a:r>
            <a:r>
              <a:rPr lang="ru-RU" sz="2800" b="1" i="1" dirty="0"/>
              <a:t> </a:t>
            </a:r>
            <a:r>
              <a:rPr lang="ru-RU" sz="2800" b="1" i="1" dirty="0" err="1"/>
              <a:t>мандрівники</a:t>
            </a:r>
            <a:r>
              <a:rPr lang="ru-RU" sz="2800" b="1" i="1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8890"/>
            <a:ext cx="8937044" cy="56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216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REMROFSNART</dc:creator>
  <cp:lastModifiedBy>REMROFSNART</cp:lastModifiedBy>
  <cp:revision>9</cp:revision>
  <dcterms:created xsi:type="dcterms:W3CDTF">2013-05-13T11:06:56Z</dcterms:created>
  <dcterms:modified xsi:type="dcterms:W3CDTF">2013-05-13T12:16:24Z</dcterms:modified>
</cp:coreProperties>
</file>