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65" r:id="rId3"/>
    <p:sldId id="257" r:id="rId4"/>
    <p:sldId id="259" r:id="rId5"/>
    <p:sldId id="261" r:id="rId6"/>
    <p:sldId id="262" r:id="rId7"/>
    <p:sldId id="263" r:id="rId8"/>
    <p:sldId id="264" r:id="rId9"/>
    <p:sldId id="26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8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GB" smtClean="0"/>
              <a:t>Образец заголовка</a:t>
            </a:r>
            <a:endParaRPr/>
          </a:p>
        </p:txBody>
      </p:sp>
      <p:sp>
        <p:nvSpPr>
          <p:cNvPr id="3" name="Subtitle 2"/>
          <p:cNvSpPr>
            <a:spLocks noGrp="1"/>
          </p:cNvSpPr>
          <p:nvPr>
            <p:ph type="subTitle" idx="1"/>
          </p:nvPr>
        </p:nvSpPr>
        <p:spPr>
          <a:xfrm>
            <a:off x="2209800" y="5056633"/>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Образец подзаголовка</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smtClean="0">
                <a:solidFill>
                  <a:schemeClr val="tx1"/>
                </a:solidFill>
                <a:latin typeface="Rockwell" pitchFamily="18" charset="0"/>
                <a:ea typeface="+mn-ea"/>
                <a:cs typeface="+mn-cs"/>
              </a:defRPr>
            </a:lvl1pPr>
          </a:lstStyle>
          <a:p>
            <a:pPr>
              <a:defRPr/>
            </a:pPr>
            <a:fld id="{09889F67-32D2-4E90-A195-0FAC12BC3CC1}" type="datetimeFigureOut">
              <a:rPr lang="en-US"/>
              <a:pPr>
                <a:defRPr/>
              </a:pPr>
              <a:t>6/9/2014</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smtClean="0">
                <a:solidFill>
                  <a:schemeClr val="tx1"/>
                </a:solidFill>
                <a:latin typeface="Rockwell" pitchFamily="18" charset="0"/>
                <a:ea typeface="+mn-ea"/>
                <a:cs typeface="+mn-cs"/>
              </a:defRPr>
            </a:lvl1pPr>
          </a:lstStyle>
          <a:p>
            <a:pPr>
              <a:defRPr/>
            </a:pPr>
            <a:fld id="{405A2769-3736-4840-86BB-021239DF88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11" name="Content Placeholder 2"/>
          <p:cNvSpPr>
            <a:spLocks noGrp="1"/>
          </p:cNvSpPr>
          <p:nvPr>
            <p:ph sz="half" idx="14"/>
          </p:nvPr>
        </p:nvSpPr>
        <p:spPr>
          <a:xfrm>
            <a:off x="4645152" y="1735137"/>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10"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6" name="Date Placeholder 3"/>
          <p:cNvSpPr>
            <a:spLocks noGrp="1"/>
          </p:cNvSpPr>
          <p:nvPr>
            <p:ph type="dt" sz="half" idx="16"/>
          </p:nvPr>
        </p:nvSpPr>
        <p:spPr/>
        <p:txBody>
          <a:bodyPr/>
          <a:lstStyle>
            <a:lvl1pPr>
              <a:defRPr/>
            </a:lvl1pPr>
          </a:lstStyle>
          <a:p>
            <a:pPr>
              <a:defRPr/>
            </a:pPr>
            <a:fld id="{C03B4949-38C1-470A-A8B0-7916DCA4A02A}" type="datetimeFigureOut">
              <a:rPr lang="en-US"/>
              <a:pPr>
                <a:defRPr/>
              </a:pPr>
              <a:t>6/9/2014</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85B89A36-9BE7-4198-8323-A770D1FCCB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Content Placeholder 2"/>
          <p:cNvSpPr>
            <a:spLocks noGrp="1"/>
          </p:cNvSpPr>
          <p:nvPr>
            <p:ph sz="half" idx="1"/>
          </p:nvPr>
        </p:nvSpPr>
        <p:spPr>
          <a:xfrm>
            <a:off x="914400" y="1735137"/>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11" name="Content Placeholder 2"/>
          <p:cNvSpPr>
            <a:spLocks noGrp="1"/>
          </p:cNvSpPr>
          <p:nvPr>
            <p:ph sz="half" idx="14"/>
          </p:nvPr>
        </p:nvSpPr>
        <p:spPr>
          <a:xfrm>
            <a:off x="4645152" y="1735137"/>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7" name="Date Placeholder 3"/>
          <p:cNvSpPr>
            <a:spLocks noGrp="1"/>
          </p:cNvSpPr>
          <p:nvPr>
            <p:ph type="dt" sz="half" idx="16"/>
          </p:nvPr>
        </p:nvSpPr>
        <p:spPr/>
        <p:txBody>
          <a:bodyPr/>
          <a:lstStyle>
            <a:lvl1pPr>
              <a:defRPr/>
            </a:lvl1pPr>
          </a:lstStyle>
          <a:p>
            <a:pPr>
              <a:defRPr/>
            </a:pPr>
            <a:fld id="{510934BD-6FAF-4EED-8C82-EDA43E36516A}" type="datetimeFigureOut">
              <a:rPr lang="en-US"/>
              <a:pPr>
                <a:defRPr/>
              </a:pPr>
              <a:t>6/9/2014</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BF04F118-ACA9-4A7A-A169-F4AD8D9B2A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Date Placeholder 3"/>
          <p:cNvSpPr>
            <a:spLocks noGrp="1"/>
          </p:cNvSpPr>
          <p:nvPr>
            <p:ph type="dt" sz="half" idx="10"/>
          </p:nvPr>
        </p:nvSpPr>
        <p:spPr/>
        <p:txBody>
          <a:bodyPr/>
          <a:lstStyle>
            <a:lvl1pPr>
              <a:defRPr/>
            </a:lvl1pPr>
          </a:lstStyle>
          <a:p>
            <a:pPr>
              <a:defRPr/>
            </a:pPr>
            <a:fld id="{BE0F41BA-45AF-4812-BCC8-9007FDDF0FB7}" type="datetimeFigureOut">
              <a:rPr lang="en-US"/>
              <a:pPr>
                <a:defRPr/>
              </a:pPr>
              <a:t>6/9/2014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BDAD5-1D9A-4F65-9074-C4BEED3D382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1415A7-02AF-4925-9A5B-9E70384134D5}" type="datetimeFigureOut">
              <a:rPr lang="en-US"/>
              <a:pPr>
                <a:defRPr/>
              </a:pPr>
              <a:t>6/9/2014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4E898A-44BB-4A2A-9943-4C50585BBC4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1"/>
          </a:xfrm>
        </p:spPr>
        <p:txBody>
          <a:bodyPr tIns="0" bIns="0" anchor="b"/>
          <a:lstStyle>
            <a:lvl1pPr algn="l">
              <a:lnSpc>
                <a:spcPts val="4600"/>
              </a:lnSpc>
              <a:defRPr sz="4200" b="1"/>
            </a:lvl1pPr>
          </a:lstStyle>
          <a:p>
            <a:r>
              <a:rPr lang="en-GB" smtClean="0"/>
              <a:t>Образец заголовка</a:t>
            </a:r>
            <a:endParaRPr/>
          </a:p>
        </p:txBody>
      </p:sp>
      <p:sp>
        <p:nvSpPr>
          <p:cNvPr id="3" name="Content Placeholder 2"/>
          <p:cNvSpPr>
            <a:spLocks noGrp="1"/>
          </p:cNvSpPr>
          <p:nvPr>
            <p:ph idx="1"/>
          </p:nvPr>
        </p:nvSpPr>
        <p:spPr>
          <a:xfrm>
            <a:off x="4667250" y="368489"/>
            <a:ext cx="3566160" cy="5627499"/>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4" name="Text Placeholder 3"/>
          <p:cNvSpPr>
            <a:spLocks noGrp="1"/>
          </p:cNvSpPr>
          <p:nvPr>
            <p:ph type="body" sz="half" idx="2"/>
          </p:nvPr>
        </p:nvSpPr>
        <p:spPr>
          <a:xfrm>
            <a:off x="914398" y="2866031"/>
            <a:ext cx="3563938" cy="2163172"/>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457A2E9-1091-4DE4-9603-207F435F0CDF}" type="datetimeFigureOut">
              <a:rPr lang="en-US"/>
              <a:pPr>
                <a:defRPr/>
              </a:pPr>
              <a:t>6/9/2014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B28754-501F-40BE-B87B-04E104484F0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22886" y="3809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1"/>
          </a:xfrm>
        </p:spPr>
        <p:txBody>
          <a:bodyPr tIns="0" bIns="0" anchor="b"/>
          <a:lstStyle>
            <a:lvl1pPr algn="l">
              <a:lnSpc>
                <a:spcPts val="4600"/>
              </a:lnSpc>
              <a:defRPr sz="4200" b="1"/>
            </a:lvl1pPr>
          </a:lstStyle>
          <a:p>
            <a:r>
              <a:rPr lang="en-GB" smtClean="0"/>
              <a:t>Образец заголовка</a:t>
            </a:r>
            <a:endParaRPr/>
          </a:p>
        </p:txBody>
      </p:sp>
      <p:sp>
        <p:nvSpPr>
          <p:cNvPr id="4" name="Text Placeholder 3"/>
          <p:cNvSpPr>
            <a:spLocks noGrp="1"/>
          </p:cNvSpPr>
          <p:nvPr>
            <p:ph type="body" sz="half" idx="2"/>
          </p:nvPr>
        </p:nvSpPr>
        <p:spPr>
          <a:xfrm>
            <a:off x="5017544" y="2699983"/>
            <a:ext cx="3566160" cy="2163172"/>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12" name="Picture Placeholder 9"/>
          <p:cNvSpPr>
            <a:spLocks noGrp="1"/>
          </p:cNvSpPr>
          <p:nvPr>
            <p:ph type="pic" sz="quarter" idx="14"/>
          </p:nvPr>
        </p:nvSpPr>
        <p:spPr>
          <a:xfrm rot="21421631">
            <a:off x="808793" y="667561"/>
            <a:ext cx="3468664" cy="5124724"/>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8" name="Date Placeholder 4"/>
          <p:cNvSpPr>
            <a:spLocks noGrp="1"/>
          </p:cNvSpPr>
          <p:nvPr>
            <p:ph type="dt" sz="half" idx="15"/>
          </p:nvPr>
        </p:nvSpPr>
        <p:spPr/>
        <p:txBody>
          <a:bodyPr/>
          <a:lstStyle>
            <a:lvl1pPr>
              <a:defRPr/>
            </a:lvl1pPr>
          </a:lstStyle>
          <a:p>
            <a:pPr>
              <a:defRPr/>
            </a:pPr>
            <a:fld id="{05B6E1CA-8F6E-4522-B4FE-E4780C46456F}" type="datetimeFigureOut">
              <a:rPr lang="en-US"/>
              <a:pPr>
                <a:defRPr/>
              </a:pPr>
              <a:t>6/9/2014</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71E6D34C-1CBC-4168-8C75-BEFCCFB11F9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рисунка с подписью">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2986" y="380761"/>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60" y="3682580"/>
            <a:ext cx="3704109" cy="2697083"/>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13" name="Picture Placeholder 9"/>
          <p:cNvSpPr>
            <a:spLocks noGrp="1"/>
          </p:cNvSpPr>
          <p:nvPr>
            <p:ph type="pic" sz="quarter" idx="15"/>
          </p:nvPr>
        </p:nvSpPr>
        <p:spPr>
          <a:xfrm rot="232774">
            <a:off x="347132" y="403039"/>
            <a:ext cx="3704109" cy="2697083"/>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2" name="Title 1"/>
          <p:cNvSpPr>
            <a:spLocks noGrp="1"/>
          </p:cNvSpPr>
          <p:nvPr>
            <p:ph type="title"/>
          </p:nvPr>
        </p:nvSpPr>
        <p:spPr>
          <a:xfrm>
            <a:off x="5013434" y="1524000"/>
            <a:ext cx="3566160" cy="1162051"/>
          </a:xfrm>
        </p:spPr>
        <p:txBody>
          <a:bodyPr tIns="0" bIns="0" anchor="b"/>
          <a:lstStyle>
            <a:lvl1pPr algn="l">
              <a:lnSpc>
                <a:spcPts val="4600"/>
              </a:lnSpc>
              <a:defRPr sz="4200" b="1"/>
            </a:lvl1pPr>
          </a:lstStyle>
          <a:p>
            <a:r>
              <a:rPr lang="en-GB" smtClean="0"/>
              <a:t>Образец заголовка</a:t>
            </a:r>
            <a:endParaRPr/>
          </a:p>
        </p:txBody>
      </p:sp>
      <p:sp>
        <p:nvSpPr>
          <p:cNvPr id="4" name="Text Placeholder 3"/>
          <p:cNvSpPr>
            <a:spLocks noGrp="1"/>
          </p:cNvSpPr>
          <p:nvPr>
            <p:ph type="body" sz="half" idx="2"/>
          </p:nvPr>
        </p:nvSpPr>
        <p:spPr>
          <a:xfrm>
            <a:off x="5013432" y="2699983"/>
            <a:ext cx="3566160" cy="2163172"/>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12" name="Date Placeholder 4"/>
          <p:cNvSpPr>
            <a:spLocks noGrp="1"/>
          </p:cNvSpPr>
          <p:nvPr>
            <p:ph type="dt" sz="half" idx="17"/>
          </p:nvPr>
        </p:nvSpPr>
        <p:spPr/>
        <p:txBody>
          <a:bodyPr/>
          <a:lstStyle>
            <a:lvl1pPr>
              <a:defRPr/>
            </a:lvl1pPr>
          </a:lstStyle>
          <a:p>
            <a:pPr>
              <a:defRPr/>
            </a:pPr>
            <a:fld id="{A48467EE-20D7-46AF-AB83-24CC9E66170B}" type="datetimeFigureOut">
              <a:rPr lang="en-US"/>
              <a:pPr>
                <a:defRPr/>
              </a:pPr>
              <a:t>6/9/2014</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4081A4C2-EE13-402D-86FD-377F53C3A4A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Рисунок над подписью">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5"/>
            <a:ext cx="7315200" cy="1162051"/>
          </a:xfrm>
        </p:spPr>
        <p:txBody>
          <a:bodyPr tIns="0" bIns="0" anchor="b"/>
          <a:lstStyle>
            <a:lvl1pPr algn="l">
              <a:lnSpc>
                <a:spcPts val="4600"/>
              </a:lnSpc>
              <a:defRPr sz="3600" b="1"/>
            </a:lvl1pPr>
          </a:lstStyle>
          <a:p>
            <a:r>
              <a:rPr lang="en-GB" smtClean="0"/>
              <a:t>Образец заголовка</a:t>
            </a:r>
            <a:endParaRPr/>
          </a:p>
        </p:txBody>
      </p:sp>
      <p:sp>
        <p:nvSpPr>
          <p:cNvPr id="4" name="Text Placeholder 3"/>
          <p:cNvSpPr>
            <a:spLocks noGrp="1"/>
          </p:cNvSpPr>
          <p:nvPr>
            <p:ph type="body" sz="half" idx="2"/>
          </p:nvPr>
        </p:nvSpPr>
        <p:spPr>
          <a:xfrm>
            <a:off x="914400" y="4928737"/>
            <a:ext cx="7315200" cy="987969"/>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12" name="Picture Placeholder 9"/>
          <p:cNvSpPr>
            <a:spLocks noGrp="1"/>
          </p:cNvSpPr>
          <p:nvPr>
            <p:ph type="pic" sz="quarter" idx="15"/>
          </p:nvPr>
        </p:nvSpPr>
        <p:spPr>
          <a:xfrm rot="232774">
            <a:off x="2248160" y="564564"/>
            <a:ext cx="4653577" cy="3072384"/>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8" name="Date Placeholder 4"/>
          <p:cNvSpPr>
            <a:spLocks noGrp="1"/>
          </p:cNvSpPr>
          <p:nvPr>
            <p:ph type="dt" sz="half" idx="16"/>
          </p:nvPr>
        </p:nvSpPr>
        <p:spPr/>
        <p:txBody>
          <a:bodyPr/>
          <a:lstStyle>
            <a:lvl1pPr>
              <a:defRPr/>
            </a:lvl1pPr>
          </a:lstStyle>
          <a:p>
            <a:pPr>
              <a:defRPr/>
            </a:pPr>
            <a:fld id="{203FDF10-086F-4192-B492-F3E1B23B006D}" type="datetimeFigureOut">
              <a:rPr lang="en-US"/>
              <a:pPr>
                <a:defRPr/>
              </a:pPr>
              <a:t>6/9/2014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B796CC7A-DE7F-4ED7-8B5A-440B2E9138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рисунка над подписью">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22807" y="380904"/>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5"/>
            <a:ext cx="7315200" cy="1162051"/>
          </a:xfrm>
        </p:spPr>
        <p:txBody>
          <a:bodyPr tIns="0" bIns="0" anchor="b"/>
          <a:lstStyle>
            <a:lvl1pPr algn="l">
              <a:lnSpc>
                <a:spcPts val="4600"/>
              </a:lnSpc>
              <a:defRPr sz="3600" b="1"/>
            </a:lvl1pPr>
          </a:lstStyle>
          <a:p>
            <a:r>
              <a:rPr lang="en-GB" smtClean="0"/>
              <a:t>Образец заголовка</a:t>
            </a:r>
            <a:endParaRPr/>
          </a:p>
        </p:txBody>
      </p:sp>
      <p:sp>
        <p:nvSpPr>
          <p:cNvPr id="17" name="Picture Placeholder 9"/>
          <p:cNvSpPr>
            <a:spLocks noGrp="1"/>
          </p:cNvSpPr>
          <p:nvPr>
            <p:ph type="pic" sz="quarter" idx="17"/>
          </p:nvPr>
        </p:nvSpPr>
        <p:spPr>
          <a:xfrm rot="21420000">
            <a:off x="299154" y="305000"/>
            <a:ext cx="3598455" cy="3334235"/>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4" name="Text Placeholder 3"/>
          <p:cNvSpPr>
            <a:spLocks noGrp="1"/>
          </p:cNvSpPr>
          <p:nvPr>
            <p:ph type="body" sz="half" idx="2"/>
          </p:nvPr>
        </p:nvSpPr>
        <p:spPr>
          <a:xfrm>
            <a:off x="914400" y="4926105"/>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12" name="Date Placeholder 4"/>
          <p:cNvSpPr>
            <a:spLocks noGrp="1"/>
          </p:cNvSpPr>
          <p:nvPr>
            <p:ph type="dt" sz="half" idx="18"/>
          </p:nvPr>
        </p:nvSpPr>
        <p:spPr/>
        <p:txBody>
          <a:bodyPr/>
          <a:lstStyle>
            <a:lvl1pPr>
              <a:defRPr/>
            </a:lvl1pPr>
          </a:lstStyle>
          <a:p>
            <a:pPr>
              <a:defRPr/>
            </a:pPr>
            <a:fld id="{C871D8CA-35CF-444C-9F78-77F9088875C7}" type="datetimeFigureOut">
              <a:rPr lang="en-US"/>
              <a:pPr>
                <a:defRPr/>
              </a:pPr>
              <a:t>6/9/2014</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FD035DAF-2FD0-4788-9872-B58CDCCB96F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31E673BC-62E6-4FE4-8588-EC962A0E055B}" type="datetimeFigureOut">
              <a:rPr lang="en-US"/>
              <a:pPr>
                <a:defRPr/>
              </a:pPr>
              <a:t>6/9/2014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6A688-046C-4CE9-8403-7C11F6D3BE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9058F1CC-54AC-46E0-80F6-27F640959276}" type="datetimeFigureOut">
              <a:rPr lang="en-US"/>
              <a:pPr>
                <a:defRPr/>
              </a:pPr>
              <a:t>6/9/2014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BD564-88A6-40B4-A31C-CB63174C71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5" y="450851"/>
            <a:ext cx="846083" cy="5357812"/>
          </a:xfrm>
        </p:spPr>
        <p:txBody>
          <a:bodyPr vert="eaVert" anchor="t"/>
          <a:lstStyle/>
          <a:p>
            <a:r>
              <a:rPr lang="en-GB" smtClean="0"/>
              <a:t>Образец заголовка</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F6E68CE6-DBFD-4C7B-9852-65681CCA4E90}" type="datetimeFigureOut">
              <a:rPr lang="en-US"/>
              <a:pPr>
                <a:defRPr/>
              </a:pPr>
              <a:t>6/9/2014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4A937-3FFD-4FCA-9798-805532F854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с водяным знаком">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Образец текста</a:t>
            </a:r>
          </a:p>
        </p:txBody>
      </p:sp>
      <p:sp>
        <p:nvSpPr>
          <p:cNvPr id="2" name="Title 1"/>
          <p:cNvSpPr>
            <a:spLocks noGrp="1"/>
          </p:cNvSpPr>
          <p:nvPr>
            <p:ph type="ctrTitle"/>
          </p:nvPr>
        </p:nvSpPr>
        <p:spPr>
          <a:xfrm>
            <a:off x="3960813" y="3833097"/>
            <a:ext cx="4724400" cy="1209964"/>
          </a:xfrm>
        </p:spPr>
        <p:txBody>
          <a:bodyPr lIns="45720" tIns="0" rIns="45720" bIns="0" anchor="b">
            <a:noAutofit/>
          </a:bodyPr>
          <a:lstStyle>
            <a:lvl1pPr algn="l">
              <a:lnSpc>
                <a:spcPts val="5000"/>
              </a:lnSpc>
              <a:defRPr sz="4600"/>
            </a:lvl1pPr>
          </a:lstStyle>
          <a:p>
            <a:r>
              <a:rPr lang="en-GB" smtClean="0"/>
              <a:t>Образец заголовка</a:t>
            </a:r>
            <a:endParaRPr dirty="0"/>
          </a:p>
        </p:txBody>
      </p:sp>
      <p:sp>
        <p:nvSpPr>
          <p:cNvPr id="3" name="Subtitle 2"/>
          <p:cNvSpPr>
            <a:spLocks noGrp="1"/>
          </p:cNvSpPr>
          <p:nvPr>
            <p:ph type="subTitle" idx="1"/>
          </p:nvPr>
        </p:nvSpPr>
        <p:spPr>
          <a:xfrm>
            <a:off x="3960813" y="5056909"/>
            <a:ext cx="4724400" cy="1156587"/>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Образец подзаголовка</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smtClean="0">
                <a:latin typeface="Rockwell" pitchFamily="18" charset="0"/>
              </a:defRPr>
            </a:lvl1pPr>
          </a:lstStyle>
          <a:p>
            <a:pPr>
              <a:defRPr/>
            </a:pPr>
            <a:fld id="{4A9ED349-3F02-4E81-9D95-828E31146333}" type="datetimeFigureOut">
              <a:rPr lang="en-US"/>
              <a:pPr>
                <a:defRPr/>
              </a:pPr>
              <a:t>6/9/2014</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solidFill>
                  <a:schemeClr val="tx1"/>
                </a:solidFill>
                <a:latin typeface="Rockwell" pitchFamily="18" charset="0"/>
              </a:defRPr>
            </a:lvl1pPr>
          </a:lstStyle>
          <a:p>
            <a:pPr>
              <a:defRPr/>
            </a:pPr>
            <a:fld id="{77778997-A10A-48CC-960B-47B83510DBE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1"/>
            <a:ext cx="7772400" cy="1362076"/>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GB" smtClean="0"/>
              <a:t>Образец заголовка</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647DD65-1D59-4258-B2B0-7041A4A89642}" type="datetimeFigureOut">
              <a:rPr lang="en-US"/>
              <a:pPr>
                <a:defRPr/>
              </a:pPr>
              <a:t>6/9/2014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AE0F65-14B0-47A0-9441-0673AB717D6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с водяным знаком">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6"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Образец текста</a:t>
            </a:r>
          </a:p>
        </p:txBody>
      </p:sp>
      <p:sp>
        <p:nvSpPr>
          <p:cNvPr id="2" name="Title 1"/>
          <p:cNvSpPr>
            <a:spLocks noGrp="1"/>
          </p:cNvSpPr>
          <p:nvPr>
            <p:ph type="title"/>
          </p:nvPr>
        </p:nvSpPr>
        <p:spPr>
          <a:xfrm>
            <a:off x="457201" y="2196354"/>
            <a:ext cx="5334000" cy="1362076"/>
          </a:xfrm>
        </p:spPr>
        <p:txBody>
          <a:bodyPr lIns="45720" tIns="0" rIns="45720" bIns="0" anchor="b"/>
          <a:lstStyle>
            <a:lvl1pPr algn="l">
              <a:lnSpc>
                <a:spcPts val="5000"/>
              </a:lnSpc>
              <a:defRPr sz="4600" b="1" cap="none" baseline="0"/>
            </a:lvl1pPr>
          </a:lstStyle>
          <a:p>
            <a:r>
              <a:rPr lang="en-GB" smtClean="0"/>
              <a:t>Образец заголовка</a:t>
            </a:r>
            <a:endParaRPr/>
          </a:p>
        </p:txBody>
      </p:sp>
      <p:sp>
        <p:nvSpPr>
          <p:cNvPr id="3" name="Text Placeholder 2"/>
          <p:cNvSpPr>
            <a:spLocks noGrp="1"/>
          </p:cNvSpPr>
          <p:nvPr>
            <p:ph type="body" idx="1"/>
          </p:nvPr>
        </p:nvSpPr>
        <p:spPr>
          <a:xfrm>
            <a:off x="457200" y="3560619"/>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253981-2A1C-455E-9E20-08EC4B9BD6CB}" type="datetimeFigureOut">
              <a:rPr lang="en-US"/>
              <a:pPr>
                <a:defRPr/>
              </a:pPr>
              <a:t>6/9/2014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A6337556-FAEF-441E-8F6A-63F76590244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Раздел с рисунком">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3326" y="380823"/>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1"/>
          </a:xfrm>
        </p:spPr>
        <p:txBody>
          <a:bodyPr tIns="0" bIns="0" anchor="b"/>
          <a:lstStyle>
            <a:lvl1pPr algn="l">
              <a:lnSpc>
                <a:spcPts val="4600"/>
              </a:lnSpc>
              <a:defRPr sz="4600" b="1"/>
            </a:lvl1pPr>
          </a:lstStyle>
          <a:p>
            <a:r>
              <a:rPr lang="en-GB" smtClean="0"/>
              <a:t>Образец заголовка</a:t>
            </a:r>
            <a:endParaRPr/>
          </a:p>
        </p:txBody>
      </p:sp>
      <p:sp>
        <p:nvSpPr>
          <p:cNvPr id="12" name="Picture Placeholder 9"/>
          <p:cNvSpPr>
            <a:spLocks noGrp="1"/>
          </p:cNvSpPr>
          <p:nvPr>
            <p:ph type="pic" sz="quarter" idx="15"/>
          </p:nvPr>
        </p:nvSpPr>
        <p:spPr>
          <a:xfrm rot="21240000">
            <a:off x="857680" y="632632"/>
            <a:ext cx="5009597" cy="3255264"/>
          </a:xfrm>
          <a:solidFill>
            <a:schemeClr val="bg1">
              <a:lumMod val="85000"/>
            </a:schemeClr>
          </a:solidFill>
        </p:spPr>
        <p:txBody>
          <a:bodyPr rtlCol="0">
            <a:normAutofit/>
          </a:bodyPr>
          <a:lstStyle>
            <a:lvl1pPr>
              <a:buNone/>
              <a:defRPr/>
            </a:lvl1pPr>
          </a:lstStyle>
          <a:p>
            <a:pPr lvl="0"/>
            <a:r>
              <a:rPr lang="en-GB" noProof="0" smtClean="0"/>
              <a:t>Чтобы добавить рисунок, перетащите его на заполнитель или щелкните значок</a:t>
            </a:r>
            <a:endParaRPr noProof="0"/>
          </a:p>
        </p:txBody>
      </p:sp>
      <p:sp>
        <p:nvSpPr>
          <p:cNvPr id="4" name="Text Placeholder 3"/>
          <p:cNvSpPr>
            <a:spLocks noGrp="1"/>
          </p:cNvSpPr>
          <p:nvPr>
            <p:ph type="body" sz="half" idx="2"/>
          </p:nvPr>
        </p:nvSpPr>
        <p:spPr>
          <a:xfrm>
            <a:off x="3158117" y="5230908"/>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Образец текста</a:t>
            </a:r>
          </a:p>
        </p:txBody>
      </p:sp>
      <p:sp>
        <p:nvSpPr>
          <p:cNvPr id="8" name="Date Placeholder 4"/>
          <p:cNvSpPr>
            <a:spLocks noGrp="1"/>
          </p:cNvSpPr>
          <p:nvPr>
            <p:ph type="dt" sz="half" idx="16"/>
          </p:nvPr>
        </p:nvSpPr>
        <p:spPr/>
        <p:txBody>
          <a:bodyPr/>
          <a:lstStyle>
            <a:lvl1pPr>
              <a:defRPr/>
            </a:lvl1pPr>
          </a:lstStyle>
          <a:p>
            <a:pPr>
              <a:defRPr/>
            </a:pPr>
            <a:fld id="{995FAB5E-EDE7-4BCF-A834-1DB5355B2DD4}" type="datetimeFigureOut">
              <a:rPr lang="en-US"/>
              <a:pPr>
                <a:defRPr/>
              </a:pPr>
              <a:t>6/9/2014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606B645E-9597-44E7-B0AB-1108398CB9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4" name="Content Placeholder 3"/>
          <p:cNvSpPr>
            <a:spLocks noGrp="1"/>
          </p:cNvSpPr>
          <p:nvPr>
            <p:ph sz="half" idx="2"/>
          </p:nvPr>
        </p:nvSpPr>
        <p:spPr>
          <a:xfrm>
            <a:off x="46482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5" name="Date Placeholder 3"/>
          <p:cNvSpPr>
            <a:spLocks noGrp="1"/>
          </p:cNvSpPr>
          <p:nvPr>
            <p:ph type="dt" sz="half" idx="10"/>
          </p:nvPr>
        </p:nvSpPr>
        <p:spPr/>
        <p:txBody>
          <a:bodyPr/>
          <a:lstStyle>
            <a:lvl1pPr>
              <a:defRPr/>
            </a:lvl1pPr>
          </a:lstStyle>
          <a:p>
            <a:pPr>
              <a:defRPr/>
            </a:pPr>
            <a:fld id="{77A7BF37-790E-4403-9B68-FA94CFEF87D0}" type="datetimeFigureOut">
              <a:rPr lang="en-US"/>
              <a:pPr>
                <a:defRPr/>
              </a:pPr>
              <a:t>6/9/2014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61E3A8-DD9F-4ED8-A390-2709037B78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cstate="print"/>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cstate="print"/>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cstate="print"/>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cstate="print"/>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GB" smtClean="0"/>
              <a:t>Образец заголовка</a:t>
            </a:r>
            <a:endParaRPr/>
          </a:p>
        </p:txBody>
      </p:sp>
      <p:sp>
        <p:nvSpPr>
          <p:cNvPr id="3" name="Text Placeholder 2"/>
          <p:cNvSpPr>
            <a:spLocks noGrp="1"/>
          </p:cNvSpPr>
          <p:nvPr>
            <p:ph type="body" idx="1"/>
          </p:nvPr>
        </p:nvSpPr>
        <p:spPr>
          <a:xfrm>
            <a:off x="971326"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Образец текста</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5" name="Text Placeholder 4"/>
          <p:cNvSpPr>
            <a:spLocks noGrp="1"/>
          </p:cNvSpPr>
          <p:nvPr>
            <p:ph type="body" sz="quarter" idx="3"/>
          </p:nvPr>
        </p:nvSpPr>
        <p:spPr>
          <a:xfrm>
            <a:off x="4930247"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Образец текста</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11" name="Date Placeholder 6"/>
          <p:cNvSpPr>
            <a:spLocks noGrp="1"/>
          </p:cNvSpPr>
          <p:nvPr>
            <p:ph type="dt" sz="half" idx="10"/>
          </p:nvPr>
        </p:nvSpPr>
        <p:spPr/>
        <p:txBody>
          <a:bodyPr/>
          <a:lstStyle>
            <a:lvl1pPr>
              <a:defRPr/>
            </a:lvl1pPr>
          </a:lstStyle>
          <a:p>
            <a:pPr>
              <a:defRPr/>
            </a:pPr>
            <a:fld id="{D86E70D5-5F44-464E-9B0B-5C264C1C083C}" type="datetimeFigureOut">
              <a:rPr lang="en-US"/>
              <a:pPr>
                <a:defRPr/>
              </a:pPr>
              <a:t>6/9/2014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8CE92ED8-989F-465F-A0CF-5BD117612E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объекта, вверху и вниз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Образец заголовка</a:t>
            </a:r>
            <a:endParaRPr/>
          </a:p>
        </p:txBody>
      </p:sp>
      <p:sp>
        <p:nvSpPr>
          <p:cNvPr id="3" name="Content Placeholder 2"/>
          <p:cNvSpPr>
            <a:spLocks noGrp="1"/>
          </p:cNvSpPr>
          <p:nvPr>
            <p:ph sz="half" idx="1"/>
          </p:nvPr>
        </p:nvSpPr>
        <p:spPr>
          <a:xfrm>
            <a:off x="914400" y="1735137"/>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dirty="0"/>
          </a:p>
        </p:txBody>
      </p:sp>
      <p:sp>
        <p:nvSpPr>
          <p:cNvPr id="5" name="Date Placeholder 3"/>
          <p:cNvSpPr>
            <a:spLocks noGrp="1"/>
          </p:cNvSpPr>
          <p:nvPr>
            <p:ph type="dt" sz="half" idx="14"/>
          </p:nvPr>
        </p:nvSpPr>
        <p:spPr/>
        <p:txBody>
          <a:bodyPr/>
          <a:lstStyle>
            <a:lvl1pPr>
              <a:defRPr/>
            </a:lvl1pPr>
          </a:lstStyle>
          <a:p>
            <a:pPr>
              <a:defRPr/>
            </a:pPr>
            <a:fld id="{7DC4E779-50A8-40A3-BB8E-916F1C4B513D}" type="datetimeFigureOut">
              <a:rPr lang="en-US"/>
              <a:pPr>
                <a:defRPr/>
              </a:pPr>
              <a:t>6/9/2014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63523E9-DD58-4386-A9D6-C330252E58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Образец заголовка</a:t>
            </a:r>
            <a:endParaRPr lang="ru-RU" smtClean="0"/>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endParaRPr lang="ru-RU" smtClean="0"/>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defRPr>
            </a:lvl1pPr>
          </a:lstStyle>
          <a:p>
            <a:pPr>
              <a:defRPr/>
            </a:pPr>
            <a:fld id="{40546817-BEB7-44B4-9AE0-27774A345546}" type="datetimeFigureOut">
              <a:rPr lang="en-US"/>
              <a:pPr>
                <a:defRPr/>
              </a:pPr>
              <a:t>6/9/2014</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384842F0-9880-4464-8210-023E7767E7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8" r:id="rId3"/>
    <p:sldLayoutId id="2147483819" r:id="rId4"/>
    <p:sldLayoutId id="2147483820" r:id="rId5"/>
    <p:sldLayoutId id="2147483821" r:id="rId6"/>
    <p:sldLayoutId id="2147483815" r:id="rId7"/>
    <p:sldLayoutId id="2147483822" r:id="rId8"/>
    <p:sldLayoutId id="2147483814" r:id="rId9"/>
    <p:sldLayoutId id="2147483813" r:id="rId10"/>
    <p:sldLayoutId id="2147483812" r:id="rId11"/>
    <p:sldLayoutId id="2147483811" r:id="rId12"/>
    <p:sldLayoutId id="2147483810" r:id="rId13"/>
    <p:sldLayoutId id="2147483809" r:id="rId14"/>
    <p:sldLayoutId id="2147483823" r:id="rId15"/>
    <p:sldLayoutId id="2147483824" r:id="rId16"/>
    <p:sldLayoutId id="2147483825" r:id="rId17"/>
    <p:sldLayoutId id="2147483826" r:id="rId18"/>
    <p:sldLayoutId id="2147483827" r:id="rId19"/>
    <p:sldLayoutId id="2147483828" r:id="rId20"/>
  </p:sldLayoutIdLst>
  <p:txStyles>
    <p:titleStyle>
      <a:lvl1pPr algn="ctr" rtl="0" fontAlgn="base">
        <a:spcBef>
          <a:spcPct val="0"/>
        </a:spcBef>
        <a:spcAft>
          <a:spcPct val="0"/>
        </a:spcAft>
        <a:defRPr sz="4600" kern="1200">
          <a:solidFill>
            <a:schemeClr val="tx1"/>
          </a:solidFill>
          <a:latin typeface="+mj-lt"/>
          <a:ea typeface="+mj-ea"/>
          <a:cs typeface="+mj-cs"/>
        </a:defRPr>
      </a:lvl1pPr>
      <a:lvl2pPr algn="ctr" rtl="0" fontAlgn="base">
        <a:spcBef>
          <a:spcPct val="0"/>
        </a:spcBef>
        <a:spcAft>
          <a:spcPct val="0"/>
        </a:spcAft>
        <a:defRPr sz="4600">
          <a:solidFill>
            <a:schemeClr val="tx1"/>
          </a:solidFill>
          <a:latin typeface="Goudy Old Style"/>
        </a:defRPr>
      </a:lvl2pPr>
      <a:lvl3pPr algn="ctr" rtl="0" fontAlgn="base">
        <a:spcBef>
          <a:spcPct val="0"/>
        </a:spcBef>
        <a:spcAft>
          <a:spcPct val="0"/>
        </a:spcAft>
        <a:defRPr sz="4600">
          <a:solidFill>
            <a:schemeClr val="tx1"/>
          </a:solidFill>
          <a:latin typeface="Goudy Old Style"/>
        </a:defRPr>
      </a:lvl3pPr>
      <a:lvl4pPr algn="ctr" rtl="0" fontAlgn="base">
        <a:spcBef>
          <a:spcPct val="0"/>
        </a:spcBef>
        <a:spcAft>
          <a:spcPct val="0"/>
        </a:spcAft>
        <a:defRPr sz="4600">
          <a:solidFill>
            <a:schemeClr val="tx1"/>
          </a:solidFill>
          <a:latin typeface="Goudy Old Style"/>
        </a:defRPr>
      </a:lvl4pPr>
      <a:lvl5pPr algn="ctr" rtl="0" fontAlgn="base">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fontAlgn="base">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fontAlgn="base">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fontAlgn="base">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fontAlgn="base">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fontAlgn="base">
        <a:spcBef>
          <a:spcPts val="600"/>
        </a:spcBef>
        <a:spcAft>
          <a:spcPct val="0"/>
        </a:spcAft>
        <a:buSzPct val="90000"/>
        <a:buBlip>
          <a:blip r:embed="rId24"/>
        </a:buBlip>
        <a:defRPr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Название 1"/>
          <p:cNvSpPr>
            <a:spLocks noGrp="1"/>
          </p:cNvSpPr>
          <p:nvPr>
            <p:ph type="ctrTitle"/>
          </p:nvPr>
        </p:nvSpPr>
        <p:spPr>
          <a:xfrm>
            <a:off x="1912938" y="1755775"/>
            <a:ext cx="6477000" cy="1914525"/>
          </a:xfrm>
        </p:spPr>
        <p:txBody>
          <a:bodyPr/>
          <a:lstStyle/>
          <a:p>
            <a:pPr algn="ctr"/>
            <a:r>
              <a:rPr lang="en-GB" sz="6600" smtClean="0">
                <a:latin typeface="Brush Script MT Italic"/>
                <a:ea typeface="Brush Script MT Italic"/>
                <a:cs typeface="Brush Script MT Italic"/>
              </a:rPr>
              <a:t>Presentation</a:t>
            </a:r>
            <a:r>
              <a:rPr lang="en-GB" smtClean="0">
                <a:latin typeface="Brush Script MT Italic"/>
                <a:ea typeface="Brush Script MT Italic"/>
                <a:cs typeface="Brush Script MT Italic"/>
              </a:rPr>
              <a:t/>
            </a:r>
            <a:br>
              <a:rPr lang="en-GB" smtClean="0">
                <a:latin typeface="Brush Script MT Italic"/>
                <a:ea typeface="Brush Script MT Italic"/>
                <a:cs typeface="Brush Script MT Italic"/>
              </a:rPr>
            </a:br>
            <a:r>
              <a:rPr lang="en-GB" sz="5400" smtClean="0">
                <a:latin typeface="Brush Script MT Italic"/>
                <a:ea typeface="Brush Script MT Italic"/>
                <a:cs typeface="Brush Script MT Italic"/>
              </a:rPr>
              <a:t>National Culture of Ukraine</a:t>
            </a:r>
            <a:endParaRPr lang="ru-RU" smtClean="0">
              <a:latin typeface="Brush Script MT Italic"/>
              <a:ea typeface="Brush Script MT Italic"/>
              <a:cs typeface="Brush Script MT Italic"/>
            </a:endParaRPr>
          </a:p>
        </p:txBody>
      </p:sp>
      <p:sp>
        <p:nvSpPr>
          <p:cNvPr id="22530" name="Подзаголовок 2"/>
          <p:cNvSpPr>
            <a:spLocks noGrp="1"/>
          </p:cNvSpPr>
          <p:nvPr>
            <p:ph type="subTitle" idx="1"/>
          </p:nvPr>
        </p:nvSpPr>
        <p:spPr>
          <a:xfrm>
            <a:off x="2209800" y="4846638"/>
            <a:ext cx="6477000" cy="1384300"/>
          </a:xfrm>
        </p:spPr>
        <p:txBody>
          <a:bodyPr/>
          <a:lstStyle/>
          <a:p>
            <a:pPr algn="r">
              <a:spcBef>
                <a:spcPct val="0"/>
              </a:spcBef>
            </a:pPr>
            <a:endParaRPr lang="en-GB" sz="4000" dirty="0" smtClean="0">
              <a:latin typeface="Brush Script MT Italic"/>
              <a:ea typeface="Brush Script MT Italic"/>
              <a:cs typeface="Brush Script MT Italic"/>
            </a:endParaRPr>
          </a:p>
          <a:p>
            <a:pPr algn="r">
              <a:spcBef>
                <a:spcPct val="0"/>
              </a:spcBef>
            </a:pPr>
            <a:r>
              <a:rPr lang="en-GB" sz="4000" smtClean="0">
                <a:latin typeface="Brush Script MT Italic"/>
                <a:ea typeface="Brush Script MT Italic"/>
                <a:cs typeface="Brush Script MT Italic"/>
              </a:rPr>
              <a:t>XTL</a:t>
            </a:r>
            <a:r>
              <a:rPr lang="en-GB" sz="4000" smtClean="0">
                <a:latin typeface="Brush Script MT Italic"/>
                <a:ea typeface="Brush Script MT Italic"/>
                <a:cs typeface="Brush Script MT Italic"/>
              </a:rPr>
              <a:t>-11a</a:t>
            </a:r>
            <a:endParaRPr lang="en-GB" sz="4000" dirty="0" smtClean="0">
              <a:latin typeface="Brush Script MT Italic"/>
              <a:ea typeface="Brush Script MT Italic"/>
              <a:cs typeface="Brush Script MT Italic"/>
            </a:endParaRPr>
          </a:p>
          <a:p>
            <a:pPr algn="r">
              <a:spcBef>
                <a:spcPct val="0"/>
              </a:spcBef>
            </a:pPr>
            <a:r>
              <a:rPr lang="ru-RU" sz="4000" dirty="0" smtClean="0">
                <a:latin typeface="Brush Script MT Italic"/>
                <a:ea typeface="Brush Script MT Italic"/>
                <a:cs typeface="Brush Script MT Italic"/>
              </a:rPr>
              <a:t>B</a:t>
            </a:r>
            <a:r>
              <a:rPr lang="en-GB" sz="4000" dirty="0" smtClean="0">
                <a:latin typeface="Brush Script MT Italic"/>
                <a:ea typeface="Brush Script MT Italic"/>
                <a:cs typeface="Brush Script MT Italic"/>
              </a:rPr>
              <a:t>y </a:t>
            </a:r>
            <a:r>
              <a:rPr lang="en-US" sz="4000" dirty="0" smtClean="0">
                <a:latin typeface="Brush Script MT Italic"/>
                <a:ea typeface="Brush Script MT Italic"/>
                <a:cs typeface="Brush Script MT Italic"/>
              </a:rPr>
              <a:t>Denis </a:t>
            </a:r>
            <a:r>
              <a:rPr lang="en-US" sz="4000" dirty="0" err="1" smtClean="0">
                <a:latin typeface="Brush Script MT Italic"/>
                <a:ea typeface="Brush Script MT Italic"/>
                <a:cs typeface="Brush Script MT Italic"/>
              </a:rPr>
              <a:t>Danilenko</a:t>
            </a:r>
            <a:endParaRPr lang="ru-RU" sz="4000" dirty="0" smtClean="0">
              <a:latin typeface="Brush Script MT Italic"/>
              <a:ea typeface="Brush Script MT Italic"/>
              <a:cs typeface="Brush Script MT Italic"/>
            </a:endParaRPr>
          </a:p>
        </p:txBody>
      </p:sp>
    </p:spTree>
  </p:cSld>
  <p:clrMapOvr>
    <a:masterClrMapping/>
  </p:clrMapOvr>
  <p:transition spd="slow" advTm="3322">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22288" y="117475"/>
            <a:ext cx="8070850" cy="6740525"/>
          </a:xfrm>
          <a:prstGeom prst="rect">
            <a:avLst/>
          </a:prstGeom>
          <a:noFill/>
          <a:ln w="9525">
            <a:noFill/>
            <a:miter lim="800000"/>
            <a:headEnd/>
            <a:tailEnd/>
          </a:ln>
        </p:spPr>
        <p:txBody>
          <a:bodyPr>
            <a:spAutoFit/>
          </a:bodyPr>
          <a:lstStyle/>
          <a:p>
            <a:r>
              <a:rPr lang="en-US" sz="5400">
                <a:solidFill>
                  <a:srgbClr val="262626"/>
                </a:solidFill>
                <a:latin typeface="Brush Script MT Italic"/>
                <a:ea typeface="Brush Script MT Italic"/>
                <a:cs typeface="Brush Script MT Italic"/>
              </a:rPr>
              <a:t>Ukrainian culture has a long history, it has evolved into complex historical conditions for centuries. Creating their own cultural values, the Ukrainian people absorbed the customs and traditions of many nations, whose fate was linked to the history of Ukraine.</a:t>
            </a:r>
            <a:endParaRPr lang="ru-RU" sz="6000">
              <a:latin typeface="Brush Script MT Italic"/>
              <a:ea typeface="Brush Script MT Italic"/>
              <a:cs typeface="Brush Script MT Italic"/>
            </a:endParaRPr>
          </a:p>
        </p:txBody>
      </p:sp>
    </p:spTree>
    <p:custDataLst>
      <p:tags r:id="rId1"/>
    </p:custDataLst>
  </p:cSld>
  <p:clrMapOvr>
    <a:masterClrMapping/>
  </p:clrMapOvr>
  <p:transition spd="slow" advTm="1997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tc_04_img1125.jpg"/>
          <p:cNvPicPr>
            <a:picLocks noGrp="1" noChangeAspect="1"/>
          </p:cNvPicPr>
          <p:nvPr>
            <p:ph type="pic" sz="quarter" idx="15"/>
          </p:nvPr>
        </p:nvPicPr>
        <p:blipFill rotWithShape="1">
          <a:blip r:embed="rId3" cstate="print"/>
          <a:srcRect t="389" r="-50" b="715"/>
          <a:stretch/>
        </p:blipFill>
        <p:spPr>
          <a:xfrm rot="21240000">
            <a:off x="858838" y="649288"/>
            <a:ext cx="5008562" cy="3238500"/>
          </a:xfrm>
          <a:ln>
            <a:solidFill>
              <a:srgbClr val="860908"/>
            </a:solidFill>
          </a:ln>
        </p:spPr>
      </p:pic>
      <p:sp>
        <p:nvSpPr>
          <p:cNvPr id="4" name="Текст 3"/>
          <p:cNvSpPr>
            <a:spLocks noGrp="1"/>
          </p:cNvSpPr>
          <p:nvPr>
            <p:ph type="body" sz="half" idx="2"/>
          </p:nvPr>
        </p:nvSpPr>
        <p:spPr>
          <a:xfrm>
            <a:off x="2903538" y="4141788"/>
            <a:ext cx="5534025" cy="865187"/>
          </a:xfrm>
        </p:spPr>
        <p:txBody>
          <a:bodyPr rtlCol="0">
            <a:noAutofit/>
          </a:bodyPr>
          <a:lstStyle/>
          <a:p>
            <a:pPr algn="ctr" fontAlgn="auto">
              <a:spcAft>
                <a:spcPts val="0"/>
              </a:spcAft>
              <a:defRPr/>
            </a:pPr>
            <a:r>
              <a:rPr lang="en-US" sz="2800" b="1" dirty="0">
                <a:solidFill>
                  <a:schemeClr val="accent3">
                    <a:lumMod val="75000"/>
                  </a:schemeClr>
                </a:solidFill>
                <a:latin typeface="Times New Roman"/>
                <a:cs typeface="Times New Roman"/>
              </a:rPr>
              <a:t>Great influence on the culture of the Ukrainian people had Greek, Roman and Byzantine culture, through which culture of Ukraine has gained much knowledge and skills. </a:t>
            </a:r>
            <a:endParaRPr lang="ru-RU" sz="2800" b="1" dirty="0">
              <a:solidFill>
                <a:schemeClr val="accent3">
                  <a:lumMod val="75000"/>
                </a:schemeClr>
              </a:solidFill>
              <a:latin typeface="Times New Roman"/>
              <a:cs typeface="Times New Roman"/>
            </a:endParaRPr>
          </a:p>
        </p:txBody>
      </p:sp>
    </p:spTree>
    <p:custDataLst>
      <p:tags r:id="rId1"/>
    </p:custDataLst>
  </p:cSld>
  <p:clrMapOvr>
    <a:masterClrMapping/>
  </p:clrMapOvr>
  <p:transition spd="slow" advTm="1316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744538" y="4064000"/>
            <a:ext cx="7315200" cy="990600"/>
          </a:xfrm>
        </p:spPr>
        <p:txBody>
          <a:bodyPr/>
          <a:lstStyle/>
          <a:p>
            <a:pPr algn="ctr"/>
            <a:r>
              <a:rPr lang="en-US" sz="2800" b="1" smtClean="0">
                <a:solidFill>
                  <a:srgbClr val="000090"/>
                </a:solidFill>
                <a:latin typeface="Bernard MT Condensed" pitchFamily="18" charset="0"/>
              </a:rPr>
              <a:t>Despite the variety of different sources of world culture, Ukrainians have established their identity, not similar to any other, distinct culture. Culture of Ukraine reflects the uniqueness of the spiritual world of the people, surrounding nature and specifics of traditions and customs.</a:t>
            </a:r>
            <a:endParaRPr lang="ru-RU" sz="2800" b="1" smtClean="0">
              <a:solidFill>
                <a:srgbClr val="000090"/>
              </a:solidFill>
              <a:latin typeface="Bernard MT Condensed" pitchFamily="18" charset="0"/>
            </a:endParaRPr>
          </a:p>
        </p:txBody>
      </p:sp>
      <p:pic>
        <p:nvPicPr>
          <p:cNvPr id="18" name="Рисунок 17"/>
          <p:cNvPicPr>
            <a:picLocks noGrp="1" noChangeAspect="1"/>
          </p:cNvPicPr>
          <p:nvPr>
            <p:ph type="pic" sz="quarter" idx="16"/>
          </p:nvPr>
        </p:nvPicPr>
        <p:blipFill>
          <a:blip r:embed="rId3" cstate="print"/>
          <a:srcRect l="9960" r="9960"/>
          <a:stretch>
            <a:fillRect/>
          </a:stretch>
        </p:blipFill>
        <p:spPr>
          <a:xfrm rot="360000">
            <a:off x="4337050" y="508000"/>
            <a:ext cx="4432300" cy="3071813"/>
          </a:xfrm>
        </p:spPr>
      </p:pic>
      <p:pic>
        <p:nvPicPr>
          <p:cNvPr id="17" name="Рисунок 16"/>
          <p:cNvPicPr>
            <a:picLocks noGrp="1" noChangeAspect="1"/>
          </p:cNvPicPr>
          <p:nvPr>
            <p:ph type="pic" sz="quarter" idx="17"/>
          </p:nvPr>
        </p:nvPicPr>
        <p:blipFill>
          <a:blip r:embed="rId4" cstate="print"/>
          <a:srcRect l="13819" r="13819"/>
          <a:stretch>
            <a:fillRect/>
          </a:stretch>
        </p:blipFill>
        <p:spPr>
          <a:xfrm rot="21420000">
            <a:off x="298450" y="304800"/>
            <a:ext cx="3598863" cy="3333750"/>
          </a:xfrm>
        </p:spPr>
      </p:pic>
    </p:spTree>
    <p:custDataLst>
      <p:tags r:id="rId1"/>
    </p:custDataLst>
  </p:cSld>
  <p:clrMapOvr>
    <a:masterClrMapping/>
  </p:clrMapOvr>
  <p:transition spd="slow" advTm="2388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4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452688" y="4140200"/>
            <a:ext cx="5532437" cy="865188"/>
          </a:xfrm>
        </p:spPr>
        <p:txBody>
          <a:bodyPr/>
          <a:lstStyle/>
          <a:p>
            <a:pPr algn="ctr"/>
            <a:r>
              <a:rPr lang="en-US" sz="2800" b="1" smtClean="0">
                <a:latin typeface="Cooper Black" pitchFamily="18" charset="0"/>
                <a:ea typeface="ＭＳ 明朝"/>
                <a:cs typeface="Cooper Black" pitchFamily="18" charset="0"/>
              </a:rPr>
              <a:t>An important event that determined for centuries artistic and spiritual development of Ukrainian culture in the adoption of Christianity in 988.</a:t>
            </a:r>
            <a:r>
              <a:rPr lang="ru-RU" sz="2800" smtClean="0">
                <a:latin typeface="Cooper Black" pitchFamily="18" charset="0"/>
                <a:ea typeface="ＭＳ 明朝"/>
                <a:cs typeface="Cooper Black" pitchFamily="18" charset="0"/>
              </a:rPr>
              <a:t> </a:t>
            </a:r>
          </a:p>
        </p:txBody>
      </p:sp>
      <p:pic>
        <p:nvPicPr>
          <p:cNvPr id="6" name="Рисунок 5"/>
          <p:cNvPicPr>
            <a:picLocks noGrp="1" noChangeAspect="1"/>
          </p:cNvPicPr>
          <p:nvPr>
            <p:ph type="pic" sz="quarter" idx="15"/>
          </p:nvPr>
        </p:nvPicPr>
        <p:blipFill>
          <a:blip r:embed="rId3" cstate="print"/>
          <a:srcRect t="638" b="638"/>
          <a:stretch>
            <a:fillRect/>
          </a:stretch>
        </p:blipFill>
        <p:spPr>
          <a:xfrm rot="21240000">
            <a:off x="857250" y="633413"/>
            <a:ext cx="5010150" cy="3254375"/>
          </a:xfrm>
        </p:spPr>
      </p:pic>
      <p:pic>
        <p:nvPicPr>
          <p:cNvPr id="7" name="Изображение 6"/>
          <p:cNvPicPr>
            <a:picLocks noChangeAspect="1"/>
          </p:cNvPicPr>
          <p:nvPr/>
        </p:nvPicPr>
        <p:blipFill>
          <a:blip r:embed="rId4" cstate="print"/>
          <a:stretch>
            <a:fillRect/>
          </a:stretch>
        </p:blipFill>
        <p:spPr>
          <a:xfrm>
            <a:off x="5771445" y="690170"/>
            <a:ext cx="3172176" cy="27257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cSld>
  <p:clrMapOvr>
    <a:masterClrMapping/>
  </p:clrMapOvr>
  <p:transition spd="slow" advTm="2029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045075" y="0"/>
            <a:ext cx="3567113" cy="2163763"/>
          </a:xfrm>
        </p:spPr>
        <p:txBody>
          <a:bodyPr rtlCol="0">
            <a:noAutofit/>
          </a:bodyPr>
          <a:lstStyle/>
          <a:p>
            <a:pPr fontAlgn="auto">
              <a:spcAft>
                <a:spcPts val="0"/>
              </a:spcAft>
              <a:defRPr/>
            </a:pPr>
            <a:r>
              <a:rPr lang="en-US" sz="2800" i="1" dirty="0">
                <a:solidFill>
                  <a:schemeClr val="accent4">
                    <a:lumMod val="50000"/>
                  </a:schemeClr>
                </a:solidFill>
                <a:latin typeface="Abadi MT Condensed Extra Bold"/>
                <a:cs typeface="Abadi MT Condensed Extra Bold"/>
              </a:rPr>
              <a:t>The beginnings of Ukrainian writing date back to 13-14 centuries. - Galicia-</a:t>
            </a:r>
            <a:r>
              <a:rPr lang="en-US" sz="2800" i="1" dirty="0" err="1">
                <a:solidFill>
                  <a:schemeClr val="accent4">
                    <a:lumMod val="50000"/>
                  </a:schemeClr>
                </a:solidFill>
                <a:latin typeface="Abadi MT Condensed Extra Bold"/>
                <a:cs typeface="Abadi MT Condensed Extra Bold"/>
              </a:rPr>
              <a:t>Volyn</a:t>
            </a:r>
            <a:r>
              <a:rPr lang="en-US" sz="2800" i="1" dirty="0">
                <a:solidFill>
                  <a:schemeClr val="accent4">
                    <a:lumMod val="50000"/>
                  </a:schemeClr>
                </a:solidFill>
                <a:latin typeface="Abadi MT Condensed Extra Bold"/>
                <a:cs typeface="Abadi MT Condensed Extra Bold"/>
              </a:rPr>
              <a:t> and Lithuanian Chronicle. The first printed book in Ukraine began in the early 16th century, in the 17th century opened the Kiev-</a:t>
            </a:r>
            <a:r>
              <a:rPr lang="en-US" sz="2800" i="1" dirty="0" err="1">
                <a:solidFill>
                  <a:schemeClr val="accent4">
                    <a:lumMod val="50000"/>
                  </a:schemeClr>
                </a:solidFill>
                <a:latin typeface="Abadi MT Condensed Extra Bold"/>
                <a:cs typeface="Abadi MT Condensed Extra Bold"/>
              </a:rPr>
              <a:t>Mohyla</a:t>
            </a:r>
            <a:r>
              <a:rPr lang="en-US" sz="2800" i="1" dirty="0">
                <a:solidFill>
                  <a:schemeClr val="accent4">
                    <a:lumMod val="50000"/>
                  </a:schemeClr>
                </a:solidFill>
                <a:latin typeface="Abadi MT Condensed Extra Bold"/>
                <a:cs typeface="Abadi MT Condensed Extra Bold"/>
              </a:rPr>
              <a:t> Academy - the first Orthodox University. And in the 18th century Ukrainian national culture began its rapid development</a:t>
            </a:r>
            <a:r>
              <a:rPr lang="en-US" sz="2800" i="1" dirty="0">
                <a:solidFill>
                  <a:srgbClr val="935A0C"/>
                </a:solidFill>
                <a:latin typeface="Abadi MT Condensed Extra Bold"/>
                <a:cs typeface="Abadi MT Condensed Extra Bold"/>
              </a:rPr>
              <a:t>.</a:t>
            </a:r>
            <a:endParaRPr lang="ru-RU" sz="2800" i="1" dirty="0">
              <a:solidFill>
                <a:srgbClr val="935A0C"/>
              </a:solidFill>
              <a:latin typeface="Abadi MT Condensed Extra Bold"/>
              <a:cs typeface="Abadi MT Condensed Extra Bold"/>
            </a:endParaRPr>
          </a:p>
        </p:txBody>
      </p:sp>
      <p:pic>
        <p:nvPicPr>
          <p:cNvPr id="7" name="Рисунок 6" descr="kma.jpg"/>
          <p:cNvPicPr>
            <a:picLocks noGrp="1" noChangeAspect="1"/>
          </p:cNvPicPr>
          <p:nvPr>
            <p:ph type="pic" sz="quarter" idx="14"/>
          </p:nvPr>
        </p:nvPicPr>
        <p:blipFill rotWithShape="1">
          <a:blip r:embed="rId3" cstate="print"/>
          <a:srcRect l="-320" t="-933" r="28977" b="-321"/>
          <a:stretch/>
        </p:blipFill>
        <p:spPr>
          <a:xfrm rot="21421631">
            <a:off x="812800" y="665163"/>
            <a:ext cx="3552825" cy="5251450"/>
          </a:xfrm>
        </p:spPr>
      </p:pic>
    </p:spTree>
    <p:custDataLst>
      <p:tags r:id="rId1"/>
    </p:custDataLst>
  </p:cSld>
  <p:clrMapOvr>
    <a:masterClrMapping/>
  </p:clrMapOvr>
  <p:transition spd="slow" advTm="2832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ukraine-culture-taras-shevchenko.jpg"/>
          <p:cNvPicPr>
            <a:picLocks noGrp="1" noChangeAspect="1"/>
          </p:cNvPicPr>
          <p:nvPr>
            <p:ph type="pic" sz="quarter" idx="16"/>
          </p:nvPr>
        </p:nvPicPr>
        <p:blipFill rotWithShape="1">
          <a:blip r:embed="rId3" cstate="print"/>
          <a:srcRect l="-227" t="2577" r="-1064" b="3240"/>
          <a:stretch/>
        </p:blipFill>
        <p:spPr>
          <a:xfrm rot="21214351">
            <a:off x="490538" y="3683000"/>
            <a:ext cx="3705225" cy="2697163"/>
          </a:xfrm>
        </p:spPr>
      </p:pic>
      <p:pic>
        <p:nvPicPr>
          <p:cNvPr id="6" name="Рисунок 5" descr="ukraine-culture-lesya-ukrainka.jpg"/>
          <p:cNvPicPr>
            <a:picLocks noGrp="1" noChangeAspect="1"/>
          </p:cNvPicPr>
          <p:nvPr>
            <p:ph type="pic" sz="quarter" idx="15"/>
          </p:nvPr>
        </p:nvPicPr>
        <p:blipFill rotWithShape="1">
          <a:blip r:embed="rId4" cstate="print"/>
          <a:srcRect r="255" b="-24"/>
          <a:stretch/>
        </p:blipFill>
        <p:spPr>
          <a:xfrm rot="232774">
            <a:off x="347663" y="403225"/>
            <a:ext cx="3703637" cy="2697163"/>
          </a:xfrm>
        </p:spPr>
      </p:pic>
      <p:sp>
        <p:nvSpPr>
          <p:cNvPr id="5" name="Текст 4"/>
          <p:cNvSpPr>
            <a:spLocks noGrp="1"/>
          </p:cNvSpPr>
          <p:nvPr>
            <p:ph type="body" sz="half" idx="2"/>
          </p:nvPr>
        </p:nvSpPr>
        <p:spPr>
          <a:xfrm>
            <a:off x="4706938" y="1081088"/>
            <a:ext cx="4440237" cy="2163762"/>
          </a:xfrm>
        </p:spPr>
        <p:txBody>
          <a:bodyPr/>
          <a:lstStyle/>
          <a:p>
            <a:r>
              <a:rPr lang="en-US" sz="2400" smtClean="0">
                <a:solidFill>
                  <a:srgbClr val="000000"/>
                </a:solidFill>
                <a:latin typeface="Abadi MT Condensed Extra Bold"/>
                <a:ea typeface="Abadi MT Condensed Extra Bold"/>
                <a:cs typeface="Abadi MT Condensed Extra Bold"/>
              </a:rPr>
              <a:t>The most important contribution to world culture through Ukraine has made its literature, art, music, cinema. Ukraine is a home of the world-famous poet and artist Taras Shevchenko; philosopher, poet and educator Gregory Pans; writer Michael Kotsyubinskiy; Ilya Repin; composer and musical public figure Mykola Lysenko. In addition, the great Russian writers such as Nikolai Gogol, Anna Akhmatova, Vladimir Korolenko, who were natives of Ukraine. </a:t>
            </a:r>
            <a:endParaRPr lang="ru-RU" sz="2400" smtClean="0">
              <a:solidFill>
                <a:srgbClr val="000000"/>
              </a:solidFill>
              <a:latin typeface="Abadi MT Condensed Extra Bold"/>
              <a:ea typeface="Abadi MT Condensed Extra Bold"/>
              <a:cs typeface="Abadi MT Condensed Extra Bold"/>
            </a:endParaRPr>
          </a:p>
        </p:txBody>
      </p:sp>
    </p:spTree>
    <p:custDataLst>
      <p:tags r:id="rId1"/>
    </p:custDataLst>
  </p:cSld>
  <p:clrMapOvr>
    <a:masterClrMapping/>
  </p:clrMapOvr>
  <p:transition spd="slow" advTm="4511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ukraine-culture-hopak-dance-2.jpg"/>
          <p:cNvPicPr>
            <a:picLocks noGrp="1" noChangeAspect="1"/>
          </p:cNvPicPr>
          <p:nvPr>
            <p:ph type="pic" sz="quarter" idx="17"/>
          </p:nvPr>
        </p:nvPicPr>
        <p:blipFill rotWithShape="1">
          <a:blip r:embed="rId3" cstate="print"/>
          <a:srcRect l="-357" t="-26" r="-40" b="812"/>
          <a:stretch/>
        </p:blipFill>
        <p:spPr>
          <a:xfrm rot="21420000">
            <a:off x="298450" y="304800"/>
            <a:ext cx="3598863" cy="3333750"/>
          </a:xfrm>
        </p:spPr>
      </p:pic>
      <p:pic>
        <p:nvPicPr>
          <p:cNvPr id="7" name="Рисунок 6" descr="ukraine-culture-pisanka-pictures-2.jpg"/>
          <p:cNvPicPr>
            <a:picLocks noGrp="1" noChangeAspect="1"/>
          </p:cNvPicPr>
          <p:nvPr>
            <p:ph type="pic" sz="quarter" idx="16"/>
          </p:nvPr>
        </p:nvPicPr>
        <p:blipFill rotWithShape="1">
          <a:blip r:embed="rId4" cstate="print"/>
          <a:srcRect l="24" t="-4" b="-317"/>
          <a:stretch/>
        </p:blipFill>
        <p:spPr>
          <a:xfrm rot="360000">
            <a:off x="4337050" y="508000"/>
            <a:ext cx="4432300" cy="3071813"/>
          </a:xfrm>
        </p:spPr>
      </p:pic>
      <p:sp>
        <p:nvSpPr>
          <p:cNvPr id="5" name="Текст 4"/>
          <p:cNvSpPr>
            <a:spLocks noGrp="1"/>
          </p:cNvSpPr>
          <p:nvPr>
            <p:ph type="body" sz="half" idx="2"/>
          </p:nvPr>
        </p:nvSpPr>
        <p:spPr>
          <a:xfrm>
            <a:off x="827088" y="4106863"/>
            <a:ext cx="7315200" cy="990600"/>
          </a:xfrm>
        </p:spPr>
        <p:txBody>
          <a:bodyPr rtlCol="0">
            <a:noAutofit/>
          </a:bodyPr>
          <a:lstStyle/>
          <a:p>
            <a:pPr algn="ctr" fontAlgn="auto">
              <a:spcAft>
                <a:spcPts val="0"/>
              </a:spcAft>
              <a:defRPr/>
            </a:pPr>
            <a:r>
              <a:rPr lang="en-US" sz="2800" dirty="0">
                <a:solidFill>
                  <a:schemeClr val="accent1">
                    <a:lumMod val="75000"/>
                  </a:schemeClr>
                </a:solidFill>
                <a:latin typeface="Bernard MT Condensed"/>
                <a:cs typeface="Bernard MT Condensed"/>
              </a:rPr>
              <a:t>For many centuries the culture of Ukraine has developed as folk. Farmers, artisans</a:t>
            </a:r>
            <a:r>
              <a:rPr lang="en-US" sz="2800">
                <a:solidFill>
                  <a:schemeClr val="accent1">
                    <a:lumMod val="75000"/>
                  </a:schemeClr>
                </a:solidFill>
                <a:latin typeface="Bernard MT Condensed"/>
                <a:cs typeface="Bernard MT Condensed"/>
              </a:rPr>
              <a:t>, </a:t>
            </a:r>
            <a:r>
              <a:rPr lang="en-US" sz="2800" smtClean="0">
                <a:solidFill>
                  <a:schemeClr val="accent1">
                    <a:lumMod val="75000"/>
                  </a:schemeClr>
                </a:solidFill>
                <a:latin typeface="Bernard MT Condensed"/>
                <a:cs typeface="Bernard MT Condensed"/>
              </a:rPr>
              <a:t>Cossacks </a:t>
            </a:r>
            <a:r>
              <a:rPr lang="en-US" sz="2800" dirty="0">
                <a:solidFill>
                  <a:schemeClr val="accent1">
                    <a:lumMod val="75000"/>
                  </a:schemeClr>
                </a:solidFill>
                <a:latin typeface="Bernard MT Condensed"/>
                <a:cs typeface="Bernard MT Condensed"/>
              </a:rPr>
              <a:t>have become real creators and bearers of culture. Great place it held oral folklore (songs, stories, tales, legends, proverbs and sayings), folk dancing, arts and crafts.</a:t>
            </a:r>
            <a:endParaRPr lang="ru-RU" sz="2400" dirty="0">
              <a:solidFill>
                <a:schemeClr val="accent1">
                  <a:lumMod val="75000"/>
                </a:schemeClr>
              </a:solidFill>
              <a:latin typeface="Bernard MT Condensed"/>
              <a:cs typeface="Bernard MT Condensed"/>
            </a:endParaRPr>
          </a:p>
        </p:txBody>
      </p:sp>
    </p:spTree>
    <p:custDataLst>
      <p:tags r:id="rId1"/>
    </p:custDataLst>
  </p:cSld>
  <p:clrMapOvr>
    <a:masterClrMapping/>
  </p:clrMapOvr>
  <p:transition spd="slow" advTm="2689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азвание 7"/>
          <p:cNvSpPr>
            <a:spLocks noGrp="1"/>
          </p:cNvSpPr>
          <p:nvPr>
            <p:ph type="title"/>
          </p:nvPr>
        </p:nvSpPr>
        <p:spPr>
          <a:xfrm>
            <a:off x="914403" y="2676349"/>
            <a:ext cx="7313613" cy="868363"/>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GB" sz="9600" b="1" dirty="0" smtClean="0">
                <a:ln/>
                <a:solidFill>
                  <a:schemeClr val="accent3"/>
                </a:solidFill>
                <a:latin typeface="Brush Script MT Italic"/>
                <a:cs typeface="Brush Script MT Italic"/>
              </a:rPr>
              <a:t>Thank You For Attention</a:t>
            </a:r>
            <a:r>
              <a:rPr lang="en-GB" sz="8000" b="1" dirty="0" smtClean="0">
                <a:ln/>
                <a:solidFill>
                  <a:schemeClr val="accent3"/>
                </a:solidFill>
                <a:latin typeface="Brush Script MT Italic"/>
                <a:cs typeface="Brush Script MT Italic"/>
              </a:rPr>
              <a:t>!</a:t>
            </a:r>
            <a:endParaRPr lang="ru-RU" sz="8000" b="1" dirty="0">
              <a:ln/>
              <a:solidFill>
                <a:schemeClr val="accent3"/>
              </a:solidFill>
              <a:latin typeface="Brush Script MT Italic"/>
              <a:cs typeface="Brush Script MT Italic"/>
            </a:endParaRPr>
          </a:p>
        </p:txBody>
      </p:sp>
    </p:spTree>
  </p:cSld>
  <p:clrMapOvr>
    <a:masterClrMapping/>
  </p:clrMapOvr>
  <p:transition spd="slow" advTm="1406">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6|1.5"/>
</p:tagLst>
</file>

<file path=ppt/tags/tag3.xml><?xml version="1.0" encoding="utf-8"?>
<p:tagLst xmlns:a="http://schemas.openxmlformats.org/drawingml/2006/main" xmlns:r="http://schemas.openxmlformats.org/officeDocument/2006/relationships" xmlns:p="http://schemas.openxmlformats.org/presentationml/2006/main">
  <p:tag name="TIMING" val="|0.9|4.1|3.4"/>
</p:tagLst>
</file>

<file path=ppt/tags/tag4.xml><?xml version="1.0" encoding="utf-8"?>
<p:tagLst xmlns:a="http://schemas.openxmlformats.org/drawingml/2006/main" xmlns:r="http://schemas.openxmlformats.org/officeDocument/2006/relationships" xmlns:p="http://schemas.openxmlformats.org/presentationml/2006/main">
  <p:tag name="TIMING" val="|0.3|15.3|2.8"/>
</p:tagLst>
</file>

<file path=ppt/tags/tag5.xml><?xml version="1.0" encoding="utf-8"?>
<p:tagLst xmlns:a="http://schemas.openxmlformats.org/drawingml/2006/main" xmlns:r="http://schemas.openxmlformats.org/officeDocument/2006/relationships" xmlns:p="http://schemas.openxmlformats.org/presentationml/2006/main">
  <p:tag name="TIMING" val="|0.6|1.5"/>
</p:tagLst>
</file>

<file path=ppt/tags/tag6.xml><?xml version="1.0" encoding="utf-8"?>
<p:tagLst xmlns:a="http://schemas.openxmlformats.org/drawingml/2006/main" xmlns:r="http://schemas.openxmlformats.org/officeDocument/2006/relationships" xmlns:p="http://schemas.openxmlformats.org/presentationml/2006/main">
  <p:tag name="TIMING" val="|0.9|1.6|1.3"/>
</p:tagLst>
</file>

<file path=ppt/tags/tag7.xml><?xml version="1.0" encoding="utf-8"?>
<p:tagLst xmlns:a="http://schemas.openxmlformats.org/drawingml/2006/main" xmlns:r="http://schemas.openxmlformats.org/officeDocument/2006/relationships" xmlns:p="http://schemas.openxmlformats.org/presentationml/2006/main">
  <p:tag name="TIMING" val="|0.2|1.9|2.6"/>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Чернильница">
  <a:themeElements>
    <a:clrScheme name="Чернильница">
      <a:dk1>
        <a:sysClr val="windowText" lastClr="000000"/>
      </a:dk1>
      <a:lt1>
        <a:sysClr val="window" lastClr="D1D1D1"/>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Чернильница">
      <a:majorFont>
        <a:latin typeface="Goudy Old Style"/>
        <a:ea typeface=""/>
        <a:cs typeface=""/>
        <a:font script="Jpan" typeface="ＭＳ 明朝"/>
      </a:majorFont>
      <a:minorFont>
        <a:latin typeface="Goudy Old Style"/>
        <a:ea typeface=""/>
        <a:cs typeface=""/>
        <a:font script="Jpan" typeface="ＭＳ 明朝"/>
      </a:minorFont>
    </a:fontScheme>
    <a:fmtScheme name="Чернильница">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Чернильница.thmx</Template>
  <TotalTime>154</TotalTime>
  <Words>344</Words>
  <Application>Microsoft Office PowerPoint</Application>
  <PresentationFormat>Экран (4:3)</PresentationFormat>
  <Paragraphs>12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Чернильница</vt:lpstr>
      <vt:lpstr>Presentation National Culture of Ukraine</vt:lpstr>
      <vt:lpstr>Слайд 2</vt:lpstr>
      <vt:lpstr>Слайд 3</vt:lpstr>
      <vt:lpstr>Слайд 4</vt:lpstr>
      <vt:lpstr>Слайд 5</vt:lpstr>
      <vt:lpstr>Слайд 6</vt:lpstr>
      <vt:lpstr>Слайд 7</vt:lpstr>
      <vt:lpstr>Слайд 8</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lime</dc:creator>
  <cp:lastModifiedBy>дом</cp:lastModifiedBy>
  <cp:revision>17</cp:revision>
  <dcterms:created xsi:type="dcterms:W3CDTF">2012-10-09T14:27:01Z</dcterms:created>
  <dcterms:modified xsi:type="dcterms:W3CDTF">2014-06-09T08:01:44Z</dcterms:modified>
</cp:coreProperties>
</file>