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62" r:id="rId7"/>
    <p:sldId id="261" r:id="rId8"/>
    <p:sldId id="258" r:id="rId9"/>
    <p:sldId id="263" r:id="rId10"/>
    <p:sldId id="265" r:id="rId11"/>
    <p:sldId id="266" r:id="rId12"/>
    <p:sldId id="267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928826"/>
          </a:xfrm>
        </p:spPr>
        <p:txBody>
          <a:bodyPr>
            <a:normAutofit/>
          </a:bodyPr>
          <a:lstStyle/>
          <a:p>
            <a:r>
              <a:rPr lang="uk-UA" sz="5400" b="1" i="1" dirty="0" err="1" smtClean="0">
                <a:solidFill>
                  <a:schemeClr val="tx2">
                    <a:lumMod val="75000"/>
                  </a:schemeClr>
                </a:solidFill>
              </a:rPr>
              <a:t>Аньєзі</a:t>
            </a:r>
            <a:r>
              <a:rPr lang="uk-UA" sz="5400" b="1" i="1" dirty="0" smtClean="0">
                <a:solidFill>
                  <a:schemeClr val="tx2">
                    <a:lumMod val="75000"/>
                  </a:schemeClr>
                </a:solidFill>
              </a:rPr>
              <a:t>  Марія </a:t>
            </a:r>
            <a:r>
              <a:rPr lang="uk-UA" sz="5400" b="1" i="1" dirty="0" err="1" smtClean="0">
                <a:solidFill>
                  <a:schemeClr val="tx2">
                    <a:lumMod val="75000"/>
                  </a:schemeClr>
                </a:solidFill>
              </a:rPr>
              <a:t>Гаетана</a:t>
            </a:r>
            <a:endParaRPr lang="en-US"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стюха\Desktop\DSC_2081.JPG"/>
          <p:cNvPicPr>
            <a:picLocks noChangeAspect="1" noChangeArrowheads="1"/>
          </p:cNvPicPr>
          <p:nvPr/>
        </p:nvPicPr>
        <p:blipFill>
          <a:blip r:embed="rId2" cstate="print"/>
          <a:srcRect l="39062" t="26562" r="21875" b="27734"/>
          <a:stretch>
            <a:fillRect/>
          </a:stretch>
        </p:blipFill>
        <p:spPr bwMode="auto">
          <a:xfrm>
            <a:off x="2000232" y="1214421"/>
            <a:ext cx="4929222" cy="38447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стюха\Desktop\DSC_2079.JPG"/>
          <p:cNvPicPr>
            <a:picLocks noChangeAspect="1" noChangeArrowheads="1"/>
          </p:cNvPicPr>
          <p:nvPr/>
        </p:nvPicPr>
        <p:blipFill>
          <a:blip r:embed="rId2" cstate="print"/>
          <a:srcRect l="35156" t="21094" r="26562" b="28515"/>
          <a:stretch>
            <a:fillRect/>
          </a:stretch>
        </p:blipFill>
        <p:spPr bwMode="auto">
          <a:xfrm>
            <a:off x="2071670" y="1285860"/>
            <a:ext cx="4558741" cy="40005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500438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Підготували учениці 10 класу Кривих Анастасія та Петренко Наталія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357298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Дякуємо за увагу!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Біографія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Італійка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Марія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Гаетана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Аньєзі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людина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енциклопедичних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знань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видатний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математик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філософ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свого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часу. Вона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була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першою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жінкою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яка стала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професором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математики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Болонського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У 18-му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столітті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явище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було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унікальним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Першу свою роботу «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Філософські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міркування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Марія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опублікувала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уже в 20-річному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віці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А в 30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років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надрукувала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Основи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аналізу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».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Цю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книгу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Марія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Аньєзі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писала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майже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років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як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підручник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своїх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молодших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братів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сестер, де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викладались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усі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розділи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математики початку 18-го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століття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праця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перекладалась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різні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мови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користувалася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популярністю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аж до початку 19-го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століття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Вивчаючи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богословські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науки,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Марія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Аньєзі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віддалилася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Міланський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монастир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де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залишилась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кінця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життя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5/57/Maria_Gaetana_Agnesi.jpg/200px-Maria_Gaetana_Agne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985809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43438" y="714356"/>
            <a:ext cx="400052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Аньєзі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написала «Курс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аналізу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італійським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юнацтвом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(1748),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глибоко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висвітлила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вищої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математики»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Дірк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Стройк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алгебраїчних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рівнянь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плоску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аналітичну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геометрію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диференціальне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інтегральне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диференціальних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рівнянь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Вона,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зокрема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довела,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будь-яке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кубічне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рівняння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подала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численні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застосування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математики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власні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відкриття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щойно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сформований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працях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Ісаака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Ньютона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Готфріда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Лейбніца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1775 року книжку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перекладено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французькою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1801 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англійською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мовами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785794"/>
            <a:ext cx="3571900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Вона походить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заможної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купецької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сім'ї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дитина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Гаетана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старшою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батько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професором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математики,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дитинства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підтримував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здібності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дочки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подбав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хорошу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Гаетано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21 року вона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захотіла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монастир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батько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Вона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підкорилася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зайнялася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математикою.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http://www.univer.omsk.su/omsk/Edu/Math/aanjez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85794"/>
            <a:ext cx="388286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714488"/>
            <a:ext cx="728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Вже в ранньому дитинстві вільно володіла латинською  і грецькою мовами,пізніше опанувала ще й французьку,єврейську,німецьку а іспанську.</a:t>
            </a:r>
          </a:p>
          <a:p>
            <a:r>
              <a:rPr lang="uk-UA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1748 року її одноголосно обирають членом Болонської академії наук,1750 року призначають професором Болонського університету,де вона,маючи яскраві здібності і ерудицію,ставши першою у світі жінкою-професором математики,понад два роки очолює кафедру, хоч лекцій і не читає.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2357430"/>
            <a:ext cx="7500990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Останні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присвятила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вивченню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теології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допомозі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бідним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честь математика названо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астероїд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16765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Аньєзі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По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смерті батька </a:t>
            </a:r>
            <a:r>
              <a:rPr kumimoji="0" lang="uk-UA" sz="2000" b="0" i="0" u="none" strike="noStrike" cap="none" normalizeH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Аньєзі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від науки відійшла й життя закінчила 4 серпня (або 9 січня) 1799 року в монастирі.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pt4web.ru/images/5345/80004/310/img15.jpg"/>
          <p:cNvPicPr>
            <a:picLocks noChangeAspect="1" noChangeArrowheads="1"/>
          </p:cNvPicPr>
          <p:nvPr/>
        </p:nvPicPr>
        <p:blipFill>
          <a:blip r:embed="rId2"/>
          <a:srcRect l="32394" t="35758" r="12676" b="17193"/>
          <a:stretch>
            <a:fillRect/>
          </a:stretch>
        </p:blipFill>
        <p:spPr bwMode="auto">
          <a:xfrm>
            <a:off x="3071802" y="2428868"/>
            <a:ext cx="4457731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57224" y="714356"/>
            <a:ext cx="7215238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честь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плоску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виражену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рівнянням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       назвали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«локон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Аньєзі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786446" y="928670"/>
            <a:ext cx="64294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785794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Розв'яжіть рівняння: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2000240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Sin x = 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Cos x = 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</a:rPr>
              <a:t>Tg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x = 0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2071678"/>
            <a:ext cx="3071834" cy="221599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X =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  + П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де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n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є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Z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X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  + П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де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n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є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Z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c)   X =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де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n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є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Z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/>
            <a:r>
              <a:rPr lang="ru-RU" dirty="0" smtClean="0"/>
              <a:t>       </a:t>
            </a:r>
            <a:endParaRPr lang="en-US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86380" y="3143248"/>
            <a:ext cx="21431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286380" y="2500306"/>
            <a:ext cx="21431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стюха\Desktop\DSC_2080.JPG"/>
          <p:cNvPicPr>
            <a:picLocks noChangeAspect="1" noChangeArrowheads="1"/>
          </p:cNvPicPr>
          <p:nvPr/>
        </p:nvPicPr>
        <p:blipFill>
          <a:blip r:embed="rId2" cstate="print"/>
          <a:srcRect l="38281" t="28906" r="23437" b="17187"/>
          <a:stretch>
            <a:fillRect/>
          </a:stretch>
        </p:blipFill>
        <p:spPr bwMode="auto">
          <a:xfrm>
            <a:off x="2285984" y="1000108"/>
            <a:ext cx="4572032" cy="42921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4B4B4B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264</TotalTime>
  <Words>357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TS101908703</vt:lpstr>
      <vt:lpstr>Аньєзі  Марія Гаетана</vt:lpstr>
      <vt:lpstr>Біографія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Аньєзі  Марія Гаетана</dc:title>
  <dc:subject>Шаблон оформления</dc:subject>
  <dc:creator>Настюха</dc:creator>
  <dc:description>Шаблон оформления
Корпорация Майкрософт</dc:description>
  <cp:lastModifiedBy>Настюха</cp:lastModifiedBy>
  <cp:revision>29</cp:revision>
  <dcterms:created xsi:type="dcterms:W3CDTF">2014-02-12T20:16:34Z</dcterms:created>
  <dcterms:modified xsi:type="dcterms:W3CDTF">2014-02-19T17:14:48Z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