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8000"/>
    <a:srgbClr val="996633"/>
    <a:srgbClr val="00CC99"/>
    <a:srgbClr val="00CCFF"/>
    <a:srgbClr val="3399FF"/>
    <a:srgbClr val="50AEC8"/>
    <a:srgbClr val="070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74F17-B264-47A7-B0B2-E193A5471DB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A904E-D86C-436B-9619-F4780B2D35AF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human activities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EE03474-D274-4838-82E7-B80329D69E9B}" type="parTrans" cxnId="{1857C8EE-8583-459E-BB09-4E87136F223B}">
      <dgm:prSet/>
      <dgm:spPr/>
      <dgm:t>
        <a:bodyPr/>
        <a:lstStyle/>
        <a:p>
          <a:endParaRPr lang="ru-RU"/>
        </a:p>
      </dgm:t>
    </dgm:pt>
    <dgm:pt modelId="{B663764E-B807-4DDF-95DF-3BA8DA791D45}" type="sibTrans" cxnId="{1857C8EE-8583-459E-BB09-4E87136F223B}">
      <dgm:prSet/>
      <dgm:spPr/>
      <dgm:t>
        <a:bodyPr/>
        <a:lstStyle/>
        <a:p>
          <a:endParaRPr lang="ru-RU"/>
        </a:p>
      </dgm:t>
    </dgm:pt>
    <dgm:pt modelId="{7794BDAE-70C2-4022-B270-0DC13E5D4BB4}">
      <dgm:prSet phldrT="[Текст]" custT="1"/>
      <dgm:spPr>
        <a:solidFill>
          <a:srgbClr val="50AEC8"/>
        </a:solidFill>
      </dgm:spPr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fire 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7A9F9F4E-E8F4-46B4-A777-2B62FF94BC1E}" type="parTrans" cxnId="{CC31130E-4642-4769-8948-2688CF930833}">
      <dgm:prSet/>
      <dgm:spPr/>
      <dgm:t>
        <a:bodyPr/>
        <a:lstStyle/>
        <a:p>
          <a:endParaRPr lang="ru-RU"/>
        </a:p>
      </dgm:t>
    </dgm:pt>
    <dgm:pt modelId="{B97CEC1D-48A6-40FB-9769-700D07C7EC26}" type="sibTrans" cxnId="{CC31130E-4642-4769-8948-2688CF930833}">
      <dgm:prSet/>
      <dgm:spPr/>
      <dgm:t>
        <a:bodyPr/>
        <a:lstStyle/>
        <a:p>
          <a:endParaRPr lang="ru-RU"/>
        </a:p>
      </dgm:t>
    </dgm:pt>
    <dgm:pt modelId="{5199EA84-BE7F-4F30-A8B4-0C0135363F5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hurricanes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3E5D7365-90B6-40A0-96D6-E4E007C31D67}" type="parTrans" cxnId="{8C5B42B9-3607-4EE4-96FC-FD7EFA2861CC}">
      <dgm:prSet/>
      <dgm:spPr/>
      <dgm:t>
        <a:bodyPr/>
        <a:lstStyle/>
        <a:p>
          <a:endParaRPr lang="ru-RU"/>
        </a:p>
      </dgm:t>
    </dgm:pt>
    <dgm:pt modelId="{6A54AB10-F12F-4375-A432-8E72A8FFA31A}" type="sibTrans" cxnId="{8C5B42B9-3607-4EE4-96FC-FD7EFA2861CC}">
      <dgm:prSet/>
      <dgm:spPr/>
      <dgm:t>
        <a:bodyPr/>
        <a:lstStyle/>
        <a:p>
          <a:endParaRPr lang="ru-RU"/>
        </a:p>
      </dgm:t>
    </dgm:pt>
    <dgm:pt modelId="{F9F6FC4D-696F-4B08-AC08-230866F15773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flood</a:t>
          </a:r>
          <a:r>
            <a:rPr lang="en-US" sz="1900" dirty="0" smtClean="0"/>
            <a:t> </a:t>
          </a:r>
          <a:endParaRPr lang="ru-RU" sz="1900" dirty="0"/>
        </a:p>
      </dgm:t>
    </dgm:pt>
    <dgm:pt modelId="{0B3F2883-102D-4CC2-8020-B7F570CAAC74}" type="parTrans" cxnId="{BCC171A3-12A5-4F41-941F-7436456FF1B0}">
      <dgm:prSet/>
      <dgm:spPr/>
      <dgm:t>
        <a:bodyPr/>
        <a:lstStyle/>
        <a:p>
          <a:endParaRPr lang="ru-RU"/>
        </a:p>
      </dgm:t>
    </dgm:pt>
    <dgm:pt modelId="{F17C013A-5946-41B4-A8BA-9063257E586B}" type="sibTrans" cxnId="{BCC171A3-12A5-4F41-941F-7436456FF1B0}">
      <dgm:prSet/>
      <dgm:spPr/>
      <dgm:t>
        <a:bodyPr/>
        <a:lstStyle/>
        <a:p>
          <a:endParaRPr lang="ru-RU"/>
        </a:p>
      </dgm:t>
    </dgm:pt>
    <dgm:pt modelId="{F01CB3DC-29AE-427B-B1C4-3411FFE5AEBE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acid rain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8C8B52C-5DC7-42F0-9E69-1768F33CB845}" type="parTrans" cxnId="{E85844D4-83D3-48CB-9BE7-9037E8B8D39B}">
      <dgm:prSet/>
      <dgm:spPr/>
      <dgm:t>
        <a:bodyPr/>
        <a:lstStyle/>
        <a:p>
          <a:endParaRPr lang="ru-RU"/>
        </a:p>
      </dgm:t>
    </dgm:pt>
    <dgm:pt modelId="{D7812AA7-5820-4748-AAC1-DE6161B07827}" type="sibTrans" cxnId="{E85844D4-83D3-48CB-9BE7-9037E8B8D39B}">
      <dgm:prSet/>
      <dgm:spPr/>
      <dgm:t>
        <a:bodyPr/>
        <a:lstStyle/>
        <a:p>
          <a:endParaRPr lang="ru-RU"/>
        </a:p>
      </dgm:t>
    </dgm:pt>
    <dgm:pt modelId="{2E0D895E-3A50-4E22-8FBB-05395D9CA471}">
      <dgm:prSet phldrT="[Текст]" custT="1"/>
      <dgm:spPr>
        <a:solidFill>
          <a:srgbClr val="00CC99"/>
        </a:soli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change in the hydrological regime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CAF893A-4F35-48E3-89E2-F0AD5992C34B}" type="parTrans" cxnId="{FD258F20-8450-46C6-A288-381D4B04AD41}">
      <dgm:prSet/>
      <dgm:spPr/>
      <dgm:t>
        <a:bodyPr/>
        <a:lstStyle/>
        <a:p>
          <a:endParaRPr lang="ru-RU"/>
        </a:p>
      </dgm:t>
    </dgm:pt>
    <dgm:pt modelId="{CEF18EA2-14FF-4D2D-9D08-9728B0670781}" type="sibTrans" cxnId="{FD258F20-8450-46C6-A288-381D4B04AD41}">
      <dgm:prSet/>
      <dgm:spPr/>
      <dgm:t>
        <a:bodyPr/>
        <a:lstStyle/>
        <a:p>
          <a:endParaRPr lang="ru-RU"/>
        </a:p>
      </dgm:t>
    </dgm:pt>
    <dgm:pt modelId="{4276A6A8-1F8E-4408-8CC8-EFCB5B17B220}" type="pres">
      <dgm:prSet presAssocID="{96574F17-B264-47A7-B0B2-E193A5471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61096-FD36-4BB3-9829-79DB2A79253F}" type="pres">
      <dgm:prSet presAssocID="{5A0A904E-D86C-436B-9619-F4780B2D35A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2F823-D81D-4DDB-964F-BE6251BEB882}" type="pres">
      <dgm:prSet presAssocID="{B663764E-B807-4DDF-95DF-3BA8DA791D45}" presName="sibTrans" presStyleCnt="0"/>
      <dgm:spPr/>
    </dgm:pt>
    <dgm:pt modelId="{C069978D-1B0B-4AE2-8A6C-14A905A5E61F}" type="pres">
      <dgm:prSet presAssocID="{7794BDAE-70C2-4022-B270-0DC13E5D4BB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64EC6-8D0C-40C4-AC3B-D7DFAB5C4EEB}" type="pres">
      <dgm:prSet presAssocID="{B97CEC1D-48A6-40FB-9769-700D07C7EC26}" presName="sibTrans" presStyleCnt="0"/>
      <dgm:spPr/>
    </dgm:pt>
    <dgm:pt modelId="{A7A57385-049F-4BBB-B035-7784EF05D996}" type="pres">
      <dgm:prSet presAssocID="{5199EA84-BE7F-4F30-A8B4-0C0135363F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D84CF-4BA0-43C1-BD61-D06CF8C4D3B2}" type="pres">
      <dgm:prSet presAssocID="{6A54AB10-F12F-4375-A432-8E72A8FFA31A}" presName="sibTrans" presStyleCnt="0"/>
      <dgm:spPr/>
    </dgm:pt>
    <dgm:pt modelId="{D4457B62-8C2F-455B-9D30-DD2EA24A04DD}" type="pres">
      <dgm:prSet presAssocID="{F9F6FC4D-696F-4B08-AC08-230866F1577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7017A-2FD5-4D38-B4A1-4C0FFD79EEAE}" type="pres">
      <dgm:prSet presAssocID="{F17C013A-5946-41B4-A8BA-9063257E586B}" presName="sibTrans" presStyleCnt="0"/>
      <dgm:spPr/>
    </dgm:pt>
    <dgm:pt modelId="{1E426F2F-2FF4-4C4C-8C2F-8EB658CEEC9B}" type="pres">
      <dgm:prSet presAssocID="{F01CB3DC-29AE-427B-B1C4-3411FFE5AE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BB153-C97B-411E-B363-4837B652C05E}" type="pres">
      <dgm:prSet presAssocID="{D7812AA7-5820-4748-AAC1-DE6161B07827}" presName="sibTrans" presStyleCnt="0"/>
      <dgm:spPr/>
    </dgm:pt>
    <dgm:pt modelId="{AB41464E-FAB3-455D-B804-4EE2E8ECF500}" type="pres">
      <dgm:prSet presAssocID="{2E0D895E-3A50-4E22-8FBB-05395D9CA4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171A3-12A5-4F41-941F-7436456FF1B0}" srcId="{96574F17-B264-47A7-B0B2-E193A5471DBC}" destId="{F9F6FC4D-696F-4B08-AC08-230866F15773}" srcOrd="3" destOrd="0" parTransId="{0B3F2883-102D-4CC2-8020-B7F570CAAC74}" sibTransId="{F17C013A-5946-41B4-A8BA-9063257E586B}"/>
    <dgm:cxn modelId="{12212D04-B710-4F50-8830-072DC5B5F0E4}" type="presOf" srcId="{5199EA84-BE7F-4F30-A8B4-0C0135363F54}" destId="{A7A57385-049F-4BBB-B035-7784EF05D996}" srcOrd="0" destOrd="0" presId="urn:microsoft.com/office/officeart/2005/8/layout/default"/>
    <dgm:cxn modelId="{296C53E3-A4AB-4FB3-AA03-31413CA668DE}" type="presOf" srcId="{F01CB3DC-29AE-427B-B1C4-3411FFE5AEBE}" destId="{1E426F2F-2FF4-4C4C-8C2F-8EB658CEEC9B}" srcOrd="0" destOrd="0" presId="urn:microsoft.com/office/officeart/2005/8/layout/default"/>
    <dgm:cxn modelId="{94998087-2716-461C-980F-43674ABCCEAA}" type="presOf" srcId="{7794BDAE-70C2-4022-B270-0DC13E5D4BB4}" destId="{C069978D-1B0B-4AE2-8A6C-14A905A5E61F}" srcOrd="0" destOrd="0" presId="urn:microsoft.com/office/officeart/2005/8/layout/default"/>
    <dgm:cxn modelId="{7C19B493-F92C-45B0-8B95-A2AEDACE6BA2}" type="presOf" srcId="{F9F6FC4D-696F-4B08-AC08-230866F15773}" destId="{D4457B62-8C2F-455B-9D30-DD2EA24A04DD}" srcOrd="0" destOrd="0" presId="urn:microsoft.com/office/officeart/2005/8/layout/default"/>
    <dgm:cxn modelId="{FD258F20-8450-46C6-A288-381D4B04AD41}" srcId="{96574F17-B264-47A7-B0B2-E193A5471DBC}" destId="{2E0D895E-3A50-4E22-8FBB-05395D9CA471}" srcOrd="5" destOrd="0" parTransId="{2CAF893A-4F35-48E3-89E2-F0AD5992C34B}" sibTransId="{CEF18EA2-14FF-4D2D-9D08-9728B0670781}"/>
    <dgm:cxn modelId="{A89D76F1-F394-4B82-B8C4-42E5E2F56DA9}" type="presOf" srcId="{5A0A904E-D86C-436B-9619-F4780B2D35AF}" destId="{B8961096-FD36-4BB3-9829-79DB2A79253F}" srcOrd="0" destOrd="0" presId="urn:microsoft.com/office/officeart/2005/8/layout/default"/>
    <dgm:cxn modelId="{1335D91B-84F4-4084-B4D2-B1417698921F}" type="presOf" srcId="{96574F17-B264-47A7-B0B2-E193A5471DBC}" destId="{4276A6A8-1F8E-4408-8CC8-EFCB5B17B220}" srcOrd="0" destOrd="0" presId="urn:microsoft.com/office/officeart/2005/8/layout/default"/>
    <dgm:cxn modelId="{8C5B42B9-3607-4EE4-96FC-FD7EFA2861CC}" srcId="{96574F17-B264-47A7-B0B2-E193A5471DBC}" destId="{5199EA84-BE7F-4F30-A8B4-0C0135363F54}" srcOrd="2" destOrd="0" parTransId="{3E5D7365-90B6-40A0-96D6-E4E007C31D67}" sibTransId="{6A54AB10-F12F-4375-A432-8E72A8FFA31A}"/>
    <dgm:cxn modelId="{1857C8EE-8583-459E-BB09-4E87136F223B}" srcId="{96574F17-B264-47A7-B0B2-E193A5471DBC}" destId="{5A0A904E-D86C-436B-9619-F4780B2D35AF}" srcOrd="0" destOrd="0" parTransId="{AEE03474-D274-4838-82E7-B80329D69E9B}" sibTransId="{B663764E-B807-4DDF-95DF-3BA8DA791D45}"/>
    <dgm:cxn modelId="{CC31130E-4642-4769-8948-2688CF930833}" srcId="{96574F17-B264-47A7-B0B2-E193A5471DBC}" destId="{7794BDAE-70C2-4022-B270-0DC13E5D4BB4}" srcOrd="1" destOrd="0" parTransId="{7A9F9F4E-E8F4-46B4-A777-2B62FF94BC1E}" sibTransId="{B97CEC1D-48A6-40FB-9769-700D07C7EC26}"/>
    <dgm:cxn modelId="{2DBBE208-4814-45DD-BBEA-DC5460E5CFF3}" type="presOf" srcId="{2E0D895E-3A50-4E22-8FBB-05395D9CA471}" destId="{AB41464E-FAB3-455D-B804-4EE2E8ECF500}" srcOrd="0" destOrd="0" presId="urn:microsoft.com/office/officeart/2005/8/layout/default"/>
    <dgm:cxn modelId="{E85844D4-83D3-48CB-9BE7-9037E8B8D39B}" srcId="{96574F17-B264-47A7-B0B2-E193A5471DBC}" destId="{F01CB3DC-29AE-427B-B1C4-3411FFE5AEBE}" srcOrd="4" destOrd="0" parTransId="{28C8B52C-5DC7-42F0-9E69-1768F33CB845}" sibTransId="{D7812AA7-5820-4748-AAC1-DE6161B07827}"/>
    <dgm:cxn modelId="{264A1213-2280-46B4-8F9E-C7769CBCAB3E}" type="presParOf" srcId="{4276A6A8-1F8E-4408-8CC8-EFCB5B17B220}" destId="{B8961096-FD36-4BB3-9829-79DB2A79253F}" srcOrd="0" destOrd="0" presId="urn:microsoft.com/office/officeart/2005/8/layout/default"/>
    <dgm:cxn modelId="{2D668B3C-0981-4142-8129-20556254E7F0}" type="presParOf" srcId="{4276A6A8-1F8E-4408-8CC8-EFCB5B17B220}" destId="{B562F823-D81D-4DDB-964F-BE6251BEB882}" srcOrd="1" destOrd="0" presId="urn:microsoft.com/office/officeart/2005/8/layout/default"/>
    <dgm:cxn modelId="{B6AE1032-3448-4D86-AD7A-7CA0FD1157E6}" type="presParOf" srcId="{4276A6A8-1F8E-4408-8CC8-EFCB5B17B220}" destId="{C069978D-1B0B-4AE2-8A6C-14A905A5E61F}" srcOrd="2" destOrd="0" presId="urn:microsoft.com/office/officeart/2005/8/layout/default"/>
    <dgm:cxn modelId="{CCDB0170-B1B4-49EB-8B1D-9A55C8C16151}" type="presParOf" srcId="{4276A6A8-1F8E-4408-8CC8-EFCB5B17B220}" destId="{1C664EC6-8D0C-40C4-AC3B-D7DFAB5C4EEB}" srcOrd="3" destOrd="0" presId="urn:microsoft.com/office/officeart/2005/8/layout/default"/>
    <dgm:cxn modelId="{27205880-106D-40B9-A4E3-7AC0E6280E39}" type="presParOf" srcId="{4276A6A8-1F8E-4408-8CC8-EFCB5B17B220}" destId="{A7A57385-049F-4BBB-B035-7784EF05D996}" srcOrd="4" destOrd="0" presId="urn:microsoft.com/office/officeart/2005/8/layout/default"/>
    <dgm:cxn modelId="{9CF93C9D-B449-4666-B54D-4732087B7596}" type="presParOf" srcId="{4276A6A8-1F8E-4408-8CC8-EFCB5B17B220}" destId="{A1DD84CF-4BA0-43C1-BD61-D06CF8C4D3B2}" srcOrd="5" destOrd="0" presId="urn:microsoft.com/office/officeart/2005/8/layout/default"/>
    <dgm:cxn modelId="{D18C2B2F-CADB-4E10-9021-935CA95BDB18}" type="presParOf" srcId="{4276A6A8-1F8E-4408-8CC8-EFCB5B17B220}" destId="{D4457B62-8C2F-455B-9D30-DD2EA24A04DD}" srcOrd="6" destOrd="0" presId="urn:microsoft.com/office/officeart/2005/8/layout/default"/>
    <dgm:cxn modelId="{64D18526-7BCC-4EC3-9C18-EAEB1D51996E}" type="presParOf" srcId="{4276A6A8-1F8E-4408-8CC8-EFCB5B17B220}" destId="{DEA7017A-2FD5-4D38-B4A1-4C0FFD79EEAE}" srcOrd="7" destOrd="0" presId="urn:microsoft.com/office/officeart/2005/8/layout/default"/>
    <dgm:cxn modelId="{DC015C2B-AA6E-4433-9BA1-0F5B9426A4F7}" type="presParOf" srcId="{4276A6A8-1F8E-4408-8CC8-EFCB5B17B220}" destId="{1E426F2F-2FF4-4C4C-8C2F-8EB658CEEC9B}" srcOrd="8" destOrd="0" presId="urn:microsoft.com/office/officeart/2005/8/layout/default"/>
    <dgm:cxn modelId="{6257C203-4788-4744-BA0E-01CA5952D255}" type="presParOf" srcId="{4276A6A8-1F8E-4408-8CC8-EFCB5B17B220}" destId="{805BB153-C97B-411E-B363-4837B652C05E}" srcOrd="9" destOrd="0" presId="urn:microsoft.com/office/officeart/2005/8/layout/default"/>
    <dgm:cxn modelId="{67773B5F-1F27-4E77-B64C-95E9A263388C}" type="presParOf" srcId="{4276A6A8-1F8E-4408-8CC8-EFCB5B17B220}" destId="{AB41464E-FAB3-455D-B804-4EE2E8ECF5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7AAA8-14B8-48B2-AB63-A6ECA0A2B39D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F0466675-71C6-46A4-A42F-1EC3F1DE37AC}">
      <dgm:prSet phldrT="[Текст]"/>
      <dgm:spPr>
        <a:solidFill>
          <a:srgbClr val="996633">
            <a:alpha val="60000"/>
          </a:srgb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biodiversity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7678CF-A82E-4A34-B0BE-82730B5C9AE1}" type="parTrans" cxnId="{BEF38602-EC43-40CB-8355-22500D66D2E6}">
      <dgm:prSet/>
      <dgm:spPr/>
      <dgm:t>
        <a:bodyPr/>
        <a:lstStyle/>
        <a:p>
          <a:endParaRPr lang="ru-RU"/>
        </a:p>
      </dgm:t>
    </dgm:pt>
    <dgm:pt modelId="{98A1F303-4AAB-4608-9DAA-BAE0800F29CF}" type="sibTrans" cxnId="{BEF38602-EC43-40CB-8355-22500D66D2E6}">
      <dgm:prSet/>
      <dgm:spPr/>
      <dgm:t>
        <a:bodyPr/>
        <a:lstStyle/>
        <a:p>
          <a:endParaRPr lang="ru-RU"/>
        </a:p>
      </dgm:t>
    </dgm:pt>
    <dgm:pt modelId="{8D5D3C2A-B7F2-4110-B07C-B71EB7C488FA}">
      <dgm:prSet phldrT="[Текст]"/>
      <dgm:spPr>
        <a:solidFill>
          <a:srgbClr val="C00000">
            <a:alpha val="39000"/>
          </a:srgb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greenhouse effect</a:t>
          </a:r>
          <a:r>
            <a:rPr lang="en-US" dirty="0" smtClean="0"/>
            <a:t/>
          </a:r>
          <a:br>
            <a:rPr lang="en-US" dirty="0" smtClean="0"/>
          </a:br>
          <a:endParaRPr lang="ru-RU" dirty="0"/>
        </a:p>
      </dgm:t>
    </dgm:pt>
    <dgm:pt modelId="{B1144F5E-6AAD-474A-BE41-A9FDA2EF9058}" type="parTrans" cxnId="{35EA642C-134C-4FE7-830E-FFCA25A939FB}">
      <dgm:prSet/>
      <dgm:spPr/>
      <dgm:t>
        <a:bodyPr/>
        <a:lstStyle/>
        <a:p>
          <a:endParaRPr lang="ru-RU"/>
        </a:p>
      </dgm:t>
    </dgm:pt>
    <dgm:pt modelId="{086D7610-F8F3-46D0-A886-61162378BE31}" type="sibTrans" cxnId="{35EA642C-134C-4FE7-830E-FFCA25A939FB}">
      <dgm:prSet/>
      <dgm:spPr/>
      <dgm:t>
        <a:bodyPr/>
        <a:lstStyle/>
        <a:p>
          <a:endParaRPr lang="ru-RU"/>
        </a:p>
      </dgm:t>
    </dgm:pt>
    <dgm:pt modelId="{D03BB594-797C-48B0-8362-5F4AF7747481}">
      <dgm:prSet phldrT="[Текст]"/>
      <dgm:spPr>
        <a:solidFill>
          <a:srgbClr val="808000">
            <a:alpha val="39000"/>
          </a:srgb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reducing inventory wood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A53DC-766C-4E32-9DE2-51329961F6C2}" type="parTrans" cxnId="{421D4D52-F980-418C-9EBE-5FB967A65493}">
      <dgm:prSet/>
      <dgm:spPr/>
      <dgm:t>
        <a:bodyPr/>
        <a:lstStyle/>
        <a:p>
          <a:endParaRPr lang="ru-RU"/>
        </a:p>
      </dgm:t>
    </dgm:pt>
    <dgm:pt modelId="{87EAACD4-8E50-4D87-A62A-A4559C6B4379}" type="sibTrans" cxnId="{421D4D52-F980-418C-9EBE-5FB967A65493}">
      <dgm:prSet/>
      <dgm:spPr/>
      <dgm:t>
        <a:bodyPr/>
        <a:lstStyle/>
        <a:p>
          <a:endParaRPr lang="ru-RU"/>
        </a:p>
      </dgm:t>
    </dgm:pt>
    <dgm:pt modelId="{A7CFA8F5-FD1B-41CF-9168-DAD4D4CEBFE0}">
      <dgm:prSet/>
      <dgm:spPr>
        <a:solidFill>
          <a:schemeClr val="accent6">
            <a:lumMod val="75000"/>
            <a:alpha val="43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landslides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61F7F-01C9-4FE6-8986-14AB174B6477}" type="parTrans" cxnId="{A82F7271-DB67-43DE-BCCA-2738D2D62829}">
      <dgm:prSet/>
      <dgm:spPr/>
      <dgm:t>
        <a:bodyPr/>
        <a:lstStyle/>
        <a:p>
          <a:endParaRPr lang="ru-RU"/>
        </a:p>
      </dgm:t>
    </dgm:pt>
    <dgm:pt modelId="{0EBC5EFD-E25C-48AF-A3AB-0C9BAE385D04}" type="sibTrans" cxnId="{A82F7271-DB67-43DE-BCCA-2738D2D62829}">
      <dgm:prSet/>
      <dgm:spPr/>
      <dgm:t>
        <a:bodyPr/>
        <a:lstStyle/>
        <a:p>
          <a:endParaRPr lang="ru-RU"/>
        </a:p>
      </dgm:t>
    </dgm:pt>
    <dgm:pt modelId="{E3E833BE-5873-446F-B529-26A72F4855EA}">
      <dgm:prSet/>
      <dgm:spPr>
        <a:solidFill>
          <a:srgbClr val="663300">
            <a:alpha val="62000"/>
          </a:srgb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flooding or droughts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AC65FE-2F9B-4425-A527-718EC340417E}" type="parTrans" cxnId="{ACE39AF3-C7AE-432B-A8FD-5F798B94E55B}">
      <dgm:prSet/>
      <dgm:spPr/>
      <dgm:t>
        <a:bodyPr/>
        <a:lstStyle/>
        <a:p>
          <a:endParaRPr lang="ru-RU"/>
        </a:p>
      </dgm:t>
    </dgm:pt>
    <dgm:pt modelId="{F158BE0E-C51A-45C5-AB8A-0F3F018C42DB}" type="sibTrans" cxnId="{ACE39AF3-C7AE-432B-A8FD-5F798B94E55B}">
      <dgm:prSet/>
      <dgm:spPr/>
      <dgm:t>
        <a:bodyPr/>
        <a:lstStyle/>
        <a:p>
          <a:endParaRPr lang="ru-RU"/>
        </a:p>
      </dgm:t>
    </dgm:pt>
    <dgm:pt modelId="{C32C51AE-8B4F-4C1B-8622-809682167092}" type="pres">
      <dgm:prSet presAssocID="{0D17AAA8-14B8-48B2-AB63-A6ECA0A2B39D}" presName="Name0" presStyleCnt="0">
        <dgm:presLayoutVars>
          <dgm:dir/>
          <dgm:resizeHandles val="exact"/>
        </dgm:presLayoutVars>
      </dgm:prSet>
      <dgm:spPr/>
    </dgm:pt>
    <dgm:pt modelId="{44EA9219-5853-4FAB-BFCD-6F98ED059FC3}" type="pres">
      <dgm:prSet presAssocID="{0D17AAA8-14B8-48B2-AB63-A6ECA0A2B39D}" presName="fgShape" presStyleLbl="fgShp" presStyleIdx="0" presStyleCnt="1"/>
      <dgm:spPr/>
    </dgm:pt>
    <dgm:pt modelId="{98CB4C00-BC51-4C8B-A2E9-1A01E3FD0612}" type="pres">
      <dgm:prSet presAssocID="{0D17AAA8-14B8-48B2-AB63-A6ECA0A2B39D}" presName="linComp" presStyleCnt="0"/>
      <dgm:spPr/>
    </dgm:pt>
    <dgm:pt modelId="{BD307009-7DED-404D-883C-8D7837A7CA11}" type="pres">
      <dgm:prSet presAssocID="{F0466675-71C6-46A4-A42F-1EC3F1DE37AC}" presName="compNode" presStyleCnt="0"/>
      <dgm:spPr/>
    </dgm:pt>
    <dgm:pt modelId="{F09CE848-8B1E-4713-B28C-D8018D487492}" type="pres">
      <dgm:prSet presAssocID="{F0466675-71C6-46A4-A42F-1EC3F1DE37AC}" presName="bkgdShape" presStyleLbl="node1" presStyleIdx="0" presStyleCnt="5"/>
      <dgm:spPr/>
      <dgm:t>
        <a:bodyPr/>
        <a:lstStyle/>
        <a:p>
          <a:endParaRPr lang="ru-RU"/>
        </a:p>
      </dgm:t>
    </dgm:pt>
    <dgm:pt modelId="{A2C1E8B5-AD64-405E-A03B-FE8E3EBD6B2F}" type="pres">
      <dgm:prSet presAssocID="{F0466675-71C6-46A4-A42F-1EC3F1DE37A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37B0B-E30D-4DDD-A0AC-216B79F1E322}" type="pres">
      <dgm:prSet presAssocID="{F0466675-71C6-46A4-A42F-1EC3F1DE37AC}" presName="invisiNode" presStyleLbl="node1" presStyleIdx="0" presStyleCnt="5"/>
      <dgm:spPr/>
    </dgm:pt>
    <dgm:pt modelId="{9706EC3A-4BCC-42E2-A46E-64B0486F716A}" type="pres">
      <dgm:prSet presAssocID="{F0466675-71C6-46A4-A42F-1EC3F1DE37AC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5AA828-30CD-4274-863E-CAA5C4D515D8}" type="pres">
      <dgm:prSet presAssocID="{98A1F303-4AAB-4608-9DAA-BAE0800F29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12A38C-CF98-4679-94AA-EB41644CF7F7}" type="pres">
      <dgm:prSet presAssocID="{8D5D3C2A-B7F2-4110-B07C-B71EB7C488FA}" presName="compNode" presStyleCnt="0"/>
      <dgm:spPr/>
    </dgm:pt>
    <dgm:pt modelId="{6E65B806-DBFF-452E-BA13-910BA399B627}" type="pres">
      <dgm:prSet presAssocID="{8D5D3C2A-B7F2-4110-B07C-B71EB7C488FA}" presName="bkgdShape" presStyleLbl="node1" presStyleIdx="1" presStyleCnt="5"/>
      <dgm:spPr/>
      <dgm:t>
        <a:bodyPr/>
        <a:lstStyle/>
        <a:p>
          <a:endParaRPr lang="ru-RU"/>
        </a:p>
      </dgm:t>
    </dgm:pt>
    <dgm:pt modelId="{0DBC5781-6D73-48E7-8E3D-16BD55165A32}" type="pres">
      <dgm:prSet presAssocID="{8D5D3C2A-B7F2-4110-B07C-B71EB7C488F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FFDAD-41FD-43E2-BF57-A1FF020B26B6}" type="pres">
      <dgm:prSet presAssocID="{8D5D3C2A-B7F2-4110-B07C-B71EB7C488FA}" presName="invisiNode" presStyleLbl="node1" presStyleIdx="1" presStyleCnt="5"/>
      <dgm:spPr/>
    </dgm:pt>
    <dgm:pt modelId="{794AD753-99F3-47C9-BDAF-7594341D53C5}" type="pres">
      <dgm:prSet presAssocID="{8D5D3C2A-B7F2-4110-B07C-B71EB7C488FA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406430-2BF7-4AF6-AB50-6703E59BD005}" type="pres">
      <dgm:prSet presAssocID="{086D7610-F8F3-46D0-A886-61162378BE3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19985B-398D-4A1E-B756-B0C931420A53}" type="pres">
      <dgm:prSet presAssocID="{D03BB594-797C-48B0-8362-5F4AF7747481}" presName="compNode" presStyleCnt="0"/>
      <dgm:spPr/>
    </dgm:pt>
    <dgm:pt modelId="{270261A9-FD19-40A2-9EE4-5B768839983C}" type="pres">
      <dgm:prSet presAssocID="{D03BB594-797C-48B0-8362-5F4AF7747481}" presName="bkgdShape" presStyleLbl="node1" presStyleIdx="2" presStyleCnt="5" custLinFactNeighborX="-3677"/>
      <dgm:spPr/>
      <dgm:t>
        <a:bodyPr/>
        <a:lstStyle/>
        <a:p>
          <a:endParaRPr lang="ru-RU"/>
        </a:p>
      </dgm:t>
    </dgm:pt>
    <dgm:pt modelId="{569FB340-2C00-4702-8C5A-6D77312E477B}" type="pres">
      <dgm:prSet presAssocID="{D03BB594-797C-48B0-8362-5F4AF774748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6BC4-0171-40C5-81DC-1D83385B291B}" type="pres">
      <dgm:prSet presAssocID="{D03BB594-797C-48B0-8362-5F4AF7747481}" presName="invisiNode" presStyleLbl="node1" presStyleIdx="2" presStyleCnt="5"/>
      <dgm:spPr/>
    </dgm:pt>
    <dgm:pt modelId="{93FD0A1A-A49D-48DF-851B-C083F531DE69}" type="pres">
      <dgm:prSet presAssocID="{D03BB594-797C-48B0-8362-5F4AF774748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1B2736-2EF0-4E2C-9F4E-C451313B47DE}" type="pres">
      <dgm:prSet presAssocID="{87EAACD4-8E50-4D87-A62A-A4559C6B43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39E78F-1484-4DC4-B30A-A179C89BFFAA}" type="pres">
      <dgm:prSet presAssocID="{A7CFA8F5-FD1B-41CF-9168-DAD4D4CEBFE0}" presName="compNode" presStyleCnt="0"/>
      <dgm:spPr/>
    </dgm:pt>
    <dgm:pt modelId="{F6C91BAA-9DA4-4D91-849A-C9DEF0C0574B}" type="pres">
      <dgm:prSet presAssocID="{A7CFA8F5-FD1B-41CF-9168-DAD4D4CEBFE0}" presName="bkgdShape" presStyleLbl="node1" presStyleIdx="3" presStyleCnt="5"/>
      <dgm:spPr/>
      <dgm:t>
        <a:bodyPr/>
        <a:lstStyle/>
        <a:p>
          <a:endParaRPr lang="ru-RU"/>
        </a:p>
      </dgm:t>
    </dgm:pt>
    <dgm:pt modelId="{75BF13F0-6C1F-4CAA-AB8A-F04842361457}" type="pres">
      <dgm:prSet presAssocID="{A7CFA8F5-FD1B-41CF-9168-DAD4D4CEBFE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E285E-C323-4295-AFB6-A93C96273C28}" type="pres">
      <dgm:prSet presAssocID="{A7CFA8F5-FD1B-41CF-9168-DAD4D4CEBFE0}" presName="invisiNode" presStyleLbl="node1" presStyleIdx="3" presStyleCnt="5"/>
      <dgm:spPr/>
    </dgm:pt>
    <dgm:pt modelId="{DAD65ACD-AA90-4A69-B1CA-652FC2BEAA57}" type="pres">
      <dgm:prSet presAssocID="{A7CFA8F5-FD1B-41CF-9168-DAD4D4CEBFE0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0F54C15-152C-45D6-85FF-23BC2CA82FD5}" type="pres">
      <dgm:prSet presAssocID="{0EBC5EFD-E25C-48AF-A3AB-0C9BAE385D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430AFD-40C0-4579-9CB3-735D08ABDFD5}" type="pres">
      <dgm:prSet presAssocID="{E3E833BE-5873-446F-B529-26A72F4855EA}" presName="compNode" presStyleCnt="0"/>
      <dgm:spPr/>
    </dgm:pt>
    <dgm:pt modelId="{728CD78C-5130-4A91-B937-5B5BD1CBEA19}" type="pres">
      <dgm:prSet presAssocID="{E3E833BE-5873-446F-B529-26A72F4855EA}" presName="bkgdShape" presStyleLbl="node1" presStyleIdx="4" presStyleCnt="5" custLinFactNeighborX="903"/>
      <dgm:spPr/>
      <dgm:t>
        <a:bodyPr/>
        <a:lstStyle/>
        <a:p>
          <a:endParaRPr lang="ru-RU"/>
        </a:p>
      </dgm:t>
    </dgm:pt>
    <dgm:pt modelId="{EBF39292-2E30-4A7A-B3D7-8F2DEBBEBB2E}" type="pres">
      <dgm:prSet presAssocID="{E3E833BE-5873-446F-B529-26A72F4855E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B4112-4C21-454D-A900-97F3B8C1B4A8}" type="pres">
      <dgm:prSet presAssocID="{E3E833BE-5873-446F-B529-26A72F4855EA}" presName="invisiNode" presStyleLbl="node1" presStyleIdx="4" presStyleCnt="5"/>
      <dgm:spPr/>
    </dgm:pt>
    <dgm:pt modelId="{7DF0563D-E532-412E-BC1B-0F5B6FC4D57A}" type="pres">
      <dgm:prSet presAssocID="{E3E833BE-5873-446F-B529-26A72F4855E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7357431-AB2D-4AFE-B0E9-21B5ADAAE6B7}" type="presOf" srcId="{E3E833BE-5873-446F-B529-26A72F4855EA}" destId="{728CD78C-5130-4A91-B937-5B5BD1CBEA19}" srcOrd="0" destOrd="0" presId="urn:microsoft.com/office/officeart/2005/8/layout/hList7"/>
    <dgm:cxn modelId="{4412A56A-588B-4EB9-8E10-7AD1422E9935}" type="presOf" srcId="{E3E833BE-5873-446F-B529-26A72F4855EA}" destId="{EBF39292-2E30-4A7A-B3D7-8F2DEBBEBB2E}" srcOrd="1" destOrd="0" presId="urn:microsoft.com/office/officeart/2005/8/layout/hList7"/>
    <dgm:cxn modelId="{6296028B-876C-4223-A896-0557222C7227}" type="presOf" srcId="{0EBC5EFD-E25C-48AF-A3AB-0C9BAE385D04}" destId="{D0F54C15-152C-45D6-85FF-23BC2CA82FD5}" srcOrd="0" destOrd="0" presId="urn:microsoft.com/office/officeart/2005/8/layout/hList7"/>
    <dgm:cxn modelId="{86C9EA9E-889A-4BA7-9F79-2053FD5718BA}" type="presOf" srcId="{D03BB594-797C-48B0-8362-5F4AF7747481}" destId="{569FB340-2C00-4702-8C5A-6D77312E477B}" srcOrd="1" destOrd="0" presId="urn:microsoft.com/office/officeart/2005/8/layout/hList7"/>
    <dgm:cxn modelId="{C1B8A727-F7EE-4E08-86D7-56D2C02FE70B}" type="presOf" srcId="{A7CFA8F5-FD1B-41CF-9168-DAD4D4CEBFE0}" destId="{75BF13F0-6C1F-4CAA-AB8A-F04842361457}" srcOrd="1" destOrd="0" presId="urn:microsoft.com/office/officeart/2005/8/layout/hList7"/>
    <dgm:cxn modelId="{421D4D52-F980-418C-9EBE-5FB967A65493}" srcId="{0D17AAA8-14B8-48B2-AB63-A6ECA0A2B39D}" destId="{D03BB594-797C-48B0-8362-5F4AF7747481}" srcOrd="2" destOrd="0" parTransId="{CE1A53DC-766C-4E32-9DE2-51329961F6C2}" sibTransId="{87EAACD4-8E50-4D87-A62A-A4559C6B4379}"/>
    <dgm:cxn modelId="{0D584084-A92F-488F-9C0D-14F2160775CC}" type="presOf" srcId="{0D17AAA8-14B8-48B2-AB63-A6ECA0A2B39D}" destId="{C32C51AE-8B4F-4C1B-8622-809682167092}" srcOrd="0" destOrd="0" presId="urn:microsoft.com/office/officeart/2005/8/layout/hList7"/>
    <dgm:cxn modelId="{BA6B7184-048D-4018-B536-E595F3A7870E}" type="presOf" srcId="{A7CFA8F5-FD1B-41CF-9168-DAD4D4CEBFE0}" destId="{F6C91BAA-9DA4-4D91-849A-C9DEF0C0574B}" srcOrd="0" destOrd="0" presId="urn:microsoft.com/office/officeart/2005/8/layout/hList7"/>
    <dgm:cxn modelId="{ACE39AF3-C7AE-432B-A8FD-5F798B94E55B}" srcId="{0D17AAA8-14B8-48B2-AB63-A6ECA0A2B39D}" destId="{E3E833BE-5873-446F-B529-26A72F4855EA}" srcOrd="4" destOrd="0" parTransId="{64AC65FE-2F9B-4425-A527-718EC340417E}" sibTransId="{F158BE0E-C51A-45C5-AB8A-0F3F018C42DB}"/>
    <dgm:cxn modelId="{A03C8ED6-8986-45F6-86B1-107761891936}" type="presOf" srcId="{D03BB594-797C-48B0-8362-5F4AF7747481}" destId="{270261A9-FD19-40A2-9EE4-5B768839983C}" srcOrd="0" destOrd="0" presId="urn:microsoft.com/office/officeart/2005/8/layout/hList7"/>
    <dgm:cxn modelId="{35EA642C-134C-4FE7-830E-FFCA25A939FB}" srcId="{0D17AAA8-14B8-48B2-AB63-A6ECA0A2B39D}" destId="{8D5D3C2A-B7F2-4110-B07C-B71EB7C488FA}" srcOrd="1" destOrd="0" parTransId="{B1144F5E-6AAD-474A-BE41-A9FDA2EF9058}" sibTransId="{086D7610-F8F3-46D0-A886-61162378BE31}"/>
    <dgm:cxn modelId="{BEF38602-EC43-40CB-8355-22500D66D2E6}" srcId="{0D17AAA8-14B8-48B2-AB63-A6ECA0A2B39D}" destId="{F0466675-71C6-46A4-A42F-1EC3F1DE37AC}" srcOrd="0" destOrd="0" parTransId="{B57678CF-A82E-4A34-B0BE-82730B5C9AE1}" sibTransId="{98A1F303-4AAB-4608-9DAA-BAE0800F29CF}"/>
    <dgm:cxn modelId="{DAAF47E4-F112-4946-8FC9-148AAD519763}" type="presOf" srcId="{87EAACD4-8E50-4D87-A62A-A4559C6B4379}" destId="{A51B2736-2EF0-4E2C-9F4E-C451313B47DE}" srcOrd="0" destOrd="0" presId="urn:microsoft.com/office/officeart/2005/8/layout/hList7"/>
    <dgm:cxn modelId="{53BE69AA-9FD7-42D1-85C8-7A0A2899C970}" type="presOf" srcId="{8D5D3C2A-B7F2-4110-B07C-B71EB7C488FA}" destId="{0DBC5781-6D73-48E7-8E3D-16BD55165A32}" srcOrd="1" destOrd="0" presId="urn:microsoft.com/office/officeart/2005/8/layout/hList7"/>
    <dgm:cxn modelId="{272865C3-C582-4141-AED6-EAA2C95DC750}" type="presOf" srcId="{F0466675-71C6-46A4-A42F-1EC3F1DE37AC}" destId="{F09CE848-8B1E-4713-B28C-D8018D487492}" srcOrd="0" destOrd="0" presId="urn:microsoft.com/office/officeart/2005/8/layout/hList7"/>
    <dgm:cxn modelId="{A82F7271-DB67-43DE-BCCA-2738D2D62829}" srcId="{0D17AAA8-14B8-48B2-AB63-A6ECA0A2B39D}" destId="{A7CFA8F5-FD1B-41CF-9168-DAD4D4CEBFE0}" srcOrd="3" destOrd="0" parTransId="{22561F7F-01C9-4FE6-8986-14AB174B6477}" sibTransId="{0EBC5EFD-E25C-48AF-A3AB-0C9BAE385D04}"/>
    <dgm:cxn modelId="{8044562F-886C-44E2-ABF2-D28BF3D173AA}" type="presOf" srcId="{8D5D3C2A-B7F2-4110-B07C-B71EB7C488FA}" destId="{6E65B806-DBFF-452E-BA13-910BA399B627}" srcOrd="0" destOrd="0" presId="urn:microsoft.com/office/officeart/2005/8/layout/hList7"/>
    <dgm:cxn modelId="{7651ED57-6551-4683-BED1-14B360B9B534}" type="presOf" srcId="{98A1F303-4AAB-4608-9DAA-BAE0800F29CF}" destId="{925AA828-30CD-4274-863E-CAA5C4D515D8}" srcOrd="0" destOrd="0" presId="urn:microsoft.com/office/officeart/2005/8/layout/hList7"/>
    <dgm:cxn modelId="{885F9E62-6FD3-468C-AB4F-7EDE7BDE1D33}" type="presOf" srcId="{F0466675-71C6-46A4-A42F-1EC3F1DE37AC}" destId="{A2C1E8B5-AD64-405E-A03B-FE8E3EBD6B2F}" srcOrd="1" destOrd="0" presId="urn:microsoft.com/office/officeart/2005/8/layout/hList7"/>
    <dgm:cxn modelId="{CD586A30-187A-454F-BF8E-AC010293665D}" type="presOf" srcId="{086D7610-F8F3-46D0-A886-61162378BE31}" destId="{4D406430-2BF7-4AF6-AB50-6703E59BD005}" srcOrd="0" destOrd="0" presId="urn:microsoft.com/office/officeart/2005/8/layout/hList7"/>
    <dgm:cxn modelId="{2D0B8AB4-7717-43DE-83B7-F4EF46C1F449}" type="presParOf" srcId="{C32C51AE-8B4F-4C1B-8622-809682167092}" destId="{44EA9219-5853-4FAB-BFCD-6F98ED059FC3}" srcOrd="0" destOrd="0" presId="urn:microsoft.com/office/officeart/2005/8/layout/hList7"/>
    <dgm:cxn modelId="{ADE4AEB6-DBBD-4ADF-90DC-48554B3B81F6}" type="presParOf" srcId="{C32C51AE-8B4F-4C1B-8622-809682167092}" destId="{98CB4C00-BC51-4C8B-A2E9-1A01E3FD0612}" srcOrd="1" destOrd="0" presId="urn:microsoft.com/office/officeart/2005/8/layout/hList7"/>
    <dgm:cxn modelId="{76BDF091-B731-40FC-9F0D-26D8A37EB797}" type="presParOf" srcId="{98CB4C00-BC51-4C8B-A2E9-1A01E3FD0612}" destId="{BD307009-7DED-404D-883C-8D7837A7CA11}" srcOrd="0" destOrd="0" presId="urn:microsoft.com/office/officeart/2005/8/layout/hList7"/>
    <dgm:cxn modelId="{B05B8818-60DB-4363-A38E-8D50994D2430}" type="presParOf" srcId="{BD307009-7DED-404D-883C-8D7837A7CA11}" destId="{F09CE848-8B1E-4713-B28C-D8018D487492}" srcOrd="0" destOrd="0" presId="urn:microsoft.com/office/officeart/2005/8/layout/hList7"/>
    <dgm:cxn modelId="{7748AC69-CD6E-4E32-9EF6-E9A6F0064426}" type="presParOf" srcId="{BD307009-7DED-404D-883C-8D7837A7CA11}" destId="{A2C1E8B5-AD64-405E-A03B-FE8E3EBD6B2F}" srcOrd="1" destOrd="0" presId="urn:microsoft.com/office/officeart/2005/8/layout/hList7"/>
    <dgm:cxn modelId="{F6C5D1DF-0B34-4747-9CE9-B79F28C36C07}" type="presParOf" srcId="{BD307009-7DED-404D-883C-8D7837A7CA11}" destId="{CF637B0B-E30D-4DDD-A0AC-216B79F1E322}" srcOrd="2" destOrd="0" presId="urn:microsoft.com/office/officeart/2005/8/layout/hList7"/>
    <dgm:cxn modelId="{56ED961F-4E28-4849-A4ED-60017F56038C}" type="presParOf" srcId="{BD307009-7DED-404D-883C-8D7837A7CA11}" destId="{9706EC3A-4BCC-42E2-A46E-64B0486F716A}" srcOrd="3" destOrd="0" presId="urn:microsoft.com/office/officeart/2005/8/layout/hList7"/>
    <dgm:cxn modelId="{74C2CC88-527F-4357-A74A-A06B2C6DA539}" type="presParOf" srcId="{98CB4C00-BC51-4C8B-A2E9-1A01E3FD0612}" destId="{925AA828-30CD-4274-863E-CAA5C4D515D8}" srcOrd="1" destOrd="0" presId="urn:microsoft.com/office/officeart/2005/8/layout/hList7"/>
    <dgm:cxn modelId="{C98836E4-6283-4962-839E-3D2CA2E2C2C0}" type="presParOf" srcId="{98CB4C00-BC51-4C8B-A2E9-1A01E3FD0612}" destId="{5A12A38C-CF98-4679-94AA-EB41644CF7F7}" srcOrd="2" destOrd="0" presId="urn:microsoft.com/office/officeart/2005/8/layout/hList7"/>
    <dgm:cxn modelId="{43CEFF71-802B-410C-A3D4-C2AC028F4F62}" type="presParOf" srcId="{5A12A38C-CF98-4679-94AA-EB41644CF7F7}" destId="{6E65B806-DBFF-452E-BA13-910BA399B627}" srcOrd="0" destOrd="0" presId="urn:microsoft.com/office/officeart/2005/8/layout/hList7"/>
    <dgm:cxn modelId="{299A66A9-C5C2-4D49-BD0C-61F5233A272D}" type="presParOf" srcId="{5A12A38C-CF98-4679-94AA-EB41644CF7F7}" destId="{0DBC5781-6D73-48E7-8E3D-16BD55165A32}" srcOrd="1" destOrd="0" presId="urn:microsoft.com/office/officeart/2005/8/layout/hList7"/>
    <dgm:cxn modelId="{B7CC0981-FFDD-48B1-89C6-1D07E9C1E6B2}" type="presParOf" srcId="{5A12A38C-CF98-4679-94AA-EB41644CF7F7}" destId="{B86FFDAD-41FD-43E2-BF57-A1FF020B26B6}" srcOrd="2" destOrd="0" presId="urn:microsoft.com/office/officeart/2005/8/layout/hList7"/>
    <dgm:cxn modelId="{9A001A22-3CA8-4616-B77E-89C7EFF1BCC0}" type="presParOf" srcId="{5A12A38C-CF98-4679-94AA-EB41644CF7F7}" destId="{794AD753-99F3-47C9-BDAF-7594341D53C5}" srcOrd="3" destOrd="0" presId="urn:microsoft.com/office/officeart/2005/8/layout/hList7"/>
    <dgm:cxn modelId="{23BF3161-C932-4971-91E9-B0618908C299}" type="presParOf" srcId="{98CB4C00-BC51-4C8B-A2E9-1A01E3FD0612}" destId="{4D406430-2BF7-4AF6-AB50-6703E59BD005}" srcOrd="3" destOrd="0" presId="urn:microsoft.com/office/officeart/2005/8/layout/hList7"/>
    <dgm:cxn modelId="{25B9144D-BFD4-4E82-BB80-0D948ECB70CA}" type="presParOf" srcId="{98CB4C00-BC51-4C8B-A2E9-1A01E3FD0612}" destId="{9319985B-398D-4A1E-B756-B0C931420A53}" srcOrd="4" destOrd="0" presId="urn:microsoft.com/office/officeart/2005/8/layout/hList7"/>
    <dgm:cxn modelId="{B03EC8A8-9C67-4BD6-BE37-F81016D10DC6}" type="presParOf" srcId="{9319985B-398D-4A1E-B756-B0C931420A53}" destId="{270261A9-FD19-40A2-9EE4-5B768839983C}" srcOrd="0" destOrd="0" presId="urn:microsoft.com/office/officeart/2005/8/layout/hList7"/>
    <dgm:cxn modelId="{C5D8E994-ECD9-4BCA-B5FE-766BCF0F92C7}" type="presParOf" srcId="{9319985B-398D-4A1E-B756-B0C931420A53}" destId="{569FB340-2C00-4702-8C5A-6D77312E477B}" srcOrd="1" destOrd="0" presId="urn:microsoft.com/office/officeart/2005/8/layout/hList7"/>
    <dgm:cxn modelId="{750ECB7D-09B6-4E2D-A14C-2015ED7C978C}" type="presParOf" srcId="{9319985B-398D-4A1E-B756-B0C931420A53}" destId="{BF076BC4-0171-40C5-81DC-1D83385B291B}" srcOrd="2" destOrd="0" presId="urn:microsoft.com/office/officeart/2005/8/layout/hList7"/>
    <dgm:cxn modelId="{92A8C1B2-ABFF-4A50-9A76-EFF3A9AF7AB2}" type="presParOf" srcId="{9319985B-398D-4A1E-B756-B0C931420A53}" destId="{93FD0A1A-A49D-48DF-851B-C083F531DE69}" srcOrd="3" destOrd="0" presId="urn:microsoft.com/office/officeart/2005/8/layout/hList7"/>
    <dgm:cxn modelId="{808B527D-24B2-4E75-B4BB-0FB7029F0F8C}" type="presParOf" srcId="{98CB4C00-BC51-4C8B-A2E9-1A01E3FD0612}" destId="{A51B2736-2EF0-4E2C-9F4E-C451313B47DE}" srcOrd="5" destOrd="0" presId="urn:microsoft.com/office/officeart/2005/8/layout/hList7"/>
    <dgm:cxn modelId="{501A0388-8F75-4C25-8FF6-48B27CAF7825}" type="presParOf" srcId="{98CB4C00-BC51-4C8B-A2E9-1A01E3FD0612}" destId="{FB39E78F-1484-4DC4-B30A-A179C89BFFAA}" srcOrd="6" destOrd="0" presId="urn:microsoft.com/office/officeart/2005/8/layout/hList7"/>
    <dgm:cxn modelId="{A499A7CE-A09D-4C69-A714-C557FB86F859}" type="presParOf" srcId="{FB39E78F-1484-4DC4-B30A-A179C89BFFAA}" destId="{F6C91BAA-9DA4-4D91-849A-C9DEF0C0574B}" srcOrd="0" destOrd="0" presId="urn:microsoft.com/office/officeart/2005/8/layout/hList7"/>
    <dgm:cxn modelId="{2E542AF1-59ED-467D-A658-A2BC83F5DA53}" type="presParOf" srcId="{FB39E78F-1484-4DC4-B30A-A179C89BFFAA}" destId="{75BF13F0-6C1F-4CAA-AB8A-F04842361457}" srcOrd="1" destOrd="0" presId="urn:microsoft.com/office/officeart/2005/8/layout/hList7"/>
    <dgm:cxn modelId="{B90EF4E7-8440-41C4-943C-E6804438E6AE}" type="presParOf" srcId="{FB39E78F-1484-4DC4-B30A-A179C89BFFAA}" destId="{745E285E-C323-4295-AFB6-A93C96273C28}" srcOrd="2" destOrd="0" presId="urn:microsoft.com/office/officeart/2005/8/layout/hList7"/>
    <dgm:cxn modelId="{8ED17339-7079-4449-A1CE-21153307DE2A}" type="presParOf" srcId="{FB39E78F-1484-4DC4-B30A-A179C89BFFAA}" destId="{DAD65ACD-AA90-4A69-B1CA-652FC2BEAA57}" srcOrd="3" destOrd="0" presId="urn:microsoft.com/office/officeart/2005/8/layout/hList7"/>
    <dgm:cxn modelId="{7B163384-8BD6-4DE7-B001-DE6417EFC080}" type="presParOf" srcId="{98CB4C00-BC51-4C8B-A2E9-1A01E3FD0612}" destId="{D0F54C15-152C-45D6-85FF-23BC2CA82FD5}" srcOrd="7" destOrd="0" presId="urn:microsoft.com/office/officeart/2005/8/layout/hList7"/>
    <dgm:cxn modelId="{93DAF298-4D86-4852-9472-44C221F9BF81}" type="presParOf" srcId="{98CB4C00-BC51-4C8B-A2E9-1A01E3FD0612}" destId="{A7430AFD-40C0-4579-9CB3-735D08ABDFD5}" srcOrd="8" destOrd="0" presId="urn:microsoft.com/office/officeart/2005/8/layout/hList7"/>
    <dgm:cxn modelId="{3E9AE7B0-0C40-4AE9-9D2F-2E72D79B173A}" type="presParOf" srcId="{A7430AFD-40C0-4579-9CB3-735D08ABDFD5}" destId="{728CD78C-5130-4A91-B937-5B5BD1CBEA19}" srcOrd="0" destOrd="0" presId="urn:microsoft.com/office/officeart/2005/8/layout/hList7"/>
    <dgm:cxn modelId="{CACF9AA1-B71B-49CD-A295-D41AD58B4096}" type="presParOf" srcId="{A7430AFD-40C0-4579-9CB3-735D08ABDFD5}" destId="{EBF39292-2E30-4A7A-B3D7-8F2DEBBEBB2E}" srcOrd="1" destOrd="0" presId="urn:microsoft.com/office/officeart/2005/8/layout/hList7"/>
    <dgm:cxn modelId="{0531DD7F-74FB-4C29-92E2-926CAEC47C69}" type="presParOf" srcId="{A7430AFD-40C0-4579-9CB3-735D08ABDFD5}" destId="{5A6B4112-4C21-454D-A900-97F3B8C1B4A8}" srcOrd="2" destOrd="0" presId="urn:microsoft.com/office/officeart/2005/8/layout/hList7"/>
    <dgm:cxn modelId="{5F7801D8-E3CD-4F8B-801C-BBF2B1DC636C}" type="presParOf" srcId="{A7430AFD-40C0-4579-9CB3-735D08ABDFD5}" destId="{7DF0563D-E532-412E-BC1B-0F5B6FC4D5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961096-FD36-4BB3-9829-79DB2A79253F}">
      <dsp:nvSpPr>
        <dsp:cNvPr id="0" name=""/>
        <dsp:cNvSpPr/>
      </dsp:nvSpPr>
      <dsp:spPr>
        <a:xfrm>
          <a:off x="477680" y="597"/>
          <a:ext cx="1979622" cy="118777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human activities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77680" y="597"/>
        <a:ext cx="1979622" cy="1187773"/>
      </dsp:txXfrm>
    </dsp:sp>
    <dsp:sp modelId="{C069978D-1B0B-4AE2-8A6C-14A905A5E61F}">
      <dsp:nvSpPr>
        <dsp:cNvPr id="0" name=""/>
        <dsp:cNvSpPr/>
      </dsp:nvSpPr>
      <dsp:spPr>
        <a:xfrm>
          <a:off x="2655265" y="597"/>
          <a:ext cx="1979622" cy="1187773"/>
        </a:xfrm>
        <a:prstGeom prst="rect">
          <a:avLst/>
        </a:prstGeom>
        <a:solidFill>
          <a:srgbClr val="50AEC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fire 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2655265" y="597"/>
        <a:ext cx="1979622" cy="1187773"/>
      </dsp:txXfrm>
    </dsp:sp>
    <dsp:sp modelId="{A7A57385-049F-4BBB-B035-7784EF05D996}">
      <dsp:nvSpPr>
        <dsp:cNvPr id="0" name=""/>
        <dsp:cNvSpPr/>
      </dsp:nvSpPr>
      <dsp:spPr>
        <a:xfrm>
          <a:off x="477680" y="1386333"/>
          <a:ext cx="1979622" cy="118777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hurricanes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77680" y="1386333"/>
        <a:ext cx="1979622" cy="1187773"/>
      </dsp:txXfrm>
    </dsp:sp>
    <dsp:sp modelId="{D4457B62-8C2F-455B-9D30-DD2EA24A04DD}">
      <dsp:nvSpPr>
        <dsp:cNvPr id="0" name=""/>
        <dsp:cNvSpPr/>
      </dsp:nvSpPr>
      <dsp:spPr>
        <a:xfrm>
          <a:off x="2655265" y="1386333"/>
          <a:ext cx="1979622" cy="1187773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flood</a:t>
          </a:r>
          <a:r>
            <a:rPr lang="en-US" sz="1900" kern="1200" dirty="0" smtClean="0"/>
            <a:t> </a:t>
          </a:r>
          <a:endParaRPr lang="ru-RU" sz="1900" kern="1200" dirty="0"/>
        </a:p>
      </dsp:txBody>
      <dsp:txXfrm>
        <a:off x="2655265" y="1386333"/>
        <a:ext cx="1979622" cy="1187773"/>
      </dsp:txXfrm>
    </dsp:sp>
    <dsp:sp modelId="{1E426F2F-2FF4-4C4C-8C2F-8EB658CEEC9B}">
      <dsp:nvSpPr>
        <dsp:cNvPr id="0" name=""/>
        <dsp:cNvSpPr/>
      </dsp:nvSpPr>
      <dsp:spPr>
        <a:xfrm>
          <a:off x="477680" y="2772068"/>
          <a:ext cx="1979622" cy="1187773"/>
        </a:xfrm>
        <a:prstGeom prst="rect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acid rain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77680" y="2772068"/>
        <a:ext cx="1979622" cy="1187773"/>
      </dsp:txXfrm>
    </dsp:sp>
    <dsp:sp modelId="{AB41464E-FAB3-455D-B804-4EE2E8ECF500}">
      <dsp:nvSpPr>
        <dsp:cNvPr id="0" name=""/>
        <dsp:cNvSpPr/>
      </dsp:nvSpPr>
      <dsp:spPr>
        <a:xfrm>
          <a:off x="2655265" y="2772068"/>
          <a:ext cx="1979622" cy="1187773"/>
        </a:xfrm>
        <a:prstGeom prst="rect">
          <a:avLst/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change in the hydrological regime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2655265" y="2772068"/>
        <a:ext cx="1979622" cy="11877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CE848-8B1E-4713-B28C-D8018D487492}">
      <dsp:nvSpPr>
        <dsp:cNvPr id="0" name=""/>
        <dsp:cNvSpPr/>
      </dsp:nvSpPr>
      <dsp:spPr>
        <a:xfrm>
          <a:off x="0" y="0"/>
          <a:ext cx="1743943" cy="4064000"/>
        </a:xfrm>
        <a:prstGeom prst="roundRect">
          <a:avLst>
            <a:gd name="adj" fmla="val 10000"/>
          </a:avLst>
        </a:prstGeom>
        <a:solidFill>
          <a:srgbClr val="996633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biodiversity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25600"/>
        <a:ext cx="1743943" cy="1625600"/>
      </dsp:txXfrm>
    </dsp:sp>
    <dsp:sp modelId="{9706EC3A-4BCC-42E2-A46E-64B0486F716A}">
      <dsp:nvSpPr>
        <dsp:cNvPr id="0" name=""/>
        <dsp:cNvSpPr/>
      </dsp:nvSpPr>
      <dsp:spPr>
        <a:xfrm>
          <a:off x="195315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65B806-DBFF-452E-BA13-910BA399B627}">
      <dsp:nvSpPr>
        <dsp:cNvPr id="0" name=""/>
        <dsp:cNvSpPr/>
      </dsp:nvSpPr>
      <dsp:spPr>
        <a:xfrm>
          <a:off x="1796262" y="0"/>
          <a:ext cx="1743943" cy="4064000"/>
        </a:xfrm>
        <a:prstGeom prst="roundRect">
          <a:avLst>
            <a:gd name="adj" fmla="val 10000"/>
          </a:avLst>
        </a:prstGeom>
        <a:solidFill>
          <a:srgbClr val="C00000">
            <a:alpha val="39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greenhouse effect</a:t>
          </a:r>
          <a:r>
            <a:rPr lang="en-US" sz="2200" kern="1200" dirty="0" smtClean="0"/>
            <a:t/>
          </a:r>
          <a:br>
            <a:rPr lang="en-US" sz="2200" kern="1200" dirty="0" smtClean="0"/>
          </a:br>
          <a:endParaRPr lang="ru-RU" sz="2200" kern="1200" dirty="0"/>
        </a:p>
      </dsp:txBody>
      <dsp:txXfrm>
        <a:off x="1796262" y="1625600"/>
        <a:ext cx="1743943" cy="1625600"/>
      </dsp:txXfrm>
    </dsp:sp>
    <dsp:sp modelId="{794AD753-99F3-47C9-BDAF-7594341D53C5}">
      <dsp:nvSpPr>
        <dsp:cNvPr id="0" name=""/>
        <dsp:cNvSpPr/>
      </dsp:nvSpPr>
      <dsp:spPr>
        <a:xfrm>
          <a:off x="1991577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0261A9-FD19-40A2-9EE4-5B768839983C}">
      <dsp:nvSpPr>
        <dsp:cNvPr id="0" name=""/>
        <dsp:cNvSpPr/>
      </dsp:nvSpPr>
      <dsp:spPr>
        <a:xfrm>
          <a:off x="3528399" y="0"/>
          <a:ext cx="1743943" cy="4064000"/>
        </a:xfrm>
        <a:prstGeom prst="roundRect">
          <a:avLst>
            <a:gd name="adj" fmla="val 10000"/>
          </a:avLst>
        </a:prstGeom>
        <a:solidFill>
          <a:srgbClr val="808000">
            <a:alpha val="39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reducing inventory wood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8399" y="1625600"/>
        <a:ext cx="1743943" cy="1625600"/>
      </dsp:txXfrm>
    </dsp:sp>
    <dsp:sp modelId="{93FD0A1A-A49D-48DF-851B-C083F531DE69}">
      <dsp:nvSpPr>
        <dsp:cNvPr id="0" name=""/>
        <dsp:cNvSpPr/>
      </dsp:nvSpPr>
      <dsp:spPr>
        <a:xfrm>
          <a:off x="3787839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6C91BAA-9DA4-4D91-849A-C9DEF0C0574B}">
      <dsp:nvSpPr>
        <dsp:cNvPr id="0" name=""/>
        <dsp:cNvSpPr/>
      </dsp:nvSpPr>
      <dsp:spPr>
        <a:xfrm>
          <a:off x="5388786" y="0"/>
          <a:ext cx="1743943" cy="4064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landslides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8786" y="1625600"/>
        <a:ext cx="1743943" cy="1625600"/>
      </dsp:txXfrm>
    </dsp:sp>
    <dsp:sp modelId="{DAD65ACD-AA90-4A69-B1CA-652FC2BEAA57}">
      <dsp:nvSpPr>
        <dsp:cNvPr id="0" name=""/>
        <dsp:cNvSpPr/>
      </dsp:nvSpPr>
      <dsp:spPr>
        <a:xfrm>
          <a:off x="5584102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8CD78C-5130-4A91-B937-5B5BD1CBEA19}">
      <dsp:nvSpPr>
        <dsp:cNvPr id="0" name=""/>
        <dsp:cNvSpPr/>
      </dsp:nvSpPr>
      <dsp:spPr>
        <a:xfrm>
          <a:off x="7185048" y="0"/>
          <a:ext cx="1743943" cy="4064000"/>
        </a:xfrm>
        <a:prstGeom prst="roundRect">
          <a:avLst>
            <a:gd name="adj" fmla="val 10000"/>
          </a:avLst>
        </a:prstGeom>
        <a:solidFill>
          <a:srgbClr val="663300">
            <a:alpha val="62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flooding or droughts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85048" y="1625600"/>
        <a:ext cx="1743943" cy="1625600"/>
      </dsp:txXfrm>
    </dsp:sp>
    <dsp:sp modelId="{7DF0563D-E532-412E-BC1B-0F5B6FC4D57A}">
      <dsp:nvSpPr>
        <dsp:cNvPr id="0" name=""/>
        <dsp:cNvSpPr/>
      </dsp:nvSpPr>
      <dsp:spPr>
        <a:xfrm>
          <a:off x="738036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EA9219-5853-4FAB-BFCD-6F98ED059FC3}">
      <dsp:nvSpPr>
        <dsp:cNvPr id="0" name=""/>
        <dsp:cNvSpPr/>
      </dsp:nvSpPr>
      <dsp:spPr>
        <a:xfrm>
          <a:off x="357159" y="3251200"/>
          <a:ext cx="8214672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7/Manantenina_bushfire.jp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f/ff/Riau_deforestation_2006.jp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//upload.wikimedia.org/wikipedia/commons/d/db/Zrywka_drewna_776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483768" y="1268760"/>
            <a:ext cx="4392488" cy="4176464"/>
          </a:xfrm>
          <a:prstGeom prst="ellipse">
            <a:avLst/>
          </a:prstGeom>
          <a:solidFill>
            <a:srgbClr val="0707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996952"/>
            <a:ext cx="4376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Deforestation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What is deforestation?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smtClean="0"/>
              <a:t>Deforestation is  cutting down whole forests of trees </a:t>
            </a:r>
            <a:endParaRPr lang="ru-RU" sz="3100" dirty="0"/>
          </a:p>
        </p:txBody>
      </p:sp>
      <p:pic>
        <p:nvPicPr>
          <p:cNvPr id="9218" name="Picture 2" descr="http://www.journal-eco.ru/mart12/img/Creative_Wallpaper_Deforestation_patients_lungs_02576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5328592" cy="332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penza-remont.ru/news/2012-10-30-vyrubka-lesa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76872"/>
            <a:ext cx="600066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ic.pics.livejournal.com/sighni/42003696/11198/11198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060848"/>
            <a:ext cx="6491034" cy="434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nstantia" pitchFamily="18" charset="0"/>
              </a:rPr>
              <a:t>What are causes of deforestation?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4" name="AutoShape 2" descr="data:image/jpeg;base64,/9j/4AAQSkZJRgABAQAAAQABAAD/2wCEAAkGBhQSEBUTEhQWFRUTFxYZGRcYGBoeGBgXHBoYFxgYGRYXHCYgGBslHx4ZHy8gIycpLCwsGiAxNTAqNiYrLCkBCQoKDgwOGg8PGiwiHyAvLDUtLzUtKi0sLCwsLSwsLywsLC80LCksLSwvLCwvLC0sLCwwLCwsLC8sLCwsLSwsLP/AABEIAO0A1AMBIgACEQEDEQH/xAAcAAEAAQUBAQAAAAAAAAAAAAAABgIDBAUHCAH/xABDEAACAQMDAgQEAwUHAQYHAAABAhEAAyEEEjEFIgYTQVEHMmFxQoGRFCNSobEzU2KCwdHwFRZDcpKy8SU0RHSiwuH/xAAaAQEAAwEBAQAAAAAAAAAAAAAAAgMEAQUG/8QAKBEAAwACAQMDAwUBAAAAAAAAAAECAxEhEjFBBCLwEzJhFFFxkdGx/9oADAMBAAIRAxEAPwDuNKUoBSlKAUrC6r1izpk337i21zBYxJgmB7mAa5l4j+OqrvTSWtzpHzkSQSRKqpP0OeNwxzEKtLgHWqw7nWLCsFa9bDHgF1BPHAn6iuHN1rWa3Zb1WquKWXfstAKygjaSdh/8LiZgtjGasW+gadbYbYNz7gzldzI5VmP9pggmFhQILTArs9VeOCi88ydvHinS/wB/b4md2I55OPf9D7VlaPqtm6m+3dR0JI3KwIkc5+lcUfTraVVMbEDb5UjcrA7VYbsT25ORtUDGBGer9LZFbYWU312m3IlFhJ2vvwJBkZmNokV3I3C2Rx5+t6Z6bBnIr7XnDoPjm9auKVvFlVgSCxg8tOcfOSpExkmQWrqvhb4lLfFoXRBvQVYFQqqVZ13ScfKVgSZj6xGLV9i7r1wydUrH0evt3QTbcOAYkccA/wBCKyKmTFKUoBSlKAUpSgFKUoBSlKAUpSgFKUoBSlKAVFvF/jy3oiLaqbuoYDbaH143Nws5ImAdpEiRWF8SfiCugteVbM6m6OwCDskhdzAzicCRk/lPLOn9IYMLjnc7ESwZWy8Ke/aHcQwMSQu1cYU1HlvUleTIoRieKVvam+bmtvqUg7RuysEki0ozABODnA5xVrT6so3laZN1wKIvXApcGe044wzEMSfSD81XusaNLfdqEe41xtpIYsNuwBmGwgARgKRIYmIxG90iIgZdoAJgCe4tBY7inOBAAzmBAIqCxvek/wDTNWX27fP/AA19u3b0ILX+53YAQkmcFRuySxyZwcjHqc3qKBLZu7T5dkMQiLtUoF3bwpyrAggbTAwT61qtd4wtqQVseY4MEkQFx3SzAZMD09YnGav+0SXrIF60UbMgYBUKzFgy9vJEfVQc+tkOZ4TK3NvTa+fwXupK1zTL5RVHYGQ4Kqw8sGMmPUcECc+hBidrqkhDuIjtBks0jdC7GEY2gfXH1nL6h1I3UJLqLbOFBzCDduwM+i+me4gTNYlxD2Azu7TkDbhBtXPLQDK/Ye1Y8tK32NeKHC0UWSigNuAKLtMZWZKg98nJJJj3BPMj4mtuW9q23MlSQecr8mCpzuYgcRugmJAtEoHgAmFuAiJO7eZOMfiPaAfrOKu+aNx7UXao3tHG2ZKrMgDcvpyfWTMVtPZa1slXhb4iX7Dqewh3VSSYAC7VaQsBh6yPQnjMdq8PeME1Ahu1sAE4DY9JAjP9R64rzXpgXdgFKwYKAAmZJwAJMZGMVKPDervKyi3uCADZ3TB3SDtJJ2niYnPIrRjy7fSyqvZzPY9HUrT+HfEdvVKwVl8y3tDqCJEzBiSQCQ0T7H2Nbiry1NNbQpSlDopSlAKUpQClKUApSlAKUpQCrGu1YtWnuNwilv0FX6g/xJ1jDyrf4GkkTAb8MH15I9R+fFdS2QuumWznDWWu6t9Zek3mckncnlrINtLYJBKTG3aTMMczWy0lgpMByibczPbldgYDbAndMA8yavlmILr3GeQsMyxmLiE7pMcQOJ4qxbTy9zL5pUQdrAEDA3bG24Yz/EZJ5wZsSS7HlVbrlmq1HUzacW3QgPcVUZXtqCxnIUT2xsEs3JjnNa3xVrLwPeo8pPlLt8zT85CEdvoCYxOIM1TqtVZTVm5Dl1QKy4KDcX/d90ncCFAM5n5QawtR1tjuuHYzQoEqSUIJ2sq3PkbczgbpGcmcVly2vtbNmPHyqSNd1Hpty0bTMzEMAZ7TAEFQ3OYMhSBEGJJMV9R1bXEDsTvX5QNvli2CRichRKw2ScTByNff+csw7nLMzgtLHumQwg9xgkflI5yVAYhtoMISSVDAzMPB4M7tonEc8Cs9fg1JfuF1BdJPeZJUAQMS0cxEHBgju+lXNXpoBJDBSSzYzttmQ23mSCDAAAK5PNW+naK4fMZAWUTJPJLKpJABG5tskDHHvRL28nC9sR2EATsZ5yJkCZ5jP1rjWnwd2XJNtgWVt28iImWBUxuGRA3CPUETMVY1FgBGO+QCu+IVNvIVV5kAAFZiWX71dKkBiDDMVl52kkhVQKB3L6yCASOYEmra34eACRbYsXiCBwoTHcZJJ7RMDmBUV+AZF7UhDBjeSZMAyCd69oJJJENnkgfnc/arlp9y7lftEyQDOWgZUD8UniGktxWNaYrBUsSyQSpAAVpzLYJChuAOSSeAflzVLBVtoJACz2tI9wSdonO6YwZGTBLngEt0nixtNcsa22X2owF9d8hlZ++2ECgFuWXPsTyZ9B6DXJetJdtkMlxQykcEESDXm/wcWAuoFRwfLKBrnaAXYHe4twfxQInIgA5rq/w38W+YRpSoTYDCkjcpB4MGM5IA9M4jO9PqSZRDUtwdBpSldNApSlAKUpQClKUApSlAKUpQCuWeMdcLmtud3akJ6QCAGwAw3MDvMECJJzXUbjEAkCSBwIk/TJA/nXG+raf9/euQvmM8vAJCkEjcQWjfBiQJEjJialJl9S/akWg6MRBndACliVl8cBjMkmMEYOainiO69t7W2VW2dxhWYhhwArEAyQSNwyZE1KLriFG2SQqfu93aBLNuIkquQCSfWol4i61aZwPK3C3uh2ZlgGApJtmdkH9eB61zL9ut62ZsCfV22Yi9I1Go826bqku0723CWAAhWCRH4ZBxtgAitV1DSXB5nA8tlQjcSyyI3KIAKngHn5vcxINN4tBKqbNtk3W0xhNjSnajCABkwPc4HNZd3otu6+9gxBtG3AUcLMYNsnecgMJMDPzRVU45a2jT9SpfuXBHOkdJOoZkHawBZiFURkqpBPAg8z6D6Rcu9KsJpyLlxi4MqQIDe0ZYHuBkzHBxV/8A6DfNpRZUktcLsu7hWnZuIJA9DGZJmYUVjanSLYcW7kMSu82/RY7SO1yXO319c8RUGnM9ixV1VwzaeDnL2rlhcF8ljBQkZCgSDmVkZ5PpNaTUXXF51dizjeggnaGAVdxT6x3Yicn2q50pdlxXtDfcuHZb7exwY/zCDuyQICcnFV77vm3DdRt8BWHIgwhIt7RhcjaZglsc1C73J1Tq2yzALBX3qOWxIHZBK2z3AkHn5jzIgTVftLswEYrgsYhjKqMLk87pPoMwRFfbunKXNyoCwPGYGZUkhTEg/L24cRMVWqCyDtCkkhTIWDl3O4MAYIWJ59MYmjfZosMLThQw3BSAxx68Z2+mIxOYAI5iqUccKBEq+1yZ+aSSWIggSZg8nFXDpydpQKRJ5YCWY5A4CzEgADAGJwZWPCSNp7ZQFWIkyVESO5Wypx6EE/KfeatS6k2vHzsQq1Ot+TW+GOrpaLKw8uSJKqILLuO1mBMyIjdEEyOcTj4dsLXV13Ajz7Tj1jzB3BjcYy/bujH/AHn0zz650d7N+1Nt1LwSqsG+ZiMAZwJJPPHpNSbUa3b1GySsNkXCO3bbYqiyqgShKzEsYPHIq6G9c+Cp6Vpz5PQ1K+LwI4r7VxpFKUoBSlKAUpSgFKUoBSlKAt352Nt+aDHHMY5xXFrLHfJI3BmEmSd0Alj6I0/nHEznttcf61a2am6CZCMcAfi3cCRuOJxkGY5zU5MfqlwiFeLerMD5I3Q4DuQYBtgBY3H0kCT6+/vGhY8wuqSQGEOwAX8yuCTzuEz/ABd01n+MdQTqXQEE2zCTG4SolTu5OSsAcg4xNa647KYUKxG7O1R27Q7HaTLWyJkkBeOc1iyNumX4p1CLuovhiX3bTsDbh6g7lC7twiI5C/xCKytJ1q9bsvaliGQbCDFwBoJZXYjO0gRBztGDM2TaKDDeW5gozAK/IImfXdOBHp9Qtq+4t9xIYgKACB3QFZlViJAk5MgkQJ4FVzTX2k2k+5t9J4ku2wtveBKDb24VVBBhD+ADdxBMAwFNYXU7RdTqTdBtkhVC29hUdpBCrxI/XNUMEUsfaUAztckSVMQQO3aATyBuJivvTtSiwjb0QFgwOexiCTuAgS21AYBE5MTU4vaUvsQcpPqRb1KOjK1o7bpa2VIMkkdqwrHj6H/U1IU6tav2y11jbuWzsVu6QS8nuQyDkrxmBgmJ1fUtK9m41sAMpg237N20CSN5+aYLEADIaBmsNboZ+wRvKxtMAEMDtOOTzG7BK++Yqqjc9w5VpMkVjomnvsUBbcGIKhAnLfXL8MRn1M8wMf8A6BFh1gm4jbkhWJCAwELhQUciJEy22fSa3HSNJtBDz5wG7YJPZtjEgiRPcZxuE5ir7axlAwriCVcNkBIG+DhlEjDBicczjVjxpwupaZkrK1XD2QnS3wd3G9sMGzFsLz3jdglvUkRA4iugPbS3G22m1UCsoBIiAIBC9xj0kGtLf6BbvxctkLsJLKAdgU9zNtAlS2QIEjcJIO4m90m3ctWE803VLFwTtIgtcOwHcfYQCTAOCZGOYcbhvfk7mtWk0UeLFXYrB7ashPlsGZSVwdu4gNOMgZ9RxIsWdA+o1VrUKbewKkK1ySruDKhSTJEqcjO7AMQN3qkW6IZUc3Ad4EAspaAAJLek4z6gxE4nh7ozX9dbtoN1mzfht4DKVBM4BDEbiygsIwTPNTtabet70RxPaUnetOpCKDyAAfvGauV8AjA9K+109EUpSgFKUoBSlKAUpSgFKUoBXKfHenNrWse4C/tjMBzG4gFUndCGIk4HAmurVH/GvSje0rFRL2+5fc+4/TP5fU11PRVmjqk4X4j6faY27idgDETtEthXtGCDu4ACzksPqK0FzSlFDCGI3Ft/aoAHzkHIJEABTOP8QroB0ilCCSYC72Vu7HeIEEEglueQTz64Fnw1Zwqm4QZgE7s7oWSOACR9IAn6582K3W5/r5/pnxZ5S1RCVuKRtO4s4BYIZUqOSS2RB3NiAI5kSckoFB2v8iAqonKsztHecFhkx/BNbXrHRbtlt4ErtDOyqwG9e1SYILKQRMAZH1rSXtQRAg7nALbVkFohZVufxKTj5pEAAVmqXvTNc0qW0W9WWjYxBZS4MLJGZZXYEAgMdoBGC3pJBquCRCspUkK2MFY3f2Y5KkTyIFviAa+C5uCD2DF5LspVQXYwSZ2sp4988TV5rRLSAUBdU7TO0NCrkkBW7snkSab0dMxroI8m9sRUkgrJK9wZww/hIhpwRM+oIv6O/YNzstMeULOSQT7CGHvwBntz61h6kgttIYAsxVsYVtrFO8Q/BbG3gZFb/ofQ0ADOqqASAdw3p7Ku75QQwIHJNxuIqzDTppaKMupWzaqbgYgYZsLJIIIJ3PtJO6Bwgg4IzPbf87dDREGDHA5hAAZLH+EzH55psv5gCbFC3AFZhhgFJVDMA4Yz7jdg0sSLh2yIkMJEDcYB2iXByRtAAE+sV6R55aVROCYZzuIIMXIloBlQBkGfYkEEVniNoJw0bg4BUEBidu0MxKlVyN3A3DbwKL1+QSAyqVnaTwNwAYKJjcGkesQCpY1aXVl1KwAs9w47SclkKmJXIMkEgcE4HOWW3sgMGDEiUMRCQCSAGWIbcfWV2gf4jUu+HXSd1xneP3IAEHkme4kZYnMmfT61DupdXFpd7XCIbII/eFmHAIE7gpA9QSfrNdR+HvTWtaG2XBVro3lCZ8uchAfYDGIH0qNM0YIdVtkmpSlVnoilKUApSlAKUpQClKUApSlAKUpQHNfGnRns32dFLW7xBEKNqNI3bo9DE8TOPWotp+oFwSndA2q2ZLCTJAgBJDDAaCxrtuq0i3EKOoZW5B9a5l1rw5+yFxBZWJKRAHAOwewJAOZMznCxZLMGfF0+5Gh14m3ctbPmScsAVxuJRjuBI7WAPyyCTUA1/TTprjYBYyVYQIAILO0AQZCxAzJx7zezfcwRDSRkZUAF+4g5lm7SM49hJGq8Utv0xZYO0I2V5Di6MMwk7gBj0n04FWaFS2cwU5rX7kVsXhgHcGcCASzEJtbcSZBU9okD+HkgVTfcui79gQwwzA/EhxESBk+3aPer13Um3aAXuZpJjbDAMgUyflIktIBhomRV1rR8poDHZcWZ2tJ7i2CcmCYP0+xrB+TeZXRtMLupRR3dxfcVyZVriMQAAclokmFn85jp9VACoYZN67AWAa5h1BBkwQRBzHpnmIeF9Rt1aDb3MNwLCQCyqIbgGCRBnG8D8Ijb+KNU1lX2t8xaXB3bVUSsSck8jJjg+lasLUQ6MeaXVqTY6hyIORtDEMvORbZSWUloJHMicyPWs3zBdScG4ssZhgGODhSRMmR7TII9MHpjXLekthztfy7czmWJEMQAWYA5P1VicEVdW9DsQga2JkbpUWyAynZIBhTBjjIxJB1p7WzK14/YuG4GkAkxG0lmLuIRpBJj1nbPuTjtpaYsw2kMJM5BJYQCxjAZcA/xTzwTb1qKTuBO2cNENAJgQ8C2kiJ9dxEgGt74a8I37rWyoVbAncZ9ip2jO8+o7gPX8+7OzLrhGt+G/gu5rtSnUtQxFq07GykhpIYwNxwVAjI5McbYrtYFWdFoks21t2lCIggKBgCr9UnqTPStClKUJClKUApSlAKUpQClKUApSlAKUpQCrWp0y3FKOJVuRV2lAc88SfD91BbSEFYMowJdYDEbHmWMkQD+pwKhusby7QS5bK7CJUzKlWYuykD5wGIM57eeZ7rWD1botrUoUurIOJ9frmpKjNfp5fK4PMPVOiMp32+6WYMAS3yMq3JByQrhQXBOTu9awL9wAlh2yXuGYaRLD0Hvu9iAAfaO1+IPhmbdt7lrddjbFtFXcF3i5cbuPcxgAAe5waj3RPBK6xW1GnZCyAb0BHmBxu7SpAgMoQhtwBDNis94lv2k5q9e5Gk8L6FbVpisvvWGJCjILqyoCO44AMyZLCRINbDq3TDcuKbu1hZa0wMQOWA3KM4UgwcFT94+aLVLfFy3bBUmBEFNpG/g8o4IgMP6ia2C9Idrm5iY9FOMDaQJzEyR7geoiKmsmOJU0yj6Oa76lLMLTsbZNrG6GlQRvAa5COcyVIIj6gyRM1eUK1kahkkWjta4AsAEgBdsx80dsTk59awPEnTTsEsSyuCrZDBSBAwc93oZ+kVt7uuD9F0OnG3zbt91ufxOyFl3HMliXttJ/iFc/UzSfSXL0VJrrJF4L8D+dp7V+80rcEgKNoe0ydrFTJ7jFwSZG70yD0e1aCiFAA9hSxZCKqqIVQAAPQAQBVdW72WTEz2FKUrhMUpSgFKUoBSlKAUpSgFKUoBSlKAUpSgFKUoDH1uuS0u+420fzJ9gBkn7VFx8UNLJG27iPwgkzMdoaRx6gevsYinjjqx1GsFrHlrI9fwkiZZYiYJg8D6Yh2rvArldhjZvIXdCkwdpI7T3HIkR+Y8u/W116jsDvnSuv2NSAbNxWkE7ZhoB2yVOQJ+lQXxl0W507U/9S0QADH9/b/AdxySBwrHkjhyGzLVBumalrd22wYBhGxAxBBAIIjaAVIAB/imSAQK7xprqanTq0Brd5AYPBVhkEfY1pw5vrJp8NHZrTOGavVWzrrj2ZFrURdC8NbuNhkI9D5gZgeCHWJFSvR3N659Qp/Pj+on8xUS8a+F20WrC82xuuWXP8EjcpPo6yR9RHvjf9D1m9fYxI/kc/XMR7CsmdPe2b4a1wW+s6bcjQMjj/wBQ/rFRHpAJ1enkkIupssueWu3tOrj9La/+Y10DVW5B/T8sx/WufXLgs6lB/d3bVz7Lau22IH1IGPsa5gfOhfY9KUoDSvXPPFKUoBSqLl4COSTGAJPtOOB9ao0dx2SbihGJbtDboWTtkwO7bBIEgGQCYkgXqUpQClcw8a/GNtLqbmn09hbhtAhndyJuASURAuYxncMyIxnJ8E/F5dZq/wBlvWfJdp8tlcsrlZJUyoKmASOQYORiQOjUpSgFKUoBSlKAUpSgFKUoDiHXdKP2m6j/AIWYkYYAEkBQCZj8IHImQM1pL/RxduBpYAMCTiJyCxCwCTIzjG0ZmuneOfA7Xrh1Fgd7bd3uCpwwHrIx6/Y8iFJ0x0bMryVDBgd4ADHbJX0A28+05n5/NFYba/r58/gGvvKCV2qVb1PBCgoxB2sImJwBBXO0RPQPDXjNtLp7Ka6xdtWyB5eow9tlMFd5XKnMcZiYArU+HfCVy/cJG5LT5ZoIBHbASf4o4UwMwTJLdQ/Yk8vytgNvbt2ESNsRBB5Fa/Q465vsvB1fkiHxL0NvV9Ma/bZH/ZyLyuDI2L/a5Xn93uMe4HtUD8PXoJUHPp6+hAz+X8q3HjTwI+kS9c0j3BpbwIvWkZgUBjcxg/vEgAfxKJElTAhfRNQ9m5DHcCcEAegj0GZEfqKt9Tz37mvDwuCe3u4Y+mP0/wB6gPi3R/vpJAFxI/T5hP2JP61ObVzHvjn+n9f5VoPFGi3LPsQw91Jkfp8361kxvVF7W0dX8CdY/aum6a8W3M1pQ597idlw/wDmVq31QD4L6sHQPayDYv3RBjhyLoIj07yPuDU/r2k9rZ5rWnoV8Jq297249T9fYe5q1dkg9u7/AAzA/wA5/wBM/Y104VafUqzEJJETvGVJkiN3qRHFXDezABP19B+Z/wBJr4qtmSAMQAMjGZJwfpgVZe/asA77gTcSZuXOT6wXOB9BgUBe0pcoPMCh/UKSVGcQSATj6VdrQajxWDI06G7/AIz22hicMcv/AJQRnkVBviL4i1i6e2DdW0txyG8ncrYWQpuFpAOeImPyquckulCfJfi9PeWlK8mq8U+BRqRfv2Ee3fW4zEGI1BEloBM23OVM7ciMiDUK8O6gaTqunuakBFsXZuOksBKkbj7ySs4kCeaq6L451WkFxbWxvMuMzG4pYhuAQ24GIAwcfzrW3dS91i9xixYyeIn17Rj9BXIi5ppvjwaP0vV2PVWg6hbv21u2XW5bcSrKQVP2IrIrz38JvFZ0WuWwzHyNUQm2e1LpxbuAem49hjmVnivQlWmO4cPTFKUoQFKUoBSlKAUpSgFfNgmYE+//AD7n9a+0oABSlKA+ETzXBvGPRv2LWvZHyODdsmMbJyk+pU7hHIBSea71UD+MPTBc0du7tlrF5Sp9QHm2fyJK/oKqywqnnwWY6c0R3ptzs9xBAP5GB/WrHWbyNblyAuwmSeJAI/Wa03hW6TZ8srcIF2Rc2SrJvIJUAyWElPuPvUz07aEoFTT3y9sQLly3uaQoGVuwvGYAA9hXmJQqe6S0ank/Bi/BfS3xd1NwhhYZVWWBAe6rNlJ5ABIJyPl9jXS9Xq0WA1xEkxlgCfYCTyf1rkus6vqGkLduXkUCFvae7bDwMBbthzZ5xi3+XrWr6Vq2uzcuXbena2X22UtpCuVlWbzWZb5AIYGAAZkAiB6eK4a1LT0ZL3vbR3U2hHsB+UD/AErSdS8aaWxjdvInFsSBHIL4RT9CwNQzQ+FeoaxQ1+6UVgDuvHexPuLIhFHPopqUdO+HultQboN9x63SCPyT5QPyNT2yPBpX+JrX7y2tMtoEnum4rXQk9zbVlUjncSRiOSKtJodVbd3L29U7Hte92XAue2UQrGeFVRzjOJ5qOk2blvy3tIyY7dojGRHtByI4rC/7I6bZsCMoHBFy5I+xLfy4qjLiu/PBbFzPgjHm3p7w6r6m2iPHJOC8kfYE5GKhfxGv3CuxTdfS7wGu3AAWuQCq7Aim2kmAfxHBORPS9R0LUWs22F9fZ4W4B/4h2OfyT861fW+mX9Rp7tgaZibiOvcyqASh2ndPIaOJ4qnGrx2twmaceWJpXvevDOD3bYt/Y8E8iPQn/eqLT8/X/arvUNO6Xbtm6Iay5VgfRlwTI9D/ALVQB9P+e9epet+09Sumr3j+358XxlD39jJc/u2R/r2sGx+let7byAfcA15D12UP2b+mSa9Y9E1Hmaay/wDHatt+qg1Wzx/Vr3mbSlK4ZBSlKAUpSgFKUoBSlKAUpSgFR34iWA3StXInbZd/zQeYD95WpFWr8U2A+h1SHhtPeUzxBtsPWuPk6uDiPQrRlocjcOAYnbtM4+8fnUjFm8CB5g+nYoIkMY3RPp/I1GPCv9mpzJUkzPqv1+1TVGk59DH6eYK8PJKb5SZ6OiK9f1t9U/d3mTcCZASZkGdxWeJH5/aureAOm216fpbmxfNexaZ7m0b3YqCSzcsZJyTXKPE9n92mJ7Y/XaP6xXWvh0f/AIRof/trP/oFb/RzKT0kZs67G/upI9J9JFYn7WQQjRvKswQMu8qpAZlUnuUFlzj5hgTWdVm7bM7gYjn7e/5f8itxmPh3Agyu31kEH9Zj+VfNKjFB5m3dmdhbbE4ic8RVVvUgqGEMrAEMpkEHIOPT7TVKWLZ2soHO4FeCSCs45wTzQFGo6XbuLtddylgxDFiCREcnjAxxWUTGTX2oR8RvGyae02ntt+/uDaSpjylPLE+jkcAZzPpUpl09I5VKVtnCuq9T/adVqNR/fXbjLH8Mwv8A+IFYp/8Aes09CIA8lhtIxJJj6g+x/OP6WR0m7nCCPduPr8uaueDJPGj0vT+twKNN6+fPmzC1GRBzM/n/AIa9PeAr27peiJ5/ZrH6i2orzdc6JdjOzOIBJM+4G0ST9xXpnwp0g6XQ6fTs242bSIT7kDOB6elV3FT9y0Zs+aMr9j2balKVWZxSlKAUpSgFKUoBSlKAUpSgFafxjqPL6dq3526a+QD6kW2gVuKiHxU6qtnptxCRu1BW0onncRvj7IGNcb0tnUtvRy/wzZO2P+fKRUuHP+af6j/9qjfQRtk+5A+3aP8AWpIcIT7H/UT/AErxK7npEW8Skm0PcwB6Rkf7Cuo/C67u6PpMztt7D90ZrbfzU1zHxEnbj0MgfYbo/UVOfgtrJ6cbPrYu3B+TsbsjPEsw/I1u9I+6M/qF2ZPqEUpW4yFJGMQPb2rF01tPMJ8oJc2gM23ldzEAXIhsy0c9wJAmsyrd++qIzsYVQWJPAAEk0BCPiH47bTH9l039u6hmcjFpCSARPzOYMDgRJ9AeSahjkwSZk3GyxYnMTLMxPqeZ9a2XUuqNqNRe1D4N64So9kAC21g8EKFn6yfWsbQaW7qLyWrKbrlzCCcKvrcZo7RGTgwMQSYPsYsc4se338nn5Ld1pGsSy2/aSRAkcTP4hjHsR7H3mtjcWVzyPXj8/wD+VLfGHgC3odBbuKfMv+aouXTOQyt2qv4E3R9TAknFRK9cxkEgj09KngtXLaI5ZctJm7+Gfhn9s1ha7mzpNjkT81yZtKR7DaSeOFGQzV3Suc/BS2P2fVERP7QFn3AtWyPt8xxXRq8rO27ezdiWpQpSlUlgpSlAKUpQClKUApXwmsC7r7j/APy6KwP/AHjsVSPdYBL+nAAP8VAZF/XopILSwjtWWaD67Fk/yrS6vx3p7Sszi+qL+P8AZdUbce5uCztAnHNUanp2s7mu62xaQKSTb04VkH8XmXrrgY5JX09KhDaJL1zA6j1GeGVvL04kyGS+dkiMypI9BNRbfgkkvLN51T4q6eN2nS5cdA0bluIjHiJjM+kj6iuf9b61f190XtQFUICtu0rFktiQWJYxudiACYEAVset+BtSHHlaa0MytpL9+7c7j811ipUKO6CWAkAVZPQL2jti7qbXlgED95dtIMHOy2rN2gHdJP3PFZMtZGtGjGsaezP6VpMfYmfocEf1FbNxPrAYkDPMrPHuCP5VqbWpvWrPmmxeFlY33WtsgWTh9r5Kcy3piYFYl3xIguqpMMAW5xLF4X7kbjH+HisTx0u6NHUmX+s6fG7OTJ+hlpH5EgflWL4P8THp+qdnnyrixcgE7QMi5tHzQZJAztJ+gq7quuI9pGeUlykupVWI+ZQxAUkgEgTnBGBnSMpdgttXuHOFttugH0WMr9sD+VTx9Us5WqWjvfTuu279tblslkdd6EK3cmMxGCeQpyR6VnHULiSBImDgxj0P3H61526F02411v2XTh2Vu62fL2b4g77DXFcfWP1ma6TpfFSWkjU2r+h8oAELbuGzg5ZTJRVj029vMmvSnJvvwYqjR0SoL8Yeovb0AtqDtvvsc/4QrXCv+bbtP0JHrUk6N4g0+p7tPeRw2SsneDgfKxlR9NvNct+P/i4KLejtuC4/eOAchvltiBz+NoPELjgi+KSafcqpPWiG/tACHccAkbj9AS8+w5X6V2T4ZeDzpbJv3v7fUAEj+7t8qgB4Pq31xwoqE/BnwiNUG1Wq/eLZuKLQMbTdXuZjAG4KSoH1B5gR2ytGfP8AUSS7FOLF0vbI58QukPqenXrdtSz9rqo5YoyvtH1MEfnXELF6U7ckYIOCCMEEHiPY16SqF+O/h4us/f2It6pVgHhbo52XI9fZ8kT6jFd9Pn+nw+zGbF18ogvw58Xjp7vbvKfIvvuLiZtvtCzt/uyAOMjGDmO06bVJcRXtsro4BVlIKsDwQRgivOXUQ9u4bF621q4B8rjI9AwxDof4lJFbv4Z+L10uuNprh8i8FVxu7bV1j+7eCYG4kqSJ5Qn3E/UYo11yyOG6300ju9KUrCaRSlKAUpSgFKUoD4ROD619pSgMXUdOS4wZ8kDtBiFP8QBEbvYmY9IkzfNoTPqPX1jmJ9qrpQFmzpgqlYGZnaNv0GB7CB+VY2m6RbDC4yA3Nqjce4qFEBVYjA5OIkkms+lAYh0pyoAKnkuSxYEkukE4HtkjMRitZ0vwlp7Vl7VuzbFm6Wc2nSe9pncCYKgbVCRgLH231KAi/TvAlnT3WfTjyd20MgJezcURzafCEGdu045yCQa+oeA9NdcPsNu4Pmu2mNtmO2N21O0tgZIkCYNSWlc6V2O7fcimr8JI6g3gurFvcoXVWg7nMCHVZ/zFGMGtvpelG3tRGIC5kwU5iAC24HbiQYzweK2lK6cOF+PPAPV9dfuMtiylpjColxOBwWMLLHkkzzUesfA/qYtw1m0QHBA81Q+QZMjG3CyJniPWPStKAinwx8OXtD09bGo2+YHuMdpkQzFuYqV0pQClKUBrPEGn0xstd1dq3ct2A1z94itt2iSw3DBrzT4w6lpLl7zenWr1qd1t0Y2/KIIylvJ7c/KQQIlYivTPW+g2NZa8rUoLlvcG2kmJHEwc/ao9d+EXS2/+kRftP+poDl3w08edV/aE04nWJjcGJMIO0EXj8kQcwwJwYOa9BVi9M6Zb09lLNlQlu2oVVHoP9+T9zWVQClKUB//Z"/>
          <p:cNvSpPr>
            <a:spLocks noChangeAspect="1" noChangeArrowheads="1"/>
          </p:cNvSpPr>
          <p:nvPr/>
        </p:nvSpPr>
        <p:spPr bwMode="auto">
          <a:xfrm>
            <a:off x="0" y="-1092200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hQSEBUTEhQWFRUTFxYZGRcYGBoeGBgXHBoYFxgYGRYXHCYgGBslHx4ZHy8gIycpLCwsGiAxNTAqNiYrLCkBCQoKDgwOGg8PGiwiHyAvLDUtLzUtKi0sLCwsLSwsLywsLC80LCksLSwvLCwvLC0sLCwwLCwsLC8sLCwsLSwsLP/AABEIAO0A1AMBIgACEQEDEQH/xAAcAAEAAQUBAQAAAAAAAAAAAAAABgIDBAUHCAH/xABDEAACAQMDAgQEAwUHAQYHAAABAhEAAyEEEjEFIgYTQVEHMmFxQoGRFCNSobEzU2KCwdHwFRZDcpKy8SU0RHSiwuH/xAAaAQEAAwEBAQAAAAAAAAAAAAAAAgMEAQUG/8QAKBEAAwACAQMDAwUBAAAAAAAAAAECAxEhEjFBBCLwEzJhFFFxkdGx/9oADAMBAAIRAxEAPwDuNKUoBSlKAUrC6r1izpk337i21zBYxJgmB7mAa5l4j+OqrvTSWtzpHzkSQSRKqpP0OeNwxzEKtLgHWqw7nWLCsFa9bDHgF1BPHAn6iuHN1rWa3Zb1WquKWXfstAKygjaSdh/8LiZgtjGasW+gadbYbYNz7gzldzI5VmP9pggmFhQILTArs9VeOCi88ydvHinS/wB/b4md2I55OPf9D7VlaPqtm6m+3dR0JI3KwIkc5+lcUfTraVVMbEDb5UjcrA7VYbsT25ORtUDGBGer9LZFbYWU312m3IlFhJ2vvwJBkZmNokV3I3C2Rx5+t6Z6bBnIr7XnDoPjm9auKVvFlVgSCxg8tOcfOSpExkmQWrqvhb4lLfFoXRBvQVYFQqqVZ13ScfKVgSZj6xGLV9i7r1wydUrH0evt3QTbcOAYkccA/wBCKyKmTFKUoBSlKAUpSgFKUoBSlKAUpSgFKUoBSlKAVFvF/jy3oiLaqbuoYDbaH143Nws5ImAdpEiRWF8SfiCugteVbM6m6OwCDskhdzAzicCRk/lPLOn9IYMLjnc7ESwZWy8Ke/aHcQwMSQu1cYU1HlvUleTIoRieKVvam+bmtvqUg7RuysEki0ozABODnA5xVrT6so3laZN1wKIvXApcGe044wzEMSfSD81XusaNLfdqEe41xtpIYsNuwBmGwgARgKRIYmIxG90iIgZdoAJgCe4tBY7inOBAAzmBAIqCxvek/wDTNWX27fP/AA19u3b0ILX+53YAQkmcFRuySxyZwcjHqc3qKBLZu7T5dkMQiLtUoF3bwpyrAggbTAwT61qtd4wtqQVseY4MEkQFx3SzAZMD09YnGav+0SXrIF60UbMgYBUKzFgy9vJEfVQc+tkOZ4TK3NvTa+fwXupK1zTL5RVHYGQ4Kqw8sGMmPUcECc+hBidrqkhDuIjtBks0jdC7GEY2gfXH1nL6h1I3UJLqLbOFBzCDduwM+i+me4gTNYlxD2Azu7TkDbhBtXPLQDK/Ye1Y8tK32NeKHC0UWSigNuAKLtMZWZKg98nJJJj3BPMj4mtuW9q23MlSQecr8mCpzuYgcRugmJAtEoHgAmFuAiJO7eZOMfiPaAfrOKu+aNx7UXao3tHG2ZKrMgDcvpyfWTMVtPZa1slXhb4iX7Dqewh3VSSYAC7VaQsBh6yPQnjMdq8PeME1Ahu1sAE4DY9JAjP9R64rzXpgXdgFKwYKAAmZJwAJMZGMVKPDervKyi3uCADZ3TB3SDtJJ2niYnPIrRjy7fSyqvZzPY9HUrT+HfEdvVKwVl8y3tDqCJEzBiSQCQ0T7H2Nbiry1NNbQpSlDopSlAKUpQClKUApSlAKUpQCrGu1YtWnuNwilv0FX6g/xJ1jDyrf4GkkTAb8MH15I9R+fFdS2QuumWznDWWu6t9Zek3mckncnlrINtLYJBKTG3aTMMczWy0lgpMByibczPbldgYDbAndMA8yavlmILr3GeQsMyxmLiE7pMcQOJ4qxbTy9zL5pUQdrAEDA3bG24Yz/EZJ5wZsSS7HlVbrlmq1HUzacW3QgPcVUZXtqCxnIUT2xsEs3JjnNa3xVrLwPeo8pPlLt8zT85CEdvoCYxOIM1TqtVZTVm5Dl1QKy4KDcX/d90ncCFAM5n5QawtR1tjuuHYzQoEqSUIJ2sq3PkbczgbpGcmcVly2vtbNmPHyqSNd1Hpty0bTMzEMAZ7TAEFQ3OYMhSBEGJJMV9R1bXEDsTvX5QNvli2CRichRKw2ScTByNff+csw7nLMzgtLHumQwg9xgkflI5yVAYhtoMISSVDAzMPB4M7tonEc8Cs9fg1JfuF1BdJPeZJUAQMS0cxEHBgju+lXNXpoBJDBSSzYzttmQ23mSCDAAAK5PNW+naK4fMZAWUTJPJLKpJABG5tskDHHvRL28nC9sR2EATsZ5yJkCZ5jP1rjWnwd2XJNtgWVt28iImWBUxuGRA3CPUETMVY1FgBGO+QCu+IVNvIVV5kAAFZiWX71dKkBiDDMVl52kkhVQKB3L6yCASOYEmra34eACRbYsXiCBwoTHcZJJ7RMDmBUV+AZF7UhDBjeSZMAyCd69oJJJENnkgfnc/arlp9y7lftEyQDOWgZUD8UniGktxWNaYrBUsSyQSpAAVpzLYJChuAOSSeAflzVLBVtoJACz2tI9wSdonO6YwZGTBLngEt0nixtNcsa22X2owF9d8hlZ++2ECgFuWXPsTyZ9B6DXJetJdtkMlxQykcEESDXm/wcWAuoFRwfLKBrnaAXYHe4twfxQInIgA5rq/w38W+YRpSoTYDCkjcpB4MGM5IA9M4jO9PqSZRDUtwdBpSldNApSlAKUpQClKUApSlAKUpQCuWeMdcLmtud3akJ6QCAGwAw3MDvMECJJzXUbjEAkCSBwIk/TJA/nXG+raf9/euQvmM8vAJCkEjcQWjfBiQJEjJialJl9S/akWg6MRBndACliVl8cBjMkmMEYOainiO69t7W2VW2dxhWYhhwArEAyQSNwyZE1KLriFG2SQqfu93aBLNuIkquQCSfWol4i61aZwPK3C3uh2ZlgGApJtmdkH9eB61zL9ut62ZsCfV22Yi9I1Go826bqku0723CWAAhWCRH4ZBxtgAitV1DSXB5nA8tlQjcSyyI3KIAKngHn5vcxINN4tBKqbNtk3W0xhNjSnajCABkwPc4HNZd3otu6+9gxBtG3AUcLMYNsnecgMJMDPzRVU45a2jT9SpfuXBHOkdJOoZkHawBZiFURkqpBPAg8z6D6Rcu9KsJpyLlxi4MqQIDe0ZYHuBkzHBxV/8A6DfNpRZUktcLsu7hWnZuIJA9DGZJmYUVjanSLYcW7kMSu82/RY7SO1yXO319c8RUGnM9ixV1VwzaeDnL2rlhcF8ljBQkZCgSDmVkZ5PpNaTUXXF51dizjeggnaGAVdxT6x3Yicn2q50pdlxXtDfcuHZb7exwY/zCDuyQICcnFV77vm3DdRt8BWHIgwhIt7RhcjaZglsc1C73J1Tq2yzALBX3qOWxIHZBK2z3AkHn5jzIgTVftLswEYrgsYhjKqMLk87pPoMwRFfbunKXNyoCwPGYGZUkhTEg/L24cRMVWqCyDtCkkhTIWDl3O4MAYIWJ59MYmjfZosMLThQw3BSAxx68Z2+mIxOYAI5iqUccKBEq+1yZ+aSSWIggSZg8nFXDpydpQKRJ5YCWY5A4CzEgADAGJwZWPCSNp7ZQFWIkyVESO5Wypx6EE/KfeatS6k2vHzsQq1Ot+TW+GOrpaLKw8uSJKqILLuO1mBMyIjdEEyOcTj4dsLXV13Ajz7Tj1jzB3BjcYy/bujH/AHn0zz650d7N+1Nt1LwSqsG+ZiMAZwJJPPHpNSbUa3b1GySsNkXCO3bbYqiyqgShKzEsYPHIq6G9c+Cp6Vpz5PQ1K+LwI4r7VxpFKUoBSlKAUpSgFKUoBSlKAt352Nt+aDHHMY5xXFrLHfJI3BmEmSd0Alj6I0/nHEznttcf61a2am6CZCMcAfi3cCRuOJxkGY5zU5MfqlwiFeLerMD5I3Q4DuQYBtgBY3H0kCT6+/vGhY8wuqSQGEOwAX8yuCTzuEz/ABd01n+MdQTqXQEE2zCTG4SolTu5OSsAcg4xNa647KYUKxG7O1R27Q7HaTLWyJkkBeOc1iyNumX4p1CLuovhiX3bTsDbh6g7lC7twiI5C/xCKytJ1q9bsvaliGQbCDFwBoJZXYjO0gRBztGDM2TaKDDeW5gozAK/IImfXdOBHp9Qtq+4t9xIYgKACB3QFZlViJAk5MgkQJ4FVzTX2k2k+5t9J4ku2wtveBKDb24VVBBhD+ADdxBMAwFNYXU7RdTqTdBtkhVC29hUdpBCrxI/XNUMEUsfaUAztckSVMQQO3aATyBuJivvTtSiwjb0QFgwOexiCTuAgS21AYBE5MTU4vaUvsQcpPqRb1KOjK1o7bpa2VIMkkdqwrHj6H/U1IU6tav2y11jbuWzsVu6QS8nuQyDkrxmBgmJ1fUtK9m41sAMpg237N20CSN5+aYLEADIaBmsNboZ+wRvKxtMAEMDtOOTzG7BK++Yqqjc9w5VpMkVjomnvsUBbcGIKhAnLfXL8MRn1M8wMf8A6BFh1gm4jbkhWJCAwELhQUciJEy22fSa3HSNJtBDz5wG7YJPZtjEgiRPcZxuE5ir7axlAwriCVcNkBIG+DhlEjDBicczjVjxpwupaZkrK1XD2QnS3wd3G9sMGzFsLz3jdglvUkRA4iugPbS3G22m1UCsoBIiAIBC9xj0kGtLf6BbvxctkLsJLKAdgU9zNtAlS2QIEjcJIO4m90m3ctWE803VLFwTtIgtcOwHcfYQCTAOCZGOYcbhvfk7mtWk0UeLFXYrB7ashPlsGZSVwdu4gNOMgZ9RxIsWdA+o1VrUKbewKkK1ySruDKhSTJEqcjO7AMQN3qkW6IZUc3Ad4EAspaAAJLek4z6gxE4nh7ozX9dbtoN1mzfht4DKVBM4BDEbiygsIwTPNTtabet70RxPaUnetOpCKDyAAfvGauV8AjA9K+109EUpSgFKUoBSlKAUpSgFKUoBXKfHenNrWse4C/tjMBzG4gFUndCGIk4HAmurVH/GvSje0rFRL2+5fc+4/TP5fU11PRVmjqk4X4j6faY27idgDETtEthXtGCDu4ACzksPqK0FzSlFDCGI3Ft/aoAHzkHIJEABTOP8QroB0ilCCSYC72Vu7HeIEEEglueQTz64Fnw1Zwqm4QZgE7s7oWSOACR9IAn6582K3W5/r5/pnxZ5S1RCVuKRtO4s4BYIZUqOSS2RB3NiAI5kSckoFB2v8iAqonKsztHecFhkx/BNbXrHRbtlt4ErtDOyqwG9e1SYILKQRMAZH1rSXtQRAg7nALbVkFohZVufxKTj5pEAAVmqXvTNc0qW0W9WWjYxBZS4MLJGZZXYEAgMdoBGC3pJBquCRCspUkK2MFY3f2Y5KkTyIFviAa+C5uCD2DF5LspVQXYwSZ2sp4988TV5rRLSAUBdU7TO0NCrkkBW7snkSab0dMxroI8m9sRUkgrJK9wZww/hIhpwRM+oIv6O/YNzstMeULOSQT7CGHvwBntz61h6kgttIYAsxVsYVtrFO8Q/BbG3gZFb/ofQ0ADOqqASAdw3p7Ku75QQwIHJNxuIqzDTppaKMupWzaqbgYgYZsLJIIIJ3PtJO6Bwgg4IzPbf87dDREGDHA5hAAZLH+EzH55psv5gCbFC3AFZhhgFJVDMA4Yz7jdg0sSLh2yIkMJEDcYB2iXByRtAAE+sV6R55aVROCYZzuIIMXIloBlQBkGfYkEEVniNoJw0bg4BUEBidu0MxKlVyN3A3DbwKL1+QSAyqVnaTwNwAYKJjcGkesQCpY1aXVl1KwAs9w47SclkKmJXIMkEgcE4HOWW3sgMGDEiUMRCQCSAGWIbcfWV2gf4jUu+HXSd1xneP3IAEHkme4kZYnMmfT61DupdXFpd7XCIbII/eFmHAIE7gpA9QSfrNdR+HvTWtaG2XBVro3lCZ8uchAfYDGIH0qNM0YIdVtkmpSlVnoilKUApSlAKUpQClKUApSlAKUpQHNfGnRns32dFLW7xBEKNqNI3bo9DE8TOPWotp+oFwSndA2q2ZLCTJAgBJDDAaCxrtuq0i3EKOoZW5B9a5l1rw5+yFxBZWJKRAHAOwewJAOZMznCxZLMGfF0+5Gh14m3ctbPmScsAVxuJRjuBI7WAPyyCTUA1/TTprjYBYyVYQIAILO0AQZCxAzJx7zezfcwRDSRkZUAF+4g5lm7SM49hJGq8Utv0xZYO0I2V5Di6MMwk7gBj0n04FWaFS2cwU5rX7kVsXhgHcGcCASzEJtbcSZBU9okD+HkgVTfcui79gQwwzA/EhxESBk+3aPer13Um3aAXuZpJjbDAMgUyflIktIBhomRV1rR8poDHZcWZ2tJ7i2CcmCYP0+xrB+TeZXRtMLupRR3dxfcVyZVriMQAAclokmFn85jp9VACoYZN67AWAa5h1BBkwQRBzHpnmIeF9Rt1aDb3MNwLCQCyqIbgGCRBnG8D8Ijb+KNU1lX2t8xaXB3bVUSsSck8jJjg+lasLUQ6MeaXVqTY6hyIORtDEMvORbZSWUloJHMicyPWs3zBdScG4ssZhgGODhSRMmR7TII9MHpjXLekthztfy7czmWJEMQAWYA5P1VicEVdW9DsQga2JkbpUWyAynZIBhTBjjIxJB1p7WzK14/YuG4GkAkxG0lmLuIRpBJj1nbPuTjtpaYsw2kMJM5BJYQCxjAZcA/xTzwTb1qKTuBO2cNENAJgQ8C2kiJ9dxEgGt74a8I37rWyoVbAncZ9ip2jO8+o7gPX8+7OzLrhGt+G/gu5rtSnUtQxFq07GykhpIYwNxwVAjI5McbYrtYFWdFoks21t2lCIggKBgCr9UnqTPStClKUJClKUApSlAKUpQClKUApSlAKUpQCrWp0y3FKOJVuRV2lAc88SfD91BbSEFYMowJdYDEbHmWMkQD+pwKhusby7QS5bK7CJUzKlWYuykD5wGIM57eeZ7rWD1botrUoUurIOJ9frmpKjNfp5fK4PMPVOiMp32+6WYMAS3yMq3JByQrhQXBOTu9awL9wAlh2yXuGYaRLD0Hvu9iAAfaO1+IPhmbdt7lrddjbFtFXcF3i5cbuPcxgAAe5waj3RPBK6xW1GnZCyAb0BHmBxu7SpAgMoQhtwBDNis94lv2k5q9e5Gk8L6FbVpisvvWGJCjILqyoCO44AMyZLCRINbDq3TDcuKbu1hZa0wMQOWA3KM4UgwcFT94+aLVLfFy3bBUmBEFNpG/g8o4IgMP6ia2C9Idrm5iY9FOMDaQJzEyR7geoiKmsmOJU0yj6Oa76lLMLTsbZNrG6GlQRvAa5COcyVIIj6gyRM1eUK1kahkkWjta4AsAEgBdsx80dsTk59awPEnTTsEsSyuCrZDBSBAwc93oZ+kVt7uuD9F0OnG3zbt91ufxOyFl3HMliXttJ/iFc/UzSfSXL0VJrrJF4L8D+dp7V+80rcEgKNoe0ydrFTJ7jFwSZG70yD0e1aCiFAA9hSxZCKqqIVQAAPQAQBVdW72WTEz2FKUrhMUpSgFKUoBSlKAUpSgFKUoBSlKAUpSgFKUoDH1uuS0u+420fzJ9gBkn7VFx8UNLJG27iPwgkzMdoaRx6gevsYinjjqx1GsFrHlrI9fwkiZZYiYJg8D6Yh2rvArldhjZvIXdCkwdpI7T3HIkR+Y8u/W116jsDvnSuv2NSAbNxWkE7ZhoB2yVOQJ+lQXxl0W507U/9S0QADH9/b/AdxySBwrHkjhyGzLVBumalrd22wYBhGxAxBBAIIjaAVIAB/imSAQK7xprqanTq0Brd5AYPBVhkEfY1pw5vrJp8NHZrTOGavVWzrrj2ZFrURdC8NbuNhkI9D5gZgeCHWJFSvR3N659Qp/Pj+on8xUS8a+F20WrC82xuuWXP8EjcpPo6yR9RHvjf9D1m9fYxI/kc/XMR7CsmdPe2b4a1wW+s6bcjQMjj/wBQ/rFRHpAJ1enkkIupssueWu3tOrj9La/+Y10DVW5B/T8sx/WufXLgs6lB/d3bVz7Lau22IH1IGPsa5gfOhfY9KUoDSvXPPFKUoBSqLl4COSTGAJPtOOB9ao0dx2SbihGJbtDboWTtkwO7bBIEgGQCYkgXqUpQClcw8a/GNtLqbmn09hbhtAhndyJuASURAuYxncMyIxnJ8E/F5dZq/wBlvWfJdp8tlcsrlZJUyoKmASOQYORiQOjUpSgFKUoBSlKAUpSgFKUoDiHXdKP2m6j/AIWYkYYAEkBQCZj8IHImQM1pL/RxduBpYAMCTiJyCxCwCTIzjG0ZmuneOfA7Xrh1Fgd7bd3uCpwwHrIx6/Y8iFJ0x0bMryVDBgd4ADHbJX0A28+05n5/NFYba/r58/gGvvKCV2qVb1PBCgoxB2sImJwBBXO0RPQPDXjNtLp7Ka6xdtWyB5eow9tlMFd5XKnMcZiYArU+HfCVy/cJG5LT5ZoIBHbASf4o4UwMwTJLdQ/Yk8vytgNvbt2ESNsRBB5Fa/Q465vsvB1fkiHxL0NvV9Ma/bZH/ZyLyuDI2L/a5Xn93uMe4HtUD8PXoJUHPp6+hAz+X8q3HjTwI+kS9c0j3BpbwIvWkZgUBjcxg/vEgAfxKJElTAhfRNQ9m5DHcCcEAegj0GZEfqKt9Tz37mvDwuCe3u4Y+mP0/wB6gPi3R/vpJAFxI/T5hP2JP61ObVzHvjn+n9f5VoPFGi3LPsQw91Jkfp8361kxvVF7W0dX8CdY/aum6a8W3M1pQ597idlw/wDmVq31QD4L6sHQPayDYv3RBjhyLoIj07yPuDU/r2k9rZ5rWnoV8Jq297249T9fYe5q1dkg9u7/AAzA/wA5/wBM/Y104VafUqzEJJETvGVJkiN3qRHFXDezABP19B+Z/wBJr4qtmSAMQAMjGZJwfpgVZe/asA77gTcSZuXOT6wXOB9BgUBe0pcoPMCh/UKSVGcQSATj6VdrQajxWDI06G7/AIz22hicMcv/AJQRnkVBviL4i1i6e2DdW0txyG8ncrYWQpuFpAOeImPyquckulCfJfi9PeWlK8mq8U+BRqRfv2Ee3fW4zEGI1BEloBM23OVM7ciMiDUK8O6gaTqunuakBFsXZuOksBKkbj7ySs4kCeaq6L451WkFxbWxvMuMzG4pYhuAQ24GIAwcfzrW3dS91i9xixYyeIn17Rj9BXIi5ppvjwaP0vV2PVWg6hbv21u2XW5bcSrKQVP2IrIrz38JvFZ0WuWwzHyNUQm2e1LpxbuAem49hjmVnivQlWmO4cPTFKUoQFKUoBSlKAUpSgFfNgmYE+//AD7n9a+0oABSlKA+ETzXBvGPRv2LWvZHyODdsmMbJyk+pU7hHIBSea71UD+MPTBc0du7tlrF5Sp9QHm2fyJK/oKqywqnnwWY6c0R3ptzs9xBAP5GB/WrHWbyNblyAuwmSeJAI/Wa03hW6TZ8srcIF2Rc2SrJvIJUAyWElPuPvUz07aEoFTT3y9sQLly3uaQoGVuwvGYAA9hXmJQqe6S0ank/Bi/BfS3xd1NwhhYZVWWBAe6rNlJ5ABIJyPl9jXS9Xq0WA1xEkxlgCfYCTyf1rkus6vqGkLduXkUCFvae7bDwMBbthzZ5xi3+XrWr6Vq2uzcuXbena2X22UtpCuVlWbzWZb5AIYGAAZkAiB6eK4a1LT0ZL3vbR3U2hHsB+UD/AErSdS8aaWxjdvInFsSBHIL4RT9CwNQzQ+FeoaxQ1+6UVgDuvHexPuLIhFHPopqUdO+HultQboN9x63SCPyT5QPyNT2yPBpX+JrX7y2tMtoEnum4rXQk9zbVlUjncSRiOSKtJodVbd3L29U7Hte92XAue2UQrGeFVRzjOJ5qOk2blvy3tIyY7dojGRHtByI4rC/7I6bZsCMoHBFy5I+xLfy4qjLiu/PBbFzPgjHm3p7w6r6m2iPHJOC8kfYE5GKhfxGv3CuxTdfS7wGu3AAWuQCq7Aim2kmAfxHBORPS9R0LUWs22F9fZ4W4B/4h2OfyT861fW+mX9Rp7tgaZibiOvcyqASh2ndPIaOJ4qnGrx2twmaceWJpXvevDOD3bYt/Y8E8iPQn/eqLT8/X/arvUNO6Xbtm6Iay5VgfRlwTI9D/ALVQB9P+e9epet+09Sumr3j+358XxlD39jJc/u2R/r2sGx+let7byAfcA15D12UP2b+mSa9Y9E1Hmaay/wDHatt+qg1Wzx/Vr3mbSlK4ZBSlKAUpSgFKUoBSlKAUpSgFR34iWA3StXInbZd/zQeYD95WpFWr8U2A+h1SHhtPeUzxBtsPWuPk6uDiPQrRlocjcOAYnbtM4+8fnUjFm8CB5g+nYoIkMY3RPp/I1GPCv9mpzJUkzPqv1+1TVGk59DH6eYK8PJKb5SZ6OiK9f1t9U/d3mTcCZASZkGdxWeJH5/aureAOm216fpbmxfNexaZ7m0b3YqCSzcsZJyTXKPE9n92mJ7Y/XaP6xXWvh0f/AIRof/trP/oFb/RzKT0kZs67G/upI9J9JFYn7WQQjRvKswQMu8qpAZlUnuUFlzj5hgTWdVm7bM7gYjn7e/5f8itxmPh3Agyu31kEH9Zj+VfNKjFB5m3dmdhbbE4ic8RVVvUgqGEMrAEMpkEHIOPT7TVKWLZ2soHO4FeCSCs45wTzQFGo6XbuLtddylgxDFiCREcnjAxxWUTGTX2oR8RvGyae02ntt+/uDaSpjylPLE+jkcAZzPpUpl09I5VKVtnCuq9T/adVqNR/fXbjLH8Mwv8A+IFYp/8Aes09CIA8lhtIxJJj6g+x/OP6WR0m7nCCPduPr8uaueDJPGj0vT+twKNN6+fPmzC1GRBzM/n/AIa9PeAr27peiJ5/ZrH6i2orzdc6JdjOzOIBJM+4G0ST9xXpnwp0g6XQ6fTs242bSIT7kDOB6elV3FT9y0Zs+aMr9j2balKVWZxSlKAUpSgFKUoBSlKAUpSgFafxjqPL6dq3526a+QD6kW2gVuKiHxU6qtnptxCRu1BW0onncRvj7IGNcb0tnUtvRy/wzZO2P+fKRUuHP+af6j/9qjfQRtk+5A+3aP8AWpIcIT7H/UT/AErxK7npEW8Skm0PcwB6Rkf7Cuo/C67u6PpMztt7D90ZrbfzU1zHxEnbj0MgfYbo/UVOfgtrJ6cbPrYu3B+TsbsjPEsw/I1u9I+6M/qF2ZPqEUpW4yFJGMQPb2rF01tPMJ8oJc2gM23ldzEAXIhsy0c9wJAmsyrd++qIzsYVQWJPAAEk0BCPiH47bTH9l039u6hmcjFpCSARPzOYMDgRJ9AeSahjkwSZk3GyxYnMTLMxPqeZ9a2XUuqNqNRe1D4N64So9kAC21g8EKFn6yfWsbQaW7qLyWrKbrlzCCcKvrcZo7RGTgwMQSYPsYsc4se338nn5Ld1pGsSy2/aSRAkcTP4hjHsR7H3mtjcWVzyPXj8/wD+VLfGHgC3odBbuKfMv+aouXTOQyt2qv4E3R9TAknFRK9cxkEgj09KngtXLaI5ZctJm7+Gfhn9s1ha7mzpNjkT81yZtKR7DaSeOFGQzV3Suc/BS2P2fVERP7QFn3AtWyPt8xxXRq8rO27ezdiWpQpSlUlgpSlAKUpQClKUApXwmsC7r7j/APy6KwP/AHjsVSPdYBL+nAAP8VAZF/XopILSwjtWWaD67Fk/yrS6vx3p7Sszi+qL+P8AZdUbce5uCztAnHNUanp2s7mu62xaQKSTb04VkH8XmXrrgY5JX09KhDaJL1zA6j1GeGVvL04kyGS+dkiMypI9BNRbfgkkvLN51T4q6eN2nS5cdA0bluIjHiJjM+kj6iuf9b61f190XtQFUICtu0rFktiQWJYxudiACYEAVset+BtSHHlaa0MytpL9+7c7j811ipUKO6CWAkAVZPQL2jti7qbXlgED95dtIMHOy2rN2gHdJP3PFZMtZGtGjGsaezP6VpMfYmfocEf1FbNxPrAYkDPMrPHuCP5VqbWpvWrPmmxeFlY33WtsgWTh9r5Kcy3piYFYl3xIguqpMMAW5xLF4X7kbjH+HisTx0u6NHUmX+s6fG7OTJ+hlpH5EgflWL4P8THp+qdnnyrixcgE7QMi5tHzQZJAztJ+gq7quuI9pGeUlykupVWI+ZQxAUkgEgTnBGBnSMpdgttXuHOFttugH0WMr9sD+VTx9Us5WqWjvfTuu279tblslkdd6EK3cmMxGCeQpyR6VnHULiSBImDgxj0P3H61526F02411v2XTh2Vu62fL2b4g77DXFcfWP1ma6TpfFSWkjU2r+h8oAELbuGzg5ZTJRVj029vMmvSnJvvwYqjR0SoL8Yeovb0AtqDtvvsc/4QrXCv+bbtP0JHrUk6N4g0+p7tPeRw2SsneDgfKxlR9NvNct+P/i4KLejtuC4/eOAchvltiBz+NoPELjgi+KSafcqpPWiG/tACHccAkbj9AS8+w5X6V2T4ZeDzpbJv3v7fUAEj+7t8qgB4Pq31xwoqE/BnwiNUG1Wq/eLZuKLQMbTdXuZjAG4KSoH1B5gR2ytGfP8AUSS7FOLF0vbI58QukPqenXrdtSz9rqo5YoyvtH1MEfnXELF6U7ckYIOCCMEEHiPY16SqF+O/h4us/f2It6pVgHhbo52XI9fZ8kT6jFd9Pn+nw+zGbF18ogvw58Xjp7vbvKfIvvuLiZtvtCzt/uyAOMjGDmO06bVJcRXtsro4BVlIKsDwQRgivOXUQ9u4bF621q4B8rjI9AwxDof4lJFbv4Z+L10uuNprh8i8FVxu7bV1j+7eCYG4kqSJ5Qn3E/UYo11yyOG6300ju9KUrCaRSlKAUpSgFKUoD4ROD619pSgMXUdOS4wZ8kDtBiFP8QBEbvYmY9IkzfNoTPqPX1jmJ9qrpQFmzpgqlYGZnaNv0GB7CB+VY2m6RbDC4yA3Nqjce4qFEBVYjA5OIkkms+lAYh0pyoAKnkuSxYEkukE4HtkjMRitZ0vwlp7Vl7VuzbFm6Wc2nSe9pncCYKgbVCRgLH231KAi/TvAlnT3WfTjyd20MgJezcURzafCEGdu045yCQa+oeA9NdcPsNu4Pmu2mNtmO2N21O0tgZIkCYNSWlc6V2O7fcimr8JI6g3gurFvcoXVWg7nMCHVZ/zFGMGtvpelG3tRGIC5kwU5iAC24HbiQYzweK2lK6cOF+PPAPV9dfuMtiylpjColxOBwWMLLHkkzzUesfA/qYtw1m0QHBA81Q+QZMjG3CyJniPWPStKAinwx8OXtD09bGo2+YHuMdpkQzFuYqV0pQClKUBrPEGn0xstd1dq3ct2A1z94itt2iSw3DBrzT4w6lpLl7zenWr1qd1t0Y2/KIIylvJ7c/KQQIlYivTPW+g2NZa8rUoLlvcG2kmJHEwc/ao9d+EXS2/+kRftP+poDl3w08edV/aE04nWJjcGJMIO0EXj8kQcwwJwYOa9BVi9M6Zb09lLNlQlu2oVVHoP9+T9zWVQClKUB//Z"/>
          <p:cNvSpPr>
            <a:spLocks noChangeAspect="1" noChangeArrowheads="1"/>
          </p:cNvSpPr>
          <p:nvPr/>
        </p:nvSpPr>
        <p:spPr bwMode="auto">
          <a:xfrm>
            <a:off x="0" y="-1092200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hQSEBUTEhQWFRUTFxYZGRcYGBoeGBgXHBoYFxgYGRYXHCYgGBslHx4ZHy8gIycpLCwsGiAxNTAqNiYrLCkBCQoKDgwOGg8PGiwiHyAvLDUtLzUtKi0sLCwsLSwsLywsLC80LCksLSwvLCwvLC0sLCwwLCwsLC8sLCwsLSwsLP/AABEIAO0A1AMBIgACEQEDEQH/xAAcAAEAAQUBAQAAAAAAAAAAAAAABgIDBAUHCAH/xABDEAACAQMDAgQEAwUHAQYHAAABAhEAAyEEEjEFIgYTQVEHMmFxQoGRFCNSobEzU2KCwdHwFRZDcpKy8SU0RHSiwuH/xAAaAQEAAwEBAQAAAAAAAAAAAAAAAgMEAQUG/8QAKBEAAwACAQMDAwUBAAAAAAAAAAECAxEhEjFBBCLwEzJhFFFxkdGx/9oADAMBAAIRAxEAPwDuNKUoBSlKAUrC6r1izpk337i21zBYxJgmB7mAa5l4j+OqrvTSWtzpHzkSQSRKqpP0OeNwxzEKtLgHWqw7nWLCsFa9bDHgF1BPHAn6iuHN1rWa3Zb1WquKWXfstAKygjaSdh/8LiZgtjGasW+gadbYbYNz7gzldzI5VmP9pggmFhQILTArs9VeOCi88ydvHinS/wB/b4md2I55OPf9D7VlaPqtm6m+3dR0JI3KwIkc5+lcUfTraVVMbEDb5UjcrA7VYbsT25ORtUDGBGer9LZFbYWU312m3IlFhJ2vvwJBkZmNokV3I3C2Rx5+t6Z6bBnIr7XnDoPjm9auKVvFlVgSCxg8tOcfOSpExkmQWrqvhb4lLfFoXRBvQVYFQqqVZ13ScfKVgSZj6xGLV9i7r1wydUrH0evt3QTbcOAYkccA/wBCKyKmTFKUoBSlKAUpSgFKUoBSlKAUpSgFKUoBSlKAVFvF/jy3oiLaqbuoYDbaH143Nws5ImAdpEiRWF8SfiCugteVbM6m6OwCDskhdzAzicCRk/lPLOn9IYMLjnc7ESwZWy8Ke/aHcQwMSQu1cYU1HlvUleTIoRieKVvam+bmtvqUg7RuysEki0ozABODnA5xVrT6so3laZN1wKIvXApcGe044wzEMSfSD81XusaNLfdqEe41xtpIYsNuwBmGwgARgKRIYmIxG90iIgZdoAJgCe4tBY7inOBAAzmBAIqCxvek/wDTNWX27fP/AA19u3b0ILX+53YAQkmcFRuySxyZwcjHqc3qKBLZu7T5dkMQiLtUoF3bwpyrAggbTAwT61qtd4wtqQVseY4MEkQFx3SzAZMD09YnGav+0SXrIF60UbMgYBUKzFgy9vJEfVQc+tkOZ4TK3NvTa+fwXupK1zTL5RVHYGQ4Kqw8sGMmPUcECc+hBidrqkhDuIjtBks0jdC7GEY2gfXH1nL6h1I3UJLqLbOFBzCDduwM+i+me4gTNYlxD2Azu7TkDbhBtXPLQDK/Ye1Y8tK32NeKHC0UWSigNuAKLtMZWZKg98nJJJj3BPMj4mtuW9q23MlSQecr8mCpzuYgcRugmJAtEoHgAmFuAiJO7eZOMfiPaAfrOKu+aNx7UXao3tHG2ZKrMgDcvpyfWTMVtPZa1slXhb4iX7Dqewh3VSSYAC7VaQsBh6yPQnjMdq8PeME1Ahu1sAE4DY9JAjP9R64rzXpgXdgFKwYKAAmZJwAJMZGMVKPDervKyi3uCADZ3TB3SDtJJ2niYnPIrRjy7fSyqvZzPY9HUrT+HfEdvVKwVl8y3tDqCJEzBiSQCQ0T7H2Nbiry1NNbQpSlDopSlAKUpQClKUApSlAKUpQCrGu1YtWnuNwilv0FX6g/xJ1jDyrf4GkkTAb8MH15I9R+fFdS2QuumWznDWWu6t9Zek3mckncnlrINtLYJBKTG3aTMMczWy0lgpMByibczPbldgYDbAndMA8yavlmILr3GeQsMyxmLiE7pMcQOJ4qxbTy9zL5pUQdrAEDA3bG24Yz/EZJ5wZsSS7HlVbrlmq1HUzacW3QgPcVUZXtqCxnIUT2xsEs3JjnNa3xVrLwPeo8pPlLt8zT85CEdvoCYxOIM1TqtVZTVm5Dl1QKy4KDcX/d90ncCFAM5n5QawtR1tjuuHYzQoEqSUIJ2sq3PkbczgbpGcmcVly2vtbNmPHyqSNd1Hpty0bTMzEMAZ7TAEFQ3OYMhSBEGJJMV9R1bXEDsTvX5QNvli2CRichRKw2ScTByNff+csw7nLMzgtLHumQwg9xgkflI5yVAYhtoMISSVDAzMPB4M7tonEc8Cs9fg1JfuF1BdJPeZJUAQMS0cxEHBgju+lXNXpoBJDBSSzYzttmQ23mSCDAAAK5PNW+naK4fMZAWUTJPJLKpJABG5tskDHHvRL28nC9sR2EATsZ5yJkCZ5jP1rjWnwd2XJNtgWVt28iImWBUxuGRA3CPUETMVY1FgBGO+QCu+IVNvIVV5kAAFZiWX71dKkBiDDMVl52kkhVQKB3L6yCASOYEmra34eACRbYsXiCBwoTHcZJJ7RMDmBUV+AZF7UhDBjeSZMAyCd69oJJJENnkgfnc/arlp9y7lftEyQDOWgZUD8UniGktxWNaYrBUsSyQSpAAVpzLYJChuAOSSeAflzVLBVtoJACz2tI9wSdonO6YwZGTBLngEt0nixtNcsa22X2owF9d8hlZ++2ECgFuWXPsTyZ9B6DXJetJdtkMlxQykcEESDXm/wcWAuoFRwfLKBrnaAXYHe4twfxQInIgA5rq/w38W+YRpSoTYDCkjcpB4MGM5IA9M4jO9PqSZRDUtwdBpSldNApSlAKUpQClKUApSlAKUpQCuWeMdcLmtud3akJ6QCAGwAw3MDvMECJJzXUbjEAkCSBwIk/TJA/nXG+raf9/euQvmM8vAJCkEjcQWjfBiQJEjJialJl9S/akWg6MRBndACliVl8cBjMkmMEYOainiO69t7W2VW2dxhWYhhwArEAyQSNwyZE1KLriFG2SQqfu93aBLNuIkquQCSfWol4i61aZwPK3C3uh2ZlgGApJtmdkH9eB61zL9ut62ZsCfV22Yi9I1Go826bqku0723CWAAhWCRH4ZBxtgAitV1DSXB5nA8tlQjcSyyI3KIAKngHn5vcxINN4tBKqbNtk3W0xhNjSnajCABkwPc4HNZd3otu6+9gxBtG3AUcLMYNsnecgMJMDPzRVU45a2jT9SpfuXBHOkdJOoZkHawBZiFURkqpBPAg8z6D6Rcu9KsJpyLlxi4MqQIDe0ZYHuBkzHBxV/8A6DfNpRZUktcLsu7hWnZuIJA9DGZJmYUVjanSLYcW7kMSu82/RY7SO1yXO319c8RUGnM9ixV1VwzaeDnL2rlhcF8ljBQkZCgSDmVkZ5PpNaTUXXF51dizjeggnaGAVdxT6x3Yicn2q50pdlxXtDfcuHZb7exwY/zCDuyQICcnFV77vm3DdRt8BWHIgwhIt7RhcjaZglsc1C73J1Tq2yzALBX3qOWxIHZBK2z3AkHn5jzIgTVftLswEYrgsYhjKqMLk87pPoMwRFfbunKXNyoCwPGYGZUkhTEg/L24cRMVWqCyDtCkkhTIWDl3O4MAYIWJ59MYmjfZosMLThQw3BSAxx68Z2+mIxOYAI5iqUccKBEq+1yZ+aSSWIggSZg8nFXDpydpQKRJ5YCWY5A4CzEgADAGJwZWPCSNp7ZQFWIkyVESO5Wypx6EE/KfeatS6k2vHzsQq1Ot+TW+GOrpaLKw8uSJKqILLuO1mBMyIjdEEyOcTj4dsLXV13Ajz7Tj1jzB3BjcYy/bujH/AHn0zz650d7N+1Nt1LwSqsG+ZiMAZwJJPPHpNSbUa3b1GySsNkXCO3bbYqiyqgShKzEsYPHIq6G9c+Cp6Vpz5PQ1K+LwI4r7VxpFKUoBSlKAUpSgFKUoBSlKAt352Nt+aDHHMY5xXFrLHfJI3BmEmSd0Alj6I0/nHEznttcf61a2am6CZCMcAfi3cCRuOJxkGY5zU5MfqlwiFeLerMD5I3Q4DuQYBtgBY3H0kCT6+/vGhY8wuqSQGEOwAX8yuCTzuEz/ABd01n+MdQTqXQEE2zCTG4SolTu5OSsAcg4xNa647KYUKxG7O1R27Q7HaTLWyJkkBeOc1iyNumX4p1CLuovhiX3bTsDbh6g7lC7twiI5C/xCKytJ1q9bsvaliGQbCDFwBoJZXYjO0gRBztGDM2TaKDDeW5gozAK/IImfXdOBHp9Qtq+4t9xIYgKACB3QFZlViJAk5MgkQJ4FVzTX2k2k+5t9J4ku2wtveBKDb24VVBBhD+ADdxBMAwFNYXU7RdTqTdBtkhVC29hUdpBCrxI/XNUMEUsfaUAztckSVMQQO3aATyBuJivvTtSiwjb0QFgwOexiCTuAgS21AYBE5MTU4vaUvsQcpPqRb1KOjK1o7bpa2VIMkkdqwrHj6H/U1IU6tav2y11jbuWzsVu6QS8nuQyDkrxmBgmJ1fUtK9m41sAMpg237N20CSN5+aYLEADIaBmsNboZ+wRvKxtMAEMDtOOTzG7BK++Yqqjc9w5VpMkVjomnvsUBbcGIKhAnLfXL8MRn1M8wMf8A6BFh1gm4jbkhWJCAwELhQUciJEy22fSa3HSNJtBDz5wG7YJPZtjEgiRPcZxuE5ir7axlAwriCVcNkBIG+DhlEjDBicczjVjxpwupaZkrK1XD2QnS3wd3G9sMGzFsLz3jdglvUkRA4iugPbS3G22m1UCsoBIiAIBC9xj0kGtLf6BbvxctkLsJLKAdgU9zNtAlS2QIEjcJIO4m90m3ctWE803VLFwTtIgtcOwHcfYQCTAOCZGOYcbhvfk7mtWk0UeLFXYrB7ashPlsGZSVwdu4gNOMgZ9RxIsWdA+o1VrUKbewKkK1ySruDKhSTJEqcjO7AMQN3qkW6IZUc3Ad4EAspaAAJLek4z6gxE4nh7ozX9dbtoN1mzfht4DKVBM4BDEbiygsIwTPNTtabet70RxPaUnetOpCKDyAAfvGauV8AjA9K+109EUpSgFKUoBSlKAUpSgFKUoBXKfHenNrWse4C/tjMBzG4gFUndCGIk4HAmurVH/GvSje0rFRL2+5fc+4/TP5fU11PRVmjqk4X4j6faY27idgDETtEthXtGCDu4ACzksPqK0FzSlFDCGI3Ft/aoAHzkHIJEABTOP8QroB0ilCCSYC72Vu7HeIEEEglueQTz64Fnw1Zwqm4QZgE7s7oWSOACR9IAn6582K3W5/r5/pnxZ5S1RCVuKRtO4s4BYIZUqOSS2RB3NiAI5kSckoFB2v8iAqonKsztHecFhkx/BNbXrHRbtlt4ErtDOyqwG9e1SYILKQRMAZH1rSXtQRAg7nALbVkFohZVufxKTj5pEAAVmqXvTNc0qW0W9WWjYxBZS4MLJGZZXYEAgMdoBGC3pJBquCRCspUkK2MFY3f2Y5KkTyIFviAa+C5uCD2DF5LspVQXYwSZ2sp4988TV5rRLSAUBdU7TO0NCrkkBW7snkSab0dMxroI8m9sRUkgrJK9wZww/hIhpwRM+oIv6O/YNzstMeULOSQT7CGHvwBntz61h6kgttIYAsxVsYVtrFO8Q/BbG3gZFb/ofQ0ADOqqASAdw3p7Ku75QQwIHJNxuIqzDTppaKMupWzaqbgYgYZsLJIIIJ3PtJO6Bwgg4IzPbf87dDREGDHA5hAAZLH+EzH55psv5gCbFC3AFZhhgFJVDMA4Yz7jdg0sSLh2yIkMJEDcYB2iXByRtAAE+sV6R55aVROCYZzuIIMXIloBlQBkGfYkEEVniNoJw0bg4BUEBidu0MxKlVyN3A3DbwKL1+QSAyqVnaTwNwAYKJjcGkesQCpY1aXVl1KwAs9w47SclkKmJXIMkEgcE4HOWW3sgMGDEiUMRCQCSAGWIbcfWV2gf4jUu+HXSd1xneP3IAEHkme4kZYnMmfT61DupdXFpd7XCIbII/eFmHAIE7gpA9QSfrNdR+HvTWtaG2XBVro3lCZ8uchAfYDGIH0qNM0YIdVtkmpSlVnoilKUApSlAKUpQClKUApSlAKUpQHNfGnRns32dFLW7xBEKNqNI3bo9DE8TOPWotp+oFwSndA2q2ZLCTJAgBJDDAaCxrtuq0i3EKOoZW5B9a5l1rw5+yFxBZWJKRAHAOwewJAOZMznCxZLMGfF0+5Gh14m3ctbPmScsAVxuJRjuBI7WAPyyCTUA1/TTprjYBYyVYQIAILO0AQZCxAzJx7zezfcwRDSRkZUAF+4g5lm7SM49hJGq8Utv0xZYO0I2V5Di6MMwk7gBj0n04FWaFS2cwU5rX7kVsXhgHcGcCASzEJtbcSZBU9okD+HkgVTfcui79gQwwzA/EhxESBk+3aPer13Um3aAXuZpJjbDAMgUyflIktIBhomRV1rR8poDHZcWZ2tJ7i2CcmCYP0+xrB+TeZXRtMLupRR3dxfcVyZVriMQAAclokmFn85jp9VACoYZN67AWAa5h1BBkwQRBzHpnmIeF9Rt1aDb3MNwLCQCyqIbgGCRBnG8D8Ijb+KNU1lX2t8xaXB3bVUSsSck8jJjg+lasLUQ6MeaXVqTY6hyIORtDEMvORbZSWUloJHMicyPWs3zBdScG4ssZhgGODhSRMmR7TII9MHpjXLekthztfy7czmWJEMQAWYA5P1VicEVdW9DsQga2JkbpUWyAynZIBhTBjjIxJB1p7WzK14/YuG4GkAkxG0lmLuIRpBJj1nbPuTjtpaYsw2kMJM5BJYQCxjAZcA/xTzwTb1qKTuBO2cNENAJgQ8C2kiJ9dxEgGt74a8I37rWyoVbAncZ9ip2jO8+o7gPX8+7OzLrhGt+G/gu5rtSnUtQxFq07GykhpIYwNxwVAjI5McbYrtYFWdFoks21t2lCIggKBgCr9UnqTPStClKUJClKUApSlAKUpQClKUApSlAKUpQCrWp0y3FKOJVuRV2lAc88SfD91BbSEFYMowJdYDEbHmWMkQD+pwKhusby7QS5bK7CJUzKlWYuykD5wGIM57eeZ7rWD1botrUoUurIOJ9frmpKjNfp5fK4PMPVOiMp32+6WYMAS3yMq3JByQrhQXBOTu9awL9wAlh2yXuGYaRLD0Hvu9iAAfaO1+IPhmbdt7lrddjbFtFXcF3i5cbuPcxgAAe5waj3RPBK6xW1GnZCyAb0BHmBxu7SpAgMoQhtwBDNis94lv2k5q9e5Gk8L6FbVpisvvWGJCjILqyoCO44AMyZLCRINbDq3TDcuKbu1hZa0wMQOWA3KM4UgwcFT94+aLVLfFy3bBUmBEFNpG/g8o4IgMP6ia2C9Idrm5iY9FOMDaQJzEyR7geoiKmsmOJU0yj6Oa76lLMLTsbZNrG6GlQRvAa5COcyVIIj6gyRM1eUK1kahkkWjta4AsAEgBdsx80dsTk59awPEnTTsEsSyuCrZDBSBAwc93oZ+kVt7uuD9F0OnG3zbt91ufxOyFl3HMliXttJ/iFc/UzSfSXL0VJrrJF4L8D+dp7V+80rcEgKNoe0ydrFTJ7jFwSZG70yD0e1aCiFAA9hSxZCKqqIVQAAPQAQBVdW72WTEz2FKUrhMUpSgFKUoBSlKAUpSgFKUoBSlKAUpSgFKUoDH1uuS0u+420fzJ9gBkn7VFx8UNLJG27iPwgkzMdoaRx6gevsYinjjqx1GsFrHlrI9fwkiZZYiYJg8D6Yh2rvArldhjZvIXdCkwdpI7T3HIkR+Y8u/W116jsDvnSuv2NSAbNxWkE7ZhoB2yVOQJ+lQXxl0W507U/9S0QADH9/b/AdxySBwrHkjhyGzLVBumalrd22wYBhGxAxBBAIIjaAVIAB/imSAQK7xprqanTq0Brd5AYPBVhkEfY1pw5vrJp8NHZrTOGavVWzrrj2ZFrURdC8NbuNhkI9D5gZgeCHWJFSvR3N659Qp/Pj+on8xUS8a+F20WrC82xuuWXP8EjcpPo6yR9RHvjf9D1m9fYxI/kc/XMR7CsmdPe2b4a1wW+s6bcjQMjj/wBQ/rFRHpAJ1enkkIupssueWu3tOrj9La/+Y10DVW5B/T8sx/WufXLgs6lB/d3bVz7Lau22IH1IGPsa5gfOhfY9KUoDSvXPPFKUoBSqLl4COSTGAJPtOOB9ao0dx2SbihGJbtDboWTtkwO7bBIEgGQCYkgXqUpQClcw8a/GNtLqbmn09hbhtAhndyJuASURAuYxncMyIxnJ8E/F5dZq/wBlvWfJdp8tlcsrlZJUyoKmASOQYORiQOjUpSgFKUoBSlKAUpSgFKUoDiHXdKP2m6j/AIWYkYYAEkBQCZj8IHImQM1pL/RxduBpYAMCTiJyCxCwCTIzjG0ZmuneOfA7Xrh1Fgd7bd3uCpwwHrIx6/Y8iFJ0x0bMryVDBgd4ADHbJX0A28+05n5/NFYba/r58/gGvvKCV2qVb1PBCgoxB2sImJwBBXO0RPQPDXjNtLp7Ka6xdtWyB5eow9tlMFd5XKnMcZiYArU+HfCVy/cJG5LT5ZoIBHbASf4o4UwMwTJLdQ/Yk8vytgNvbt2ESNsRBB5Fa/Q465vsvB1fkiHxL0NvV9Ma/bZH/ZyLyuDI2L/a5Xn93uMe4HtUD8PXoJUHPp6+hAz+X8q3HjTwI+kS9c0j3BpbwIvWkZgUBjcxg/vEgAfxKJElTAhfRNQ9m5DHcCcEAegj0GZEfqKt9Tz37mvDwuCe3u4Y+mP0/wB6gPi3R/vpJAFxI/T5hP2JP61ObVzHvjn+n9f5VoPFGi3LPsQw91Jkfp8361kxvVF7W0dX8CdY/aum6a8W3M1pQ597idlw/wDmVq31QD4L6sHQPayDYv3RBjhyLoIj07yPuDU/r2k9rZ5rWnoV8Jq297249T9fYe5q1dkg9u7/AAzA/wA5/wBM/Y104VafUqzEJJETvGVJkiN3qRHFXDezABP19B+Z/wBJr4qtmSAMQAMjGZJwfpgVZe/asA77gTcSZuXOT6wXOB9BgUBe0pcoPMCh/UKSVGcQSATj6VdrQajxWDI06G7/AIz22hicMcv/AJQRnkVBviL4i1i6e2DdW0txyG8ncrYWQpuFpAOeImPyquckulCfJfi9PeWlK8mq8U+BRqRfv2Ee3fW4zEGI1BEloBM23OVM7ciMiDUK8O6gaTqunuakBFsXZuOksBKkbj7ySs4kCeaq6L451WkFxbWxvMuMzG4pYhuAQ24GIAwcfzrW3dS91i9xixYyeIn17Rj9BXIi5ppvjwaP0vV2PVWg6hbv21u2XW5bcSrKQVP2IrIrz38JvFZ0WuWwzHyNUQm2e1LpxbuAem49hjmVnivQlWmO4cPTFKUoQFKUoBSlKAUpSgFfNgmYE+//AD7n9a+0oABSlKA+ETzXBvGPRv2LWvZHyODdsmMbJyk+pU7hHIBSea71UD+MPTBc0du7tlrF5Sp9QHm2fyJK/oKqywqnnwWY6c0R3ptzs9xBAP5GB/WrHWbyNblyAuwmSeJAI/Wa03hW6TZ8srcIF2Rc2SrJvIJUAyWElPuPvUz07aEoFTT3y9sQLly3uaQoGVuwvGYAA9hXmJQqe6S0ank/Bi/BfS3xd1NwhhYZVWWBAe6rNlJ5ABIJyPl9jXS9Xq0WA1xEkxlgCfYCTyf1rkus6vqGkLduXkUCFvae7bDwMBbthzZ5xi3+XrWr6Vq2uzcuXbena2X22UtpCuVlWbzWZb5AIYGAAZkAiB6eK4a1LT0ZL3vbR3U2hHsB+UD/AErSdS8aaWxjdvInFsSBHIL4RT9CwNQzQ+FeoaxQ1+6UVgDuvHexPuLIhFHPopqUdO+HultQboN9x63SCPyT5QPyNT2yPBpX+JrX7y2tMtoEnum4rXQk9zbVlUjncSRiOSKtJodVbd3L29U7Hte92XAue2UQrGeFVRzjOJ5qOk2blvy3tIyY7dojGRHtByI4rC/7I6bZsCMoHBFy5I+xLfy4qjLiu/PBbFzPgjHm3p7w6r6m2iPHJOC8kfYE5GKhfxGv3CuxTdfS7wGu3AAWuQCq7Aim2kmAfxHBORPS9R0LUWs22F9fZ4W4B/4h2OfyT861fW+mX9Rp7tgaZibiOvcyqASh2ndPIaOJ4qnGrx2twmaceWJpXvevDOD3bYt/Y8E8iPQn/eqLT8/X/arvUNO6Xbtm6Iay5VgfRlwTI9D/ALVQB9P+e9epet+09Sumr3j+358XxlD39jJc/u2R/r2sGx+let7byAfcA15D12UP2b+mSa9Y9E1Hmaay/wDHatt+qg1Wzx/Vr3mbSlK4ZBSlKAUpSgFKUoBSlKAUpSgFR34iWA3StXInbZd/zQeYD95WpFWr8U2A+h1SHhtPeUzxBtsPWuPk6uDiPQrRlocjcOAYnbtM4+8fnUjFm8CB5g+nYoIkMY3RPp/I1GPCv9mpzJUkzPqv1+1TVGk59DH6eYK8PJKb5SZ6OiK9f1t9U/d3mTcCZASZkGdxWeJH5/aureAOm216fpbmxfNexaZ7m0b3YqCSzcsZJyTXKPE9n92mJ7Y/XaP6xXWvh0f/AIRof/trP/oFb/RzKT0kZs67G/upI9J9JFYn7WQQjRvKswQMu8qpAZlUnuUFlzj5hgTWdVm7bM7gYjn7e/5f8itxmPh3Agyu31kEH9Zj+VfNKjFB5m3dmdhbbE4ic8RVVvUgqGEMrAEMpkEHIOPT7TVKWLZ2soHO4FeCSCs45wTzQFGo6XbuLtddylgxDFiCREcnjAxxWUTGTX2oR8RvGyae02ntt+/uDaSpjylPLE+jkcAZzPpUpl09I5VKVtnCuq9T/adVqNR/fXbjLH8Mwv8A+IFYp/8Aes09CIA8lhtIxJJj6g+x/OP6WR0m7nCCPduPr8uaueDJPGj0vT+twKNN6+fPmzC1GRBzM/n/AIa9PeAr27peiJ5/ZrH6i2orzdc6JdjOzOIBJM+4G0ST9xXpnwp0g6XQ6fTs242bSIT7kDOB6elV3FT9y0Zs+aMr9j2balKVWZxSlKAUpSgFKUoBSlKAUpSgFafxjqPL6dq3526a+QD6kW2gVuKiHxU6qtnptxCRu1BW0onncRvj7IGNcb0tnUtvRy/wzZO2P+fKRUuHP+af6j/9qjfQRtk+5A+3aP8AWpIcIT7H/UT/AErxK7npEW8Skm0PcwB6Rkf7Cuo/C67u6PpMztt7D90ZrbfzU1zHxEnbj0MgfYbo/UVOfgtrJ6cbPrYu3B+TsbsjPEsw/I1u9I+6M/qF2ZPqEUpW4yFJGMQPb2rF01tPMJ8oJc2gM23ldzEAXIhsy0c9wJAmsyrd++qIzsYVQWJPAAEk0BCPiH47bTH9l039u6hmcjFpCSARPzOYMDgRJ9AeSahjkwSZk3GyxYnMTLMxPqeZ9a2XUuqNqNRe1D4N64So9kAC21g8EKFn6yfWsbQaW7qLyWrKbrlzCCcKvrcZo7RGTgwMQSYPsYsc4se338nn5Ld1pGsSy2/aSRAkcTP4hjHsR7H3mtjcWVzyPXj8/wD+VLfGHgC3odBbuKfMv+aouXTOQyt2qv4E3R9TAknFRK9cxkEgj09KngtXLaI5ZctJm7+Gfhn9s1ha7mzpNjkT81yZtKR7DaSeOFGQzV3Suc/BS2P2fVERP7QFn3AtWyPt8xxXRq8rO27ezdiWpQpSlUlgpSlAKUpQClKUApXwmsC7r7j/APy6KwP/AHjsVSPdYBL+nAAP8VAZF/XopILSwjtWWaD67Fk/yrS6vx3p7Sszi+qL+P8AZdUbce5uCztAnHNUanp2s7mu62xaQKSTb04VkH8XmXrrgY5JX09KhDaJL1zA6j1GeGVvL04kyGS+dkiMypI9BNRbfgkkvLN51T4q6eN2nS5cdA0bluIjHiJjM+kj6iuf9b61f190XtQFUICtu0rFktiQWJYxudiACYEAVset+BtSHHlaa0MytpL9+7c7j811ipUKO6CWAkAVZPQL2jti7qbXlgED95dtIMHOy2rN2gHdJP3PFZMtZGtGjGsaezP6VpMfYmfocEf1FbNxPrAYkDPMrPHuCP5VqbWpvWrPmmxeFlY33WtsgWTh9r5Kcy3piYFYl3xIguqpMMAW5xLF4X7kbjH+HisTx0u6NHUmX+s6fG7OTJ+hlpH5EgflWL4P8THp+qdnnyrixcgE7QMi5tHzQZJAztJ+gq7quuI9pGeUlykupVWI+ZQxAUkgEgTnBGBnSMpdgttXuHOFttugH0WMr9sD+VTx9Us5WqWjvfTuu279tblslkdd6EK3cmMxGCeQpyR6VnHULiSBImDgxj0P3H61526F02411v2XTh2Vu62fL2b4g77DXFcfWP1ma6TpfFSWkjU2r+h8oAELbuGzg5ZTJRVj029vMmvSnJvvwYqjR0SoL8Yeovb0AtqDtvvsc/4QrXCv+bbtP0JHrUk6N4g0+p7tPeRw2SsneDgfKxlR9NvNct+P/i4KLejtuC4/eOAchvltiBz+NoPELjgi+KSafcqpPWiG/tACHccAkbj9AS8+w5X6V2T4ZeDzpbJv3v7fUAEj+7t8qgB4Pq31xwoqE/BnwiNUG1Wq/eLZuKLQMbTdXuZjAG4KSoH1B5gR2ytGfP8AUSS7FOLF0vbI58QukPqenXrdtSz9rqo5YoyvtH1MEfnXELF6U7ckYIOCCMEEHiPY16SqF+O/h4us/f2It6pVgHhbo52XI9fZ8kT6jFd9Pn+nw+zGbF18ogvw58Xjp7vbvKfIvvuLiZtvtCzt/uyAOMjGDmO06bVJcRXtsro4BVlIKsDwQRgivOXUQ9u4bF621q4B8rjI9AwxDof4lJFbv4Z+L10uuNprh8i8FVxu7bV1j+7eCYG4kqSJ5Qn3E/UYo11yyOG6300ju9KUrCaRSlKAUpSgFKUoD4ROD619pSgMXUdOS4wZ8kDtBiFP8QBEbvYmY9IkzfNoTPqPX1jmJ9qrpQFmzpgqlYGZnaNv0GB7CB+VY2m6RbDC4yA3Nqjce4qFEBVYjA5OIkkms+lAYh0pyoAKnkuSxYEkukE4HtkjMRitZ0vwlp7Vl7VuzbFm6Wc2nSe9pncCYKgbVCRgLH231KAi/TvAlnT3WfTjyd20MgJezcURzafCEGdu045yCQa+oeA9NdcPsNu4Pmu2mNtmO2N21O0tgZIkCYNSWlc6V2O7fcimr8JI6g3gurFvcoXVWg7nMCHVZ/zFGMGtvpelG3tRGIC5kwU5iAC24HbiQYzweK2lK6cOF+PPAPV9dfuMtiylpjColxOBwWMLLHkkzzUesfA/qYtw1m0QHBA81Q+QZMjG3CyJniPWPStKAinwx8OXtD09bGo2+YHuMdpkQzFuYqV0pQClKUBrPEGn0xstd1dq3ct2A1z94itt2iSw3DBrzT4w6lpLl7zenWr1qd1t0Y2/KIIylvJ7c/KQQIlYivTPW+g2NZa8rUoLlvcG2kmJHEwc/ao9d+EXS2/+kRftP+poDl3w08edV/aE04nWJjcGJMIO0EXj8kQcwwJwYOa9BVi9M6Zb09lLNlQlu2oVVHoP9+T9zWVQClKUB//Z"/>
          <p:cNvSpPr>
            <a:spLocks noChangeAspect="1" noChangeArrowheads="1"/>
          </p:cNvSpPr>
          <p:nvPr/>
        </p:nvSpPr>
        <p:spPr bwMode="auto">
          <a:xfrm>
            <a:off x="0" y="-1092200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2019048" cy="225714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3347864" y="1628800"/>
          <a:ext cx="511256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www.eoearth.org/files/120901_121000/120934/299px-Boy_deforestation_niger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365104"/>
            <a:ext cx="2847975" cy="18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5151917" cy="342836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Файл:Zrywka drewna 7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412776"/>
            <a:ext cx="5436401" cy="3622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File:Riau deforestation 200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556792"/>
            <a:ext cx="5688632" cy="3726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File:Manantenina bushfir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1556792"/>
            <a:ext cx="6192688" cy="4644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http://static3.demotix.com/sites/default/files/imagecache/a_scale_large/400-2/photos/4182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908720"/>
            <a:ext cx="6096000" cy="4562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What are the effects of deforestation?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1628800"/>
          <a:ext cx="8928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A9219-5853-4FAB-BFCD-6F98ED059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4EA9219-5853-4FAB-BFCD-6F98ED059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6EC3A-4BCC-42E2-A46E-64B0486F7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706EC3A-4BCC-42E2-A46E-64B0486F7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9CE848-8B1E-4713-B28C-D8018D487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09CE848-8B1E-4713-B28C-D8018D487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AD753-99F3-47C9-BDAF-7594341D5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94AD753-99F3-47C9-BDAF-7594341D5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5B806-DBFF-452E-BA13-910BA399B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E65B806-DBFF-452E-BA13-910BA399B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D0A1A-A49D-48DF-851B-C083F531D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3FD0A1A-A49D-48DF-851B-C083F531D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0261A9-FD19-40A2-9EE4-5B7688399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270261A9-FD19-40A2-9EE4-5B7688399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65ACD-AA90-4A69-B1CA-652FC2BEA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DAD65ACD-AA90-4A69-B1CA-652FC2BEA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91BAA-9DA4-4D91-849A-C9DEF0C05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6C91BAA-9DA4-4D91-849A-C9DEF0C05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F0563D-E532-412E-BC1B-0F5B6FC4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7DF0563D-E532-412E-BC1B-0F5B6FC4D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CD78C-5130-4A91-B937-5B5BD1CBE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728CD78C-5130-4A91-B937-5B5BD1CBE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rad.fr/var/cirad/storage/images/site-cirad.fr/actualites/toutes-les-actualites/articles/2010/science/deforestation-sommet-de-cancun/46217-1-fre-FR/deforestation-pas-d-avancee-majeure-au-sommet-de-cancun_light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762500" cy="3571875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RTgdqPhUt_Lo2iNfYnsHhi_yAas-9HDrborZL2Dpkx7Ee2_Y-V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6093920" cy="4055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assets.knowledge.allianz.com/img/amazon_deforestation_q_47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340768"/>
            <a:ext cx="6902110" cy="4432549"/>
          </a:xfrm>
          <a:prstGeom prst="roundRect">
            <a:avLst>
              <a:gd name="adj" fmla="val 166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a.abcnews.go.com/images/Technology/gty_brazil_deforestation_nt_111206_wbl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052736"/>
            <a:ext cx="844500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As many as 50,000 species of animals are being destroyed each year because of deforestation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2" name="AutoShape 2" descr="data:image/jpeg;base64,/9j/4AAQSkZJRgABAQAAAQABAAD/2wCEAAkGBhQSERUUExQWFRUWGCAZGBgYGBwbGRwYGhgYGhgaGhwYHCgeHBkjGhgVHy8gIygqLCwsGB4xNTAqNSYrLCkBCQoKDgwOGg8PGiwkHyQsLCosLCwqLCwvKiwsLCwsLCwvLCwsLCwsLCwsLCwsLCksLCwsLCwsLCwsLCwsLCwsLP/AABEIAMIBAwMBIgACEQEDEQH/xAAcAAACAgMBAQAAAAAAAAAAAAAFBgQHAAIDAQj/xAA+EAABAgQEBAQEBAUDAwUAAAABAhEAAwQhBRIxQQYiUWETcYGRBzKhsSNCwfAUUmLR4RVy8TOCkhYkQ1Oy/8QAGgEAAwEBAQEAAAAAAAAAAAAAAgMEAQUABv/EADMRAAICAQQAAwYEBgMBAAAAAAECABEDBBIhMRMiQQUyUWFxgRQzkbEjQlLB4fAkodFi/9oADAMBAAIRAxEAPwCl6Quq8MdFISCH06wGpaUKV2gxWzMoA26wJPMkyMN0kY5Ro8P8PXtCmSQbw2Ybi8pAZcC8XlIXzo0hzqNu4GVO2MqHXj5QahQO8epqSg8pIjgEx4UwiK2gwtRTVTDdRiTV4YoB4ByZpSXEEUYwopYwQMlyYnDWnUhPeO4THfDsCqKk/gyZkwOzhPK5LAFR5QX7wdw74eVK2MwplJ1ckE3fS4STY2Kh1gLA7lPhseosqlnaPpf4d4Sqnw2VKYJIRmUo/wA0wlavYED0ipMK4JH8fKQhRmSyoXSqWVJyqAJUEqIym5caXG17f4xx0SpKinQdCCX0ANxqWgXPIqNwrV3PasUZUhSyorQXBcsTu/bsYmy8SkTAPDNz+79PPSKgC1TnVNN3tflv/SLQSwOS05OQ9gHaxsWI6iJNTjTKmxupbixH3jxJnxNkrVK5kKCQpnIIGbaKpXhpAd4+ip+NImSkyJxBROT4eYtZRDAgHW5T3iqMewKZK8SWEFWVRAa5sTd+vWN0yjGgQTm6rEysWiNSVypawoEggxdHBvFiayXkUQJyRbvFP1NJl1BB3BtGYXia5ExK5ZYpOsHq9IudPmOjJseTabH3ljcI41MRjAlzFNdSG0cagGHTiPDTJmKUnRXMBsRv5F/vFWY0pVQuXWU7mZbOBqFjQxYOJcYKn0yApBQsI5n3LB29ok1KDIin1+H7x2FwtgmR67FCqWQCwFj1HnAjFp5pCoSV5vHlb3vuBAefLqfHM2WykEMpBOo3jrLn00laV1MqctH5QFXR2bcQvDpwrDaftPPkLKSRz+0YuG+KadKM82UFVAGVDCwDN7wWoZgZ1OpanIQgZlAE3sNIUqfDpM6clUuaUyVHexA3cw64BVSKFS1FRVLLgKAd27/5g82nGXs1MwORQMnSqaflJTJEtI3mG/sIC10+aVZTMd/yoDGJFbxpPrELTJQmTJNvFUXU25AsP3vHKmxSjpJRzzWJ+ZZvMV5dBHKfRKj/AMPn7S5swK+ZqE70tGUkFSsp6A5lQeplKOot1OvsIQKn4w0kpxIkKV/Uqz/rESX8Z1zCwkoT5mEv7N1OX+WaurxYxLQUIiVNOCCwEJ+A8dTp87Kvw0o7aw4YliUuWnM6VdWMTP7L1GM/5lWPVYsi36TiMPlTQ65SCoWNukRajgqlmC8pI7gMY2pMclzH8NQzkWSbX2gTVfEFEqZ4a0EKdiNwYUuLWZGJxk8elwXfTqBurn1qEUcLJQMqUpIGjiMjVPGslrv7RkWDN7Q/omf8f4ifPlBUBJvHfE6srYID+URqfCFqSFAEjSCdHhE6UcxTmS2xvH2dic1NO2TzKL+0G0uHGbYWMOWA8KiYpEqYwCu8LEirKZilCzRNVxBMWOUtl0O8ayl+BI8m4N8gZM484Ml0c1AlqdKwbE6EfpCjUSmNol1mLTJynmqKiLB4kYVQiYCSHjFU1R7lNktwPtINNR52ADk2AFySdgNzDfwx8N5iq2VKrUrp0KIIC5a+ffKCkZQ+5Kg0GuCKGVQoVXzUhSxmTTpOmYBis+tgdmVuUwWpPifL5kBK1JEohU0rIzTyoF0Ja4zOXVdgwAGos3oJQuFlPmjXMwenStUlcqZllDMlcw5JSW/+shioM+YCwALvCpxNKp1gJQUziCcypYZIFiogOlDCybHz0Lx+GeIqnEJ4RUeEMidUy8q15vzFSSFJVoXTlBtYsGZsVKAgIlq/ElkrziyiPlU5s+rEjX3iVn2mqlqIWW5D4N4YlTKo1KAPDkotZvxnYFrMQA5FrtsY8+IywQkWWxBZhcve4PTaDPA9VMmU85JCLzCEZWDhg6lMGusqsOjMGiFj+EBBUFqJUroL9tBt3aHYib80nydcRArJaktkBYs7ba2J9vpDZUUoky0LSWUzKB3PUGDGFIkBBISCohl3ceRB0MK/HFTklFDu+24j3vGobMVW4JpaxVVUolNlAXmCk3ZRKTc7Dl6Fouqr4VkzFFalLClXIChrbtCF8KOFVJHjqIduVJDvqxJ1Cem+77RaqQ3WNdUY1XUQASLaJePfDennJICiD/WH9lAAj6wgn4NT0T+bmk6um79rXi9QsfrHhA1HvHglClNQDiQm6lSzcDFOkGSjKU6ghsw3gPiZCylaTZjbv3i7J6AqygFONCHB8u8LY4FkJmrm5mkq+aWRYWucz2vEY0zK13cBsJPuxAwKkM4AJDqOgGpbpHLjzhqekSJaUKXOmPyJ5uUau28O+HcRU0pRlUkpKSFNqHVq+vkPMQRx7FillAMcrKUGcD/cdPLftAjCEfffMemlsVKpw/g+qlJSJ0laUZmI0ve57f4jzGsdmhARMbwJV0JA+Y9VHpFy4HjCKpBfKoaEa6agvvFcfFHCFyahKpGVlp+Q3FtbGK9wYWYjNpzj6NVK8r+KJswMk5U7AaQFXVqL5iSfeDy8dSk5Z9Kn0DGCuDV+GlXyFD/zXjHcYltVJ+kmCbj3EOZLPQ+0ZKlrBsFexi8KTApE5LylpPa0bzOFFDTL7COYfa+IGiKPzlX4bLXVykzXzU3BUn3EbDEZpuVKI7kxb8zh1ZcKlpUO4EEKbAJEySZUyUElrEaQ9PaWJuzAGnbqqlJJxxYIufeGGXjpmoHigLWlssw/OANifzDz0jvxHwpLlrLJUkDcgt7wCTNShwDFuxH8wkpNDaBUbZJUpIUCLxkK8riNSQEg2EZBbDE+G0ceD6OUZakKUHHeJPD8pCJ6pcwvLBso6NAOTRSlTcgLE79/ODVfw4ZEn53fRW4PcQKkrZB7n3ON8+hxbWFqR2Jtx9w9SykeJKygnVtx3ivJWGpSFKe3SJ9dInEeGST62PlG3+jMEiZYfuxhyNtHmM+ayXqMvAq4AkYepeYpS4ETcFWtBKcphrozLSnw05b9oNYTwYFALd+sODAczpZtJ+DdGu77qCKBRnz0BQysk5QCRLSlNwGJ1fcuSS73Mc6jD0KVNWllJzllMACWBDN62847cUYaaaegeIploWogFgGDJDDZ7gblOpMcFTwqmH9NhcbF8zbbC/WJW78sUWDMSOpywgzEVQMtTXyJJ3dnLuxQLtbYwz8RTv4WmJAKlJSgJzXzEskWPUv7GFbBmMwKewuQzlrvr3OkNOG4fMr62QgnMiSM5cBgUPlf/vUkt5wAAZhMJKoY9cF4IaWjkyjeYlIz/wC/5lX7KJHpEHiCQJqcqcwIOZRO235rgQwYpP8ABQooTlKEWUWyWtva/UwkUvxGSt0KlBJGpAt5s58rk+mkGwN2ogKyqtNOFFPmSc10gHr8x8y14C1QTU1GdYDIIZKXOZX5Ra7esFa+aZyM0u41V2G0T+HMEBSkL+VXM3m/9P8AgRikhraetXWl6j3hKUU8gZlJSEhydAGF3JO1/Jo5niGTMBMidLJBZd7jzGoNoHcWyUppZgPMVp8PK9glQvp+YjfWEHgjhTLP8QImFAa2yiGYfK72JJ07CBB8phbfNfpLYqqtMtHiTpgQn9ewvmLtYCIx4mkpIzZ5YJYGYkoSSb6rAG7sW+hjjPqUIUJ89hlTyJUfl/mIf8xNn6CBJ43kVZVIWgKlrdJ3t1g0WxBbiM5qwhTFhuD9B3vp7RrisnxJE0J1KSQ5s4uL7XEJs6u/h6ZAmqLy1Kl59Cyc2U/+ISb7PDDheNS6mlUumUJimYggs/Qp6EPprBfKe+crKk4nBmLCJYKlOlKlKchKldDYDy36wz1NaZdOQt1KawCtS27JcCAMnhhK62YQAhiCAkEMTchiBvBriikEqQlTG2p1Gm76GFZFVjQjtO7LyZI+Gk9ps0dctu/NoTrZvaJfxPy5ZfKkqF8z8w2YB9NYi/DWQAM6icyy/psPa/rB/jzBvGkZxrL26g6+2sLKkIR8IOofcd3xEqXGKFC5RKmsHBhAnoDQ48fyJiZUopfwzY+ff6wH4J4NnYlOMqWoICRmWtTkJGgsLkk7ecHpDWOyZy8mE76EC0OLTZKnlrUk9jFh4B8SapCQaiQtcsazAkhvo0PXBPwckUS/FnKFRMHyulkJ1uEklz3OkOmL4JKqJSpcxAIItsx2IIgc+lx5wd6g/vK8W7GeDUSsI4tpqkckwP8AyksYKKoQbvFPfEThQ087PTypiACzMSoMPmcWbW8ROG+Pa2UwfxUDZevvHCzexWHmwN9j/wCyv8YBxlH3lxVkuzKAUOhDxWnF3AyFgzKZJSsXKBofLpDRhXxMppvLN/CV/Vp7wfR4UwZpagryLxHjzajQt51P9oTY0zi0YT55XRkEg2I1B1jIvydwzJWoqXJSVHUsIyOwPbmGuQZJ+Ay/GJPEGCIkDMCXDEGFmm4kn1M9MsqNjYf36w5cUYh4ksoCS4uC20AaDD0y5iZrXBvHVx+Va7l3tPLkTIMRPl7/AMQnU8Pz86dAe8e4/wAITZksZ5gf+kNf1h4owmpSkvf6xwrqRVPmXMSVI66tB4suJyATREvwY9JmQHr5XKgp+GqsTAkvkfUHb+8W9hczLLTLR8zQKxOfkCFIZQJ+hGsGsDxOVKSqfMSuZlZKUy0FZcvdkva2pi4BANx5lhwYtLhOQWf94+0ReL5NQVBCwVsr8MAbm1+zPC8EBScwsgMkljlZI1tf73i7pOKSK1QBo5rg/mklCkk6HNZQ6uDGtTwbTCSqSlC5OZySlWYl/mH4gLg2s99HiI7b+E+ceixOMUD6SnaecwAILbdztr6+kW38LsN8OnXUKIzVBJHTICQkDs7n18oEH4UzHTlmoKD+Zsq0nskWJbvqe0T8QwydTIky0/LLCZaC7AJSEupRNhZyerx4UOossTwZz49xTwUPnMzOplpQoBktoWDgl9DZncF4rKgpzMK1AZXsPvp7QT40n1EyoSmakpsyBZikWdxY6Q1cF/DaYtpk4mXLOg/Mrd+wPe8MAr6wVG6yeh+8DcJKqfxZRDyQhRUco1axJ19IYMEqCSlASx3JS7Dc3IDN+zDdieHS6amWiWPmBcnUt16xWScU8JWW9922cWtCn5mYVKAXGLHcRM2cQhSlJB0JtmuL9fS2no2cL0pSl1bi4/z5NCJT1HMCOj32N3PR9YK1XEUxCRkuwc35n6iEeIBQlQx3ZiV8XuKDMqkplEhCE5cz/OQoglhs7gdful4XjK5cxBBuDEzFMKnFxlK2Jynduke4DgpmKQgSlGYosSQyB/UonYWce0WLkpZI+As8uPifBjOpwFMokpJSWuwuz63IMSfh3gSaWSUoJda8ynGzBtPL6xLxycEyksbgAa7Ai+t40wSd4WUkagEkbE2YDpv6xPuvmU16SbiFElFQVC2YAk+XnA3HKUrQUNmBGp08j22gFxvx2iVUiUHKhlCrMA/U+Rg1h00zWL2PX9IFjt85mAgjaJ14WphKs4GgY2I/xDl4YUm9woX9YTq6m8KdKZylZyq7bg+zw5SlggEXEZp3XLyObg5OhEaXhUtSpsiYkLQFOAQ41iHiRkYSkKkgIVOSXlIZ1F+VXYDT1huxqkZaZoH9Kv0MVX8RsHUK2VOzEoWlm6FPTrrHJwocWrOJzwRYji38MMoll8G4oubToVNVf5S4YlT/AF/xDCTATASEU8pHh84QCU21s7q0zbtBL+ODpDE5txdLeYjsY3oUTEOCTwJX/wAW6daZJWlZSSoJ+ZgQR28openqfDUptCd4tr48zymVJALBSi//AGi33ijptTeGoKFCQ6onI235QgMOVNcpvG2F1NTImAIWpF+tvaDvBpTuRBLHEykjMSHEawB8rC5EMzKaELSONKlKQFSwo7l9YyEX/wBQHrGRzz7O0/8AQJT+K1H9Rj5gleKxDhNhZ42mcPZ1Flekc8ElqkIOQcp+jxJRLKQuaCoga7h4fgyo67R9p9fps2LWIMOYeaSpeEVMgJMsgiGOu4kUumVLyArytq401gFhXECp0tQTzHSFUGpRNUS4cm0D+G2N5iJNk0Y02VVflSa+k61viBGV2IFvaLGo6mpCEpo5CRJSkMokJzlnJzKU5BPQb6xUdZWzMxKiXg1R8azppCStTJSAzhiEhhbTToLxYy0OOp0faGkdlUYzwJaNRjtRJlDxJaQv/dmH07RCVxJ4rgpBtcHRi936Wf0PaK7q+O0JVkmGZ1NnF+l4lUuJyp6SZSkn0APS733MSFmHfU4WwDgdx+pOIcliCVMLepdurAP19oPSMSlzEkKynqNv2x+o6xWVROWQLKJtux1B1F7fsxOp8VUgkJUVHVycygkBwVAizBJDOXfs8NBvqJK1wYx1PASJ89MxU0+GkulIbN+XlJb5bQ3LWEiFDDcRXbKsEkPlf8pskgBx+VO+hPSCk3GUMQo6dC5YjX7+kF4nFesHb+khY/UFUtZcNpo5PVoqDG5qgt2Y9Du2kWXjNFNUkmWStBDhQI07j9IrTHPFBOaWVBtn9xaAS5uSpJwqeerW0f7e8HKSqGnUWf7fcRX0rEpiFOy023SW+0GaXiQKISXHQlO8LyYzdiNxZRVGMMyRfSCSKNCEpLDM+YdgP2YCInrIHOPPf/ERcYxgoS2YudTqfSEBCTUtfKKh3EeIxmZ+VLv+zY9P+I8w3j6WFgZVMSzm6bn6dHitKnElTFXdhoH+41gjR4kJVlJCnIfp1+8XDHtFTnHJvNy7MYwWkn082YZSPEVLJCjyqcAqDq1Z4rPhLHKoTEy1S1lCiMqghTdiCzMRDDwbxaqomBJYgMhlaXdywa7N102iyk1hazDz7eUIetpRh3PMlkMpgPF6Az6dSbhTW2II0jfhHGB/DgzFAKTZSR+UizNq8G5c7P8AOgjvr62hB4vwqbTVMufIlrWhauYIBIcCxLaevSOdo8GTTsVux2D8D8D9Y1nDe9LKWkLQ2xEKeNYbLzy1zdZS3R0KjYA9jaCfDHEf8VLBylxZRa2bp5wC+JuOSkUwTqsqSQbjLlUD66EN5xbqcAzMmRTTD/sesWjlLB6jFWV6GRmmJkkkZCtg6mIyhyAddIIIkJDN7DT0EKGC4wVSkJmS/FSo/h2SSARd82oFw8MFCUhJZKCtL5UgMzu21nvcCG4iG7m5EKxI+OOGrXh6ZgFpUwZtyEqBDv0CmHrFBS0Am8fWuLYcmqp5lPNt4qCCwJyvuCQHILGPlbG6A08+ZKJfIojMAQFAGygDdiGPrFSChUgzKSbEyirDKNiRG+J4hnFy5iKtTjSOcumKhDJHtF7jIJXGRLNN2j2BlPiLPqHFMHlSZRKQAkiEnC8WQlM2U4ILsdTCsjj+dOpTJmqezP18424RnIKFo/P/AHjlrgOO64ndCNjzJyK+MceFJspJVkZxqH0gFi9Sv+JUokBFtrvEPDp66WYsLF1aGHKgXT1ErJOAdXW0W5GyUObE7Gu0zOBkHI7qIlTVy54BSxSCQSPYx7WSZMtjKZ94YqzgMU6VGn+W5bWEmTOIUc/W8HgZcg7lOmdcmMK55gvHZRM0HqBp2URE3C8NmO4dBALEuDdzZ7Nt7ROrqUFdkgggN26tdnsdbesTJM0860sApyC17lh0Fr3tc+45CRxPkcq1mYH0J6k/h3GvFSUKPMmyri7ff0iXU5itChYA5jl67ahtyG7iK9qFNMSpIKVZidn10sALNFpcI8OzqmgE58ysygAfzJBILdw2+rQlsZXzLDx5FyCm/WeUmLLS6W5lM7qcsAwGpFgpRJvcDvHmM1qJiHUCVIzLSVva3MLHlIy63blU2sQ59DcKCiGt3A0L+bqfzECamsIZJK9+ZgsOBZ2PUdNXvaNxsGMzIpSGsK4lUcrKU4tlKlly9lcrksxtd8p9WWnp5VUAZyWVoVJt5Ok+zeeovCAZyUKDAgKHOU3SbMTlAL2ZmGl21EHcHrfBnJK35VtpfmJYqILuTlPqBc2hzjjiJQ80ZD4h4VCFsmZYmzjvsU+YhVn8OzL5JoVryrAYsdHh5x9fhzczulXMkkgsLJcu7AEaAW2EBahSlKdGVweZGrgEXHpbT9Y0WVBgkANUU6bEBKKkTEeGodHB36WPnEeprlTHAUSO4ufa8MWLYYmayVkhYDpUxsb2IP5eznQtuIVqhEymmB2vuND1/wCI0AdzGZhwepPwGnTmOZ+wIP6xmLrCVBI1Hr6RxocYzryAADrv9dI6TgRNAAdSiw39v3tHv5p4e7xGPgHFhJmh0nn1N2Pb9PNot2kxBK7guFDVtmJsH2Da9orHhGpo5oygKVMFlJWlOUh7FDO7qypO7HzhxqcHmplmZJVlUkOoDRbAfMX6MQN7xNlG5/hLMflxxrFeGBCmAF7/AH8g3uI6UWLOSCLM48vTtFaV2NqyuCUNsFEM4UGA6u2ujeUCqriGe5JJY2Nma4vp7ER4Y2HIglk6lx0+LSHIQQPzFgzk7sNXvftEfEsMpa9OWYlyBvZQ6s8VJh2NTpIWtLKUvdak6bAJ6AbRFo+LJqJ2dJaZmcB+Unocra6esapbqeKJVyzAg0kwMjMhIypDuzJ10DEtqQ3vA3GsZn06fwZaTMUpSgokrUE5mcDK42Dm3u0OdQkTfDWTyEMUkAuSzO4dtfOEP4ozJiMgSgqSkH8RBZibEFvl19XjyrzQmF+LMaMJ48plS0iZNyzAkZs13LAkgpDddh5QkfGPhyUuUKxCSsWQVA/KPyO9ykkt6iEOgxabKKVSyxSXB1v6v7aRa3CnFvjoRKmoVMChlm5xL8NjZwhKRqVAEF7X6xRyODJ2phxKLn4kgJyhN4j0M43hi+JXBEyiq5uSUoU6jnlqAJSEq/KVNYguGPbWFalrcu0MB5nPbDSkCSVlT6R5HBeJl9I8j0Hw2+E5SKhQGsNXC2JoknxVm7/TpCn4BNxG3iKLCFOCRU6mnzAPbcy7a7F6SrQgpIfft59DEWuqpedCEKc7MdID8O0UmRTjP86vdyIH4pLTJUlaCXd43Em0cz7XTAjHuYw1xPxZUSAJSBmzW9OsV/MnzSslSVAu5sYtGV4cyUicogkNr9obKXCaKfLCiEkt2hJYYj13PlNdjy+Odp57H0lcyKMzKJKi2gUh9XID+ew9usca+iLZkqALOQQkhV7u7gOH/wAARJxOoRImlEpygTX1sEl2bNdtAWt06wCrsRUubkfKl2ID/L3O++0FyxkvCrz3Pa6hQoKnI0BZv6rabMX0N7bxefACPDwumfdGb/yUpX6xQFYSABmcTCSwdrHezOL+8fSeCUGSlkSyPklISR3CAD9XjDYWpoq7iVjtC8xSwhk2Jt0OvlCXi1AVKDZiPMAMHPm7tpsIs7iOtAJSG8v77Qh4qACQpOot3e0SC1NiXGnWjEhMwoWkLCWQrPd2Z2ZIIYtdw+5g5NrvlWeXKSUhwxKg+rnRuty/WBtZTuXCgyS7aiwAvza93MRpi1EAZdLkuxYB2t1Dh26BzHQBuc4jbGapxmZNAzZWSOVjtoQNCVh0uT1AiPMnuCUEMOnWzMPMs3l1MLdJW6uHHUDcbjVxpY2v2idT1jnRSm0f5rlh2cEH93gwKFQC18xsqCmdTvlBLMttMwve9ybn1EK+KSyQqWSlWUve5VpcW0N9bvvaCmBVv465QJyTUZgW0UAEuL7/AKDW8CcSp/DVzqJYkLVuUHLlUWseZgfJ4SnlYiNyeZd0W6ik8JWeWTa5GhS50MHEy8yULHzH3+m8R5AuQA4OilMMwymwJez9LRO4aqEoUUKDpNwdbjVPn/mDyGhcXiFmvjGHhWmlSkzKiagDKLODl5lXJGgD3OX9Y7V/EVPMnIVTTpipj5ZxUpWWYlZyq5TYM9soYQA42xg+D4KEZUqIUVbkAOkONHJNuogR8PcMM+rA2SkqP2H1MKSuXaUZCwrGv6xrxPEJoqESRJExJZJKgom5cl9AwNy+3TXjh0sVSVJY8psdbA3zWcjTcwWrZB8VeVwDY9xo/SJ3DWEpkocJd+//ADCmyADiMXESeYIqcPElZHKAdyC/9h7xFwjh5M2qCmUGLsoM562MHMf4hkSFiVPspbFiksEqs76Q04JQSJYT4eUl3VuAAbu3p941GIFmeYAmgYRlBaJSUoN3e4zMWNncADTVvrCfixnKH4spISFF1Sz8xI5bEkEeRbyiwaehQVLKwkJUwAbKSbi++hZ4X+KcAkkAIUEGWlsgb5Be24Nib6xqCjZgZDYoSp6ymQlbNqbuAlQbRwP7vBugCwhQAJmapJUEotZ1KJzcoYsm5aPcUw4KGYsqwZSRYi3729Ii0deqWkoN2FnDkE7iKCQJKoNx9xTHZacCn2SPwlSyhS3LrBS4e5cqcP0PSPn6hwOZNPKIc+I8WmLkzUJWAFBykgsQgvykWdzvHDhvHESJVxeDXkSfVZGWqkeV8PlkCPInzfiIHLC0eRnMi/ifOJExY2tBDhfBv4ifk/bx2xGslTQjw0fKz/qINScTTJyKlhl9W17QIDMJ39DoV1O4BwKhadhk6SrKsAgfKY1XhhmK5yM2w6R0/wBWXMmJMwuNWjjiUtYWZiTtpGKKPnna0TIrHHqG66uFl0YkywnUmO8rh4qCVJUz6pfX084XZFZNV+Ip1Ns2kFsExRc2YhJVkSFOSrQAXv7M3eCemPHFTc7afO5/+ebkHGaFUolUwBLfKHIYHS4vHClKVyVEBIIZ0kb7qfR9DpufQ/xKpC1v4hAYhLAa83zFmAunqS8L8lBShYyuAUkdHJYE5S7WFtLGEtz1Pn14PMiYdQmZU08vKcqikB2/MpibeZ7x9HVdQEJ1AihOD68Lr5BZkyypfohK1Cw2+SLNRxGifORLKrHUEXHt+saxIEJADJqcONQXYJY3Ovs/bcRB4p4NQqnUQp1pYjMWtuP1hkTjMhA+ZIazW8v7QG4hr01CPDTmA3sz/v6XicixYjg53c9SkK1gopJ3iDUqYkp1AvY3uf03hixzgqcr8SnV4yXPJcTAz7NfpYn0vCzJrCk8+ZJPVwPeK1BElcgmaywco66u4t5ah7iJMuaAlmZm31d75rdru/m0TaWkE0AIYFhYG9ybuR9o6nApgCzlIYX7s/fS8e3j1mjGa4kKVX/jSlEmy/mB/Kol/wB9tIYOJaPKkTAWRuQA7sSD1uR7wt4hRFKS6Ga+o12fbfQdd4ZMMV/EUyXusBnUAbjt1hWQ0Qwjsa2CpitNqNkhiLMLu4N9WNvt3eI6aopKSkmzXL6kXFrZdQ0EK7CiklJfUOwY3Jvr8u3n0EQxRllBiMqrAi+twSB5h3O0OsGIKsDDWH42JhCJ6EgMGUDYeb7w14T4MkvKSkE9Gc+bQgTDkN2DHmOtm0uPzfpGIWSoZXF3BFvLS+rxM+Dd1LE1BXvmWkoFbkkD+3eO6MTlhISkgndtB3isqWtmKtnOUFr79fSG/BaMr5knKTte7s4IsAD+xADT7ezNbU7uhAnxkQuZXyEBDkyUJS2qiSe/UtFo8A8NfwtMlBUFTNZqrm7Nyk2CQAR3Z94gJwNM2tNXOSD4QEuQP6Ug5ln+YklTHoO8MK8FKklc2fMSm5CUK8Mh9AVJZ2vYjeHk0oEnVRuLfpOeMcdy6daUfw8+YggNMQjkc6AFRGbzEA8QxmVPLyUhJPzOlpgfqTokgA9fLSJ2KcRDPkHiJIGqD2FlBQN3DuDC/XVqphVmI8RW7M4OgD67fu8EtnkwW4sCB04khUtkk65VJNilQ+uU2tsYVKrF3Ueb8377tBDi7GBLljKAJi3067q/zC3gOFrmHOXb7x7bu5iMmcYhO38X4ylZU2SlRP8AtAvr9u0QpF7N6QXn07uAGgLPSqUv9IYlCc/Jn8Y/AzjNo7m0ZEv+JUbsY9hv2i95giTyEXhhpadSgFBiBeF6Zhq0yhMOhifhOJ5UsVt2gAeJbbYzvHcKVuNKJAZmtBDCcYmZgFJcE9IUqyqCyyTDFgdTO5ZZSGG/73jH5E7ODW+NlXevPpD2MU65RTMlfKfmT/Zob6rCUSKWQWSmdUly2YHIwJAcuNUudOse8HcMGbOC5ykmTLYt1WTyj3/Qbww8XyRMqJQJDpByg77qazPdLO2hhaoQOYWrPhu2MevcqqtKvEUgqBTLLsb3I2fQ/wBoh4jV5bHbMx7bEeekG+IageIZJltcLzE7m6iCQ7bC4FvIQtVuVZRKBPzMk3cOwa1h/iPVZ5nOPANTOG1HxTkZykhPfMRdn6JNhD7RKMhIJWlMxXzJYqdLHlDEE/vzgfw7w4KZJWtlTTZ0pJAALdLK6lteu8irkKIABBIN7ZiDpyhxq+z7+Y1jc1AQJ2l160k/haOAuX5DKSo3flLhtoI0NfKSDOClBCEgKQTcLUopSsB9UqJBF9WhTq6xYUlKXsm4DjlewZ3Ou7EX7mOtDiAKyFJbMn1zEBriyhyD5r2s51FhcNTUM1eJMtSs2QldlD5VlRfXUEEKJZuhAvEfG8JlTjnQwIbOCklBJBNr+V2+kCisJEtXMcvKlTZsp2YmwF1WO/k8HsJDSWL82oXdT627ONT1aPHgTB5uDE+VgyELJQFoWPyjlB2ttr5RMGJTZboWkr3Ga1u3Ue0E6+mzpUbkoL3sRsQCB52NoB4mFMA6VAFwo2JB+xB1GkbtD9zASnU0r8eksXSUnVv2/b/EDsBxNfiKUgNL0HY9S0CsWnpV5ptqGb9vHbAMQCU5VGz7Fj/ePHEAJozEtzHFNSVgEgHKevo/RrxDq6KYvVaUpOgCmTq5fLvYRMpZoMuwJZL3v3YKd37PHCdhywnMkHqEBnOtwX07awpVAjWYkQFNwc51ZlBYABBNhqPUb37+sEhTICQrOlII1Ab31c+scZdZMZyD5aK0uTt0N7G/dukmuNnUVM77au19WB6hhD6MRxCWH4ZLQQU5lnUkdTuQRbz6Q54OlKRnN2BLADXb3hUwuQFG6We12A16JDG/f0g/VzwlMuQDlURmWUsOUWA5juM2j/LGVZhXXMc8Hw/xQJxmOCXazP0trc9Y64tW5QVqLoRtcZlGwcZSQH3HnC/geGIRJRMXMWyXyoWp0ZiVEEJYAm51dmcEWjXFsMTUqBNTKE1KeUS2JAVsyrqBUA41tCT5moxoJAsQPjmMqzhcokcwAOUlS3LEJsAd9WsDa0BquYRKUuoUEkOVZdAlzprc6N5xDrUTFzCJiwfDmM13c3URdjYD0hN4sx5Sz4CTypLKbQkGw9C/7EGBu4EWxrkzmtS6yaVAMkWSOgiUnEZsgZEiDPDtdTSKbMojM0AcQ4jEyZyJ8ooodTjPvyNdcTynx9aSc9yY4V2IZy5iNPolqW5sI601OjxEhRs94HbU0qnc6JxhhpGQ9yMOocodtO0ZA+J8ovy/D/uVnKlzZkpnOUbRGl0ZzAKBaJ9HXpCQHaPKrFrMB6w2gJZvyWRU7VmAqSAuW58osT4YVC005TKT/wC8XN8PNMD5ZeV0qBIsDzP1yd4R+Fa9apuVR5dYtSqk1AkypuHyErWjnWcqXJzHkfMCBlAOu7xjDi50sOn24PFY2epr8SMBxBFIiY8g+AorVMkhUskLSEFS0ElNhYkG4UbaxNrcdWacLZcxKEJ5wkqzcoHiks7EA3Ba5vaJ/DvFqamQRPQSF5pcyWr5gbhaFehbYsXjaZi82kkS5AWFhBISvdUoMUhQ/mCSU/8Aa+8J8cdEczDhZub+8rCs4jTPWta1MsBkhn5RZu3XWCXA+AlSv4uYXSlTS0v8xGp1Zkuq3V30gbXcO+PWSk00sSkzOZbBwkA8ygCGbKxyndwA0WDOyypeRISlMtPKGNiTYgMzljfubXjzMAOPWAiEnn0g6tqc2bmy69XvoNnIJBcAvGuHS5BdwQoKIBKrA3BtuWZjoenQOuqWlBckZVvt8qr6+oa3eOSqjmTdir8qQRf6vofL0aBqxDuodrsKCCErJA+Z0gBhqLsolOzODeFnFyqVLeUGKVguS56ZumUONRvDSqYKiWULT8upU2uW9jrqNCNRppCbiSSFjpflVdimxZxeyRY/zW1jMZvgzcigciNeEUiZqBnSeVQXoCGbK1tQXd9vtMwemSJ61KL5RZJswbXS7N0+sC+HMRmollSLHUgg3TYC4vt+jRpRGYqYF5iSSdXIfdnOtyLnYwJvnmGK44hGcMs1aklibmxAKSLj/MLuMTSypmqQRZQv3a331aHtSM0tKnKlhKU7Prf6PCbxRUpHMAu6edzsBZgdwoXbr7exvbT2VKWIi6Tx52QFnclg7XDW6lwG2hhwXA5ZYJlqyHlJWCCova6Xy6j8uXzhdw6T4i1KJKQosADc38nbV/2zYF5Jagh9AEgrLDnTo3MAwURbbV4pcyVF+M7z6FKQDKCSokcm7AXAaxYj7GOilLmSWS7vcGznsCGCj1HWMklWZKGCXewb5hdgQC4KCLbtE+bLGeYhzYvp06jyDwhzUeggGVPGYgAgnVO1j9L+nlBBOFy3CkJuqxDHrmFmb9LGJf8AoiVJcK59iOU7uzatfWJ9DQeG5XoN9jex/faPeIPSb4Z9Z4FopJRmLADlkJYBydLXJ79oU5aVz1mapfMol9kjokE2AbR7QRxxcyonELKUollkJG2bUktq7AnZ/MxypaXISQSzXb9SNPKKEFCzJMrWaHUmSVzcmQKGhypOhcXJuzWa/WA9TTqD+G/igFQAU5toSA7C77a7aQXWoKOYkOXA0aw1189QLxxr8aFPLWpSm/KwYFRvlFtWvc6PCGIviPTgcwdxVi5lpsR4ihdQ6ix9tB5RXCjBDEMQVNUVK3iCYaooRG4k2Z4FR0lT8pcRiacnaOn+nqZ2goJZfWeVGIrWdYk4Lh5nLZ4h/wAGrpEyhrZlMXykPo4jYD+7WPuM3+hta8ZAY8Yr6RkbUh8DNFwGNpZvGpMN/wAO+H0VM1WfRIj072DD4zhPjDHw9o5K5jzuS1nhyoOM00kxdOFAyyp0nzsQSNNBeEjiOiTIWpKSbQLwKjVUTES03e6j0SNTftAMnNkzorpl014i3l7lseDLMxUxCMpmAZwHYkaKPdiQ/wDiNKyQCXDn1HbXS/pAihxJSJ6pK2Cki1x0dm7BrQZSUl1WSGdWv1bS7dNIiIIamkwYFLWceGKRUrxpymLshFns7qLDaw+5tGs+vGuYuSonybe9j2HTSJeJVbSwB8rAEjTQ3uLDaASpiilGZIck782j+psT9RpGsbgKPSbV0k+EoNdn1csA56efmx8l2kmWDXPuWD8r7AkW2sd7wem02RDf/IeVD3F3636dA3W8Rk4cmRLCV66hrh2NgD10v2jRkFTDjNwlhBMx2IKX5Q5uAQ55jqL/AGiFX4aZkxTWyi79L28x1jKTCZgCSAQAXd7sDYFzrvf/AIaKWRmSXF1eWg2+/vC2fZyI5ce/gwbwzQgnKxYkahgydCW3s0Hq5UqWoBTpcbfKT/ewjzDEhDgNuwHR7CFTiSvmFZIcMWTawH83ffygAS7QyBjWGZWKIUCQdSQkP+UEh2PfeK74yq5k2cUS0k5AQ4cAp1Otjtp0hiw+UHDKdYQwf3A0AF3+kbYemauUE1CUsXUFJexN3L3SruIelISYhlbIKi1g5SpHMMym3uQN0308jt5QTlUalZylLNoU5su9klT5Q7l21YWGnH/TiCt2KnJ6OCS1xcanTtEvD8yQGKncFkOOZjmIDa2e9wIMt6xarXcJ0VF4k9CCUlOfMw1ZXys3RyC/Q6honTZqUqmKULFXu1gWHk8TJXKjxb5m5STfmZz5hj3vArFcelykOSCpvMny3MIclqAj0ASyZ1OMycgVfVuawPo2sAcWrZlQZaXEuUFWdRGbqTqGGgfcwGnz1TyW5Uu4SRfQup2bfR9xrEqmoyn/AGlNxYhxq4PnZXvFWPEE5Mjy5vENDqMS5IUM6CAycpa5J/KCwuNBd3uIgzVlJKSMod2s/ke9zb/Eb/xg8MKQMiSGUnfXU7xArZ4YqUcqRuTp19T/AIgmaKUWZ2qpwTmy3YciQzWu3QlgqFTiUqmrSXcAMzvff6x6eJUrWQzIHyg6+Z7x5X4ojLbWCTH6mS58z7tijj95LpMAQtHeF3FsM8FbQRwnH8qr6RF4hrBMUCIWoYNGKfSSaFsoDQxYfQIIdUKeHoXlz5VFGmZi3vE2difLYw3bcizYnuoSrjLSsMAwMDuJ64TkpCUs0QqFSqiciUFBOYtmVoO5hspOCwnOmZMCiPlUnSNABNDudDR+ztRm8yDqIIoVRkOX/o+oN0ylEbFtYyM3r8YF5v6T+kQ2idheNzackylFL6xooBQYQcwrCEIAWoZjYtBjmdHRYcmd6Q0R6yZhNXMmqC5oK36/5h2wrA00kgz1HKZzFhqEFQyt3LZvLLDLh3BstcuURYKAK2syRr67esBfiBXkzAEKyhIZCQwbl22skAO/0hYZt+0jqFrd4Pna/SKXEdAoTFLlqcglTHUbltu3prB/CMR8SQCNwH/wITE+JkylfkD0BN9fljMFx7wJmRZZJLPqB3f2EBlUnkdiTYWANHox1xGqUQkDMdnDOWuHdrXPnG1HMFizHoejkfXePJM9BuFA/vtERdQSrLLDk6l7DzJH0iJmJ4nRVQvMPy5SVLChYJDN7N7AERKqKETFB9AbdbEfSIGHU5QkAkdSX10+nlBSTMSCCVOdtdf0ETMTfEpUAjmSKiQMh38u148p5CgCp2UrZtA2nm33j1E0qGrAG/79o5mac5Fi+nlt3jOanjQMyXUZEr7bWc9x2hVqiapV0lI6kHQCzvb9iCFbWqQtQLnNvfKB07m0bUVYlcvMLW38rWigAr5pOzBvLFySlWZwlyk6O1iSL9f+YydjpkzpdnRNOVQN8qvykdHuDB6ZIQnnvcbQJxaRJMsqIDDmcjQjQ+cM3hj1F7So4M7zKYZgptR5Dc36Pf3EE8OpDmCrM19Xue1jt7RX9Px6dFS3DEODvsWP1EbVPE9ROGQHIgj8tiQQzEna7QQwueDAOfGOozcVcaB/DkMSixUDb16i37eFakk5krUsgrcuTdgdgNAC+3eJdPhctCyGzJZyHb23cX17RsiUxfVwxB6G2/t7RWqKgkL5GcydgCM6CCMrXZtRs3Vi3uI3moCVOn5gwcnv5ddtNe8ZTrynltqPJxf9IxQcixPMwy3JOga2usCzw0xm5tLnXNvmD5QNSfsNPaFfiNUxSzKyFKU9vmPU/wBotLDUSaRGcyjNqVaBRGWWD02KuqvNu8TFE8wUUJClXbpB4k3C1Nn4TrYvZjZkonb/AL+sp84HN/kIHU6RqMJmlWUpMXdIImyyjIl03294V6zHv4aYcqEl/wCYaRUMPHmlI9ioE8zeYRNm8FzPDQuWsKzajRj+sGMF+HwmApmn8RQ5bsBEuqq1KQFJ87ae0S8CxQFXOtlDTp6wYxIOCZXp/ZeBeSLPzk/DcBNJK8M8wfm6PEnDsEp05lpSlWYuQQCHjnIrz4iypRZWlnEQf9R8NJlAHMSWa1idT0MYxQGqnS8HGAFocSZSfwq6xSUS0CYEcxYXuxbvEaoWmTNOY8pNk7t/aJfDnDFOkmpUvMpyC506iIPEU2VOnZc6Xa2zD+8IOanoCTnK2LcNoh8fEg6S5IKBYelv0jIH0VLKRLSlnYdYyOaWxX1OVtxHtuZWOGyxl0EGJP8A04yMjpegnB9ln/kGXZ8KVlVGtyTdr3tl08or/iz/AK0zyP8A+oyMgF7Mb7Q/Mb6/2iXiRYhu8R8DlhU8ZgD53jIyNbqQD3oWWGmWtfbzEMuCfIPT7xkZHPydTq4oxShzK8x9jHTdXp948jIkPcsEkSNB+9xGfm9IyMgl7gnoQRiqQx/3D7iIUtIFgGHQecZGRQvuyb+aFZo/C9f1MInGx/AA2z6e8exkew+8J7P7hislA5LD5B9zDHSyw7MGzAenKW9yY8jI6InNMlSeu7RvJ0ffKPtGRkA89jkmWnkX6/aCPD//AF/JNveMjImPRnT0v5qfWG6tX4p/2wHrJpMwOTp17RkZFGh/NM+l0/r9ZDpJp/idT79ogcYj8RXlGRkVt78qye4fpAuGTD4JudeveO1MbxkZHvQSXRe4sbMNuZb384jYwgJnlgBfa2wj2MjH94/WdA/mSDhs0+Kzlibh7aGBNQP/AHR/3fqIyMiU/mn6Tlan88feSalXMYyMjIiE+HcncZ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hQSERUUExQWFRUWGCAZGBgYGBwbGRwYGhgYGhgaGhwYHCgeHBkjGhgVHy8gIygqLCwsGB4xNTAqNSYrLCkBCQoKDgwOGg8PGiwkHyQsLCosLCwqLCwvKiwsLCwsLCwvLCwsLCwsLCwsLCwsLCksLCwsLCwsLCwsLCwsLCwsLP/AABEIAMIBAwMBIgACEQEDEQH/xAAcAAACAgMBAQAAAAAAAAAAAAAFBgQHAAIDAQj/xAA+EAABAgQEBAQEBAUDAwUAAAABAhEAAwQhBRIxQQYiUWETcYGRBzKhsSNCwfAUUmLR4RVy8TOCkhYkQ1Oy/8QAGgEAAwEBAQEAAAAAAAAAAAAAAgMEAQUABv/EADMRAAICAQQAAwYEBgMBAAAAAAECABEDBBIhMRMiQQUyUWFxgRQzkbEjQlLB4fAkodFi/9oADAMBAAIRAxEAPwCl6Quq8MdFISCH06wGpaUKV2gxWzMoA26wJPMkyMN0kY5Ro8P8PXtCmSQbw2Ybi8pAZcC8XlIXzo0hzqNu4GVO2MqHXj5QahQO8epqSg8pIjgEx4UwiK2gwtRTVTDdRiTV4YoB4ByZpSXEEUYwopYwQMlyYnDWnUhPeO4THfDsCqKk/gyZkwOzhPK5LAFR5QX7wdw74eVK2MwplJ1ckE3fS4STY2Kh1gLA7lPhseosqlnaPpf4d4Sqnw2VKYJIRmUo/wA0wlavYED0ipMK4JH8fKQhRmSyoXSqWVJyqAJUEqIym5caXG17f4xx0SpKinQdCCX0ANxqWgXPIqNwrV3PasUZUhSyorQXBcsTu/bsYmy8SkTAPDNz+79PPSKgC1TnVNN3tflv/SLQSwOS05OQ9gHaxsWI6iJNTjTKmxupbixH3jxJnxNkrVK5kKCQpnIIGbaKpXhpAd4+ip+NImSkyJxBROT4eYtZRDAgHW5T3iqMewKZK8SWEFWVRAa5sTd+vWN0yjGgQTm6rEysWiNSVypawoEggxdHBvFiayXkUQJyRbvFP1NJl1BB3BtGYXia5ExK5ZYpOsHq9IudPmOjJseTabH3ljcI41MRjAlzFNdSG0cagGHTiPDTJmKUnRXMBsRv5F/vFWY0pVQuXWU7mZbOBqFjQxYOJcYKn0yApBQsI5n3LB29ok1KDIin1+H7x2FwtgmR67FCqWQCwFj1HnAjFp5pCoSV5vHlb3vuBAefLqfHM2WykEMpBOo3jrLn00laV1MqctH5QFXR2bcQvDpwrDaftPPkLKSRz+0YuG+KadKM82UFVAGVDCwDN7wWoZgZ1OpanIQgZlAE3sNIUqfDpM6clUuaUyVHexA3cw64BVSKFS1FRVLLgKAd27/5g82nGXs1MwORQMnSqaflJTJEtI3mG/sIC10+aVZTMd/yoDGJFbxpPrELTJQmTJNvFUXU25AsP3vHKmxSjpJRzzWJ+ZZvMV5dBHKfRKj/AMPn7S5swK+ZqE70tGUkFSsp6A5lQeplKOot1OvsIQKn4w0kpxIkKV/Uqz/rESX8Z1zCwkoT5mEv7N1OX+WaurxYxLQUIiVNOCCwEJ+A8dTp87Kvw0o7aw4YliUuWnM6VdWMTP7L1GM/5lWPVYsi36TiMPlTQ65SCoWNukRajgqlmC8pI7gMY2pMclzH8NQzkWSbX2gTVfEFEqZ4a0EKdiNwYUuLWZGJxk8elwXfTqBurn1qEUcLJQMqUpIGjiMjVPGslrv7RkWDN7Q/omf8f4ifPlBUBJvHfE6srYID+URqfCFqSFAEjSCdHhE6UcxTmS2xvH2dic1NO2TzKL+0G0uHGbYWMOWA8KiYpEqYwCu8LEirKZilCzRNVxBMWOUtl0O8ayl+BI8m4N8gZM484Ml0c1AlqdKwbE6EfpCjUSmNol1mLTJynmqKiLB4kYVQiYCSHjFU1R7lNktwPtINNR52ADk2AFySdgNzDfwx8N5iq2VKrUrp0KIIC5a+ffKCkZQ+5Kg0GuCKGVQoVXzUhSxmTTpOmYBis+tgdmVuUwWpPifL5kBK1JEohU0rIzTyoF0Ja4zOXVdgwAGos3oJQuFlPmjXMwenStUlcqZllDMlcw5JSW/+shioM+YCwALvCpxNKp1gJQUziCcypYZIFiogOlDCybHz0Lx+GeIqnEJ4RUeEMidUy8q15vzFSSFJVoXTlBtYsGZsVKAgIlq/ElkrziyiPlU5s+rEjX3iVn2mqlqIWW5D4N4YlTKo1KAPDkotZvxnYFrMQA5FrtsY8+IywQkWWxBZhcve4PTaDPA9VMmU85JCLzCEZWDhg6lMGusqsOjMGiFj+EBBUFqJUroL9tBt3aHYib80nydcRArJaktkBYs7ba2J9vpDZUUoky0LSWUzKB3PUGDGFIkBBISCohl3ceRB0MK/HFTklFDu+24j3vGobMVW4JpaxVVUolNlAXmCk3ZRKTc7Dl6Fouqr4VkzFFalLClXIChrbtCF8KOFVJHjqIduVJDvqxJ1Cem+77RaqQ3WNdUY1XUQASLaJePfDennJICiD/WH9lAAj6wgn4NT0T+bmk6um79rXi9QsfrHhA1HvHglClNQDiQm6lSzcDFOkGSjKU6ghsw3gPiZCylaTZjbv3i7J6AqygFONCHB8u8LY4FkJmrm5mkq+aWRYWucz2vEY0zK13cBsJPuxAwKkM4AJDqOgGpbpHLjzhqekSJaUKXOmPyJ5uUau28O+HcRU0pRlUkpKSFNqHVq+vkPMQRx7FillAMcrKUGcD/cdPLftAjCEfffMemlsVKpw/g+qlJSJ0laUZmI0ve57f4jzGsdmhARMbwJV0JA+Y9VHpFy4HjCKpBfKoaEa6agvvFcfFHCFyahKpGVlp+Q3FtbGK9wYWYjNpzj6NVK8r+KJswMk5U7AaQFXVqL5iSfeDy8dSk5Z9Kn0DGCuDV+GlXyFD/zXjHcYltVJ+kmCbj3EOZLPQ+0ZKlrBsFexi8KTApE5LylpPa0bzOFFDTL7COYfa+IGiKPzlX4bLXVykzXzU3BUn3EbDEZpuVKI7kxb8zh1ZcKlpUO4EEKbAJEySZUyUElrEaQ9PaWJuzAGnbqqlJJxxYIufeGGXjpmoHigLWlssw/OANifzDz0jvxHwpLlrLJUkDcgt7wCTNShwDFuxH8wkpNDaBUbZJUpIUCLxkK8riNSQEg2EZBbDE+G0ceD6OUZakKUHHeJPD8pCJ6pcwvLBso6NAOTRSlTcgLE79/ODVfw4ZEn53fRW4PcQKkrZB7n3ON8+hxbWFqR2Jtx9w9SykeJKygnVtx3ivJWGpSFKe3SJ9dInEeGST62PlG3+jMEiZYfuxhyNtHmM+ayXqMvAq4AkYepeYpS4ETcFWtBKcphrozLSnw05b9oNYTwYFALd+sODAczpZtJ+DdGu77qCKBRnz0BQysk5QCRLSlNwGJ1fcuSS73Mc6jD0KVNWllJzllMACWBDN62847cUYaaaegeIploWogFgGDJDDZ7gblOpMcFTwqmH9NhcbF8zbbC/WJW78sUWDMSOpywgzEVQMtTXyJJ3dnLuxQLtbYwz8RTv4WmJAKlJSgJzXzEskWPUv7GFbBmMwKewuQzlrvr3OkNOG4fMr62QgnMiSM5cBgUPlf/vUkt5wAAZhMJKoY9cF4IaWjkyjeYlIz/wC/5lX7KJHpEHiCQJqcqcwIOZRO235rgQwYpP8ABQooTlKEWUWyWtva/UwkUvxGSt0KlBJGpAt5s58rk+mkGwN2ogKyqtNOFFPmSc10gHr8x8y14C1QTU1GdYDIIZKXOZX5Ra7esFa+aZyM0u41V2G0T+HMEBSkL+VXM3m/9P8AgRikhraetXWl6j3hKUU8gZlJSEhydAGF3JO1/Jo5niGTMBMidLJBZd7jzGoNoHcWyUppZgPMVp8PK9glQvp+YjfWEHgjhTLP8QImFAa2yiGYfK72JJ07CBB8phbfNfpLYqqtMtHiTpgQn9ewvmLtYCIx4mkpIzZ5YJYGYkoSSb6rAG7sW+hjjPqUIUJ89hlTyJUfl/mIf8xNn6CBJ43kVZVIWgKlrdJ3t1g0WxBbiM5qwhTFhuD9B3vp7RrisnxJE0J1KSQ5s4uL7XEJs6u/h6ZAmqLy1Kl59Cyc2U/+ISb7PDDheNS6mlUumUJimYggs/Qp6EPprBfKe+crKk4nBmLCJYKlOlKlKchKldDYDy36wz1NaZdOQt1KawCtS27JcCAMnhhK62YQAhiCAkEMTchiBvBriikEqQlTG2p1Gm76GFZFVjQjtO7LyZI+Gk9ps0dctu/NoTrZvaJfxPy5ZfKkqF8z8w2YB9NYi/DWQAM6icyy/psPa/rB/jzBvGkZxrL26g6+2sLKkIR8IOofcd3xEqXGKFC5RKmsHBhAnoDQ48fyJiZUopfwzY+ff6wH4J4NnYlOMqWoICRmWtTkJGgsLkk7ecHpDWOyZy8mE76EC0OLTZKnlrUk9jFh4B8SapCQaiQtcsazAkhvo0PXBPwckUS/FnKFRMHyulkJ1uEklz3OkOmL4JKqJSpcxAIItsx2IIgc+lx5wd6g/vK8W7GeDUSsI4tpqkckwP8AyksYKKoQbvFPfEThQ087PTypiACzMSoMPmcWbW8ROG+Pa2UwfxUDZevvHCzexWHmwN9j/wCyv8YBxlH3lxVkuzKAUOhDxWnF3AyFgzKZJSsXKBofLpDRhXxMppvLN/CV/Vp7wfR4UwZpagryLxHjzajQt51P9oTY0zi0YT55XRkEg2I1B1jIvydwzJWoqXJSVHUsIyOwPbmGuQZJ+Ay/GJPEGCIkDMCXDEGFmm4kn1M9MsqNjYf36w5cUYh4ksoCS4uC20AaDD0y5iZrXBvHVx+Va7l3tPLkTIMRPl7/AMQnU8Pz86dAe8e4/wAITZksZ5gf+kNf1h4owmpSkvf6xwrqRVPmXMSVI66tB4suJyATREvwY9JmQHr5XKgp+GqsTAkvkfUHb+8W9hczLLTLR8zQKxOfkCFIZQJ+hGsGsDxOVKSqfMSuZlZKUy0FZcvdkva2pi4BANx5lhwYtLhOQWf94+0ReL5NQVBCwVsr8MAbm1+zPC8EBScwsgMkljlZI1tf73i7pOKSK1QBo5rg/mklCkk6HNZQ6uDGtTwbTCSqSlC5OZySlWYl/mH4gLg2s99HiI7b+E+ceixOMUD6SnaecwAILbdztr6+kW38LsN8OnXUKIzVBJHTICQkDs7n18oEH4UzHTlmoKD+Zsq0nskWJbvqe0T8QwydTIky0/LLCZaC7AJSEupRNhZyerx4UOossTwZz49xTwUPnMzOplpQoBktoWDgl9DZncF4rKgpzMK1AZXsPvp7QT40n1EyoSmakpsyBZikWdxY6Q1cF/DaYtpk4mXLOg/Mrd+wPe8MAr6wVG6yeh+8DcJKqfxZRDyQhRUco1axJ19IYMEqCSlASx3JS7Dc3IDN+zDdieHS6amWiWPmBcnUt16xWScU8JWW9922cWtCn5mYVKAXGLHcRM2cQhSlJB0JtmuL9fS2no2cL0pSl1bi4/z5NCJT1HMCOj32N3PR9YK1XEUxCRkuwc35n6iEeIBQlQx3ZiV8XuKDMqkplEhCE5cz/OQoglhs7gdful4XjK5cxBBuDEzFMKnFxlK2Jynduke4DgpmKQgSlGYosSQyB/UonYWce0WLkpZI+As8uPifBjOpwFMokpJSWuwuz63IMSfh3gSaWSUoJda8ynGzBtPL6xLxycEyksbgAa7Ai+t40wSd4WUkagEkbE2YDpv6xPuvmU16SbiFElFQVC2YAk+XnA3HKUrQUNmBGp08j22gFxvx2iVUiUHKhlCrMA/U+Rg1h00zWL2PX9IFjt85mAgjaJ14WphKs4GgY2I/xDl4YUm9woX9YTq6m8KdKZylZyq7bg+zw5SlggEXEZp3XLyObg5OhEaXhUtSpsiYkLQFOAQ41iHiRkYSkKkgIVOSXlIZ1F+VXYDT1huxqkZaZoH9Kv0MVX8RsHUK2VOzEoWlm6FPTrrHJwocWrOJzwRYji38MMoll8G4oubToVNVf5S4YlT/AF/xDCTATASEU8pHh84QCU21s7q0zbtBL+ODpDE5txdLeYjsY3oUTEOCTwJX/wAW6daZJWlZSSoJ+ZgQR28openqfDUptCd4tr48zymVJALBSi//AGi33ijptTeGoKFCQ6onI235QgMOVNcpvG2F1NTImAIWpF+tvaDvBpTuRBLHEykjMSHEawB8rC5EMzKaELSONKlKQFSwo7l9YyEX/wBQHrGRzz7O0/8AQJT+K1H9Rj5gleKxDhNhZ42mcPZ1Flekc8ElqkIOQcp+jxJRLKQuaCoga7h4fgyo67R9p9fps2LWIMOYeaSpeEVMgJMsgiGOu4kUumVLyArytq401gFhXECp0tQTzHSFUGpRNUS4cm0D+G2N5iJNk0Y02VVflSa+k61viBGV2IFvaLGo6mpCEpo5CRJSkMokJzlnJzKU5BPQb6xUdZWzMxKiXg1R8azppCStTJSAzhiEhhbTToLxYy0OOp0faGkdlUYzwJaNRjtRJlDxJaQv/dmH07RCVxJ4rgpBtcHRi936Wf0PaK7q+O0JVkmGZ1NnF+l4lUuJyp6SZSkn0APS733MSFmHfU4WwDgdx+pOIcliCVMLepdurAP19oPSMSlzEkKynqNv2x+o6xWVROWQLKJtux1B1F7fsxOp8VUgkJUVHVycygkBwVAizBJDOXfs8NBvqJK1wYx1PASJ89MxU0+GkulIbN+XlJb5bQ3LWEiFDDcRXbKsEkPlf8pskgBx+VO+hPSCk3GUMQo6dC5YjX7+kF4nFesHb+khY/UFUtZcNpo5PVoqDG5qgt2Y9Du2kWXjNFNUkmWStBDhQI07j9IrTHPFBOaWVBtn9xaAS5uSpJwqeerW0f7e8HKSqGnUWf7fcRX0rEpiFOy023SW+0GaXiQKISXHQlO8LyYzdiNxZRVGMMyRfSCSKNCEpLDM+YdgP2YCInrIHOPPf/ERcYxgoS2YudTqfSEBCTUtfKKh3EeIxmZ+VLv+zY9P+I8w3j6WFgZVMSzm6bn6dHitKnElTFXdhoH+41gjR4kJVlJCnIfp1+8XDHtFTnHJvNy7MYwWkn082YZSPEVLJCjyqcAqDq1Z4rPhLHKoTEy1S1lCiMqghTdiCzMRDDwbxaqomBJYgMhlaXdywa7N102iyk1hazDz7eUIetpRh3PMlkMpgPF6Az6dSbhTW2II0jfhHGB/DgzFAKTZSR+UizNq8G5c7P8AOgjvr62hB4vwqbTVMufIlrWhauYIBIcCxLaevSOdo8GTTsVux2D8D8D9Y1nDe9LKWkLQ2xEKeNYbLzy1zdZS3R0KjYA9jaCfDHEf8VLBylxZRa2bp5wC+JuOSkUwTqsqSQbjLlUD66EN5xbqcAzMmRTTD/sesWjlLB6jFWV6GRmmJkkkZCtg6mIyhyAddIIIkJDN7DT0EKGC4wVSkJmS/FSo/h2SSARd82oFw8MFCUhJZKCtL5UgMzu21nvcCG4iG7m5EKxI+OOGrXh6ZgFpUwZtyEqBDv0CmHrFBS0Am8fWuLYcmqp5lPNt4qCCwJyvuCQHILGPlbG6A08+ZKJfIojMAQFAGygDdiGPrFSChUgzKSbEyirDKNiRG+J4hnFy5iKtTjSOcumKhDJHtF7jIJXGRLNN2j2BlPiLPqHFMHlSZRKQAkiEnC8WQlM2U4ILsdTCsjj+dOpTJmqezP18424RnIKFo/P/AHjlrgOO64ndCNjzJyK+MceFJspJVkZxqH0gFi9Sv+JUokBFtrvEPDp66WYsLF1aGHKgXT1ErJOAdXW0W5GyUObE7Gu0zOBkHI7qIlTVy54BSxSCQSPYx7WSZMtjKZ94YqzgMU6VGn+W5bWEmTOIUc/W8HgZcg7lOmdcmMK55gvHZRM0HqBp2URE3C8NmO4dBALEuDdzZ7Nt7ROrqUFdkgggN26tdnsdbesTJM0860sApyC17lh0Fr3tc+45CRxPkcq1mYH0J6k/h3GvFSUKPMmyri7ff0iXU5itChYA5jl67ahtyG7iK9qFNMSpIKVZidn10sALNFpcI8OzqmgE58ysygAfzJBILdw2+rQlsZXzLDx5FyCm/WeUmLLS6W5lM7qcsAwGpFgpRJvcDvHmM1qJiHUCVIzLSVva3MLHlIy63blU2sQ59DcKCiGt3A0L+bqfzECamsIZJK9+ZgsOBZ2PUdNXvaNxsGMzIpSGsK4lUcrKU4tlKlly9lcrksxtd8p9WWnp5VUAZyWVoVJt5Ok+zeeovCAZyUKDAgKHOU3SbMTlAL2ZmGl21EHcHrfBnJK35VtpfmJYqILuTlPqBc2hzjjiJQ80ZD4h4VCFsmZYmzjvsU+YhVn8OzL5JoVryrAYsdHh5x9fhzczulXMkkgsLJcu7AEaAW2EBahSlKdGVweZGrgEXHpbT9Y0WVBgkANUU6bEBKKkTEeGodHB36WPnEeprlTHAUSO4ufa8MWLYYmayVkhYDpUxsb2IP5eznQtuIVqhEymmB2vuND1/wCI0AdzGZhwepPwGnTmOZ+wIP6xmLrCVBI1Hr6RxocYzryAADrv9dI6TgRNAAdSiw39v3tHv5p4e7xGPgHFhJmh0nn1N2Pb9PNot2kxBK7guFDVtmJsH2Da9orHhGpo5oygKVMFlJWlOUh7FDO7qypO7HzhxqcHmplmZJVlUkOoDRbAfMX6MQN7xNlG5/hLMflxxrFeGBCmAF7/AH8g3uI6UWLOSCLM48vTtFaV2NqyuCUNsFEM4UGA6u2ujeUCqriGe5JJY2Nma4vp7ER4Y2HIglk6lx0+LSHIQQPzFgzk7sNXvftEfEsMpa9OWYlyBvZQ6s8VJh2NTpIWtLKUvdak6bAJ6AbRFo+LJqJ2dJaZmcB+Unocra6esapbqeKJVyzAg0kwMjMhIypDuzJ10DEtqQ3vA3GsZn06fwZaTMUpSgokrUE5mcDK42Dm3u0OdQkTfDWTyEMUkAuSzO4dtfOEP4ozJiMgSgqSkH8RBZibEFvl19XjyrzQmF+LMaMJ48plS0iZNyzAkZs13LAkgpDddh5QkfGPhyUuUKxCSsWQVA/KPyO9ykkt6iEOgxabKKVSyxSXB1v6v7aRa3CnFvjoRKmoVMChlm5xL8NjZwhKRqVAEF7X6xRyODJ2phxKLn4kgJyhN4j0M43hi+JXBEyiq5uSUoU6jnlqAJSEq/KVNYguGPbWFalrcu0MB5nPbDSkCSVlT6R5HBeJl9I8j0Hw2+E5SKhQGsNXC2JoknxVm7/TpCn4BNxG3iKLCFOCRU6mnzAPbcy7a7F6SrQgpIfft59DEWuqpedCEKc7MdID8O0UmRTjP86vdyIH4pLTJUlaCXd43Em0cz7XTAjHuYw1xPxZUSAJSBmzW9OsV/MnzSslSVAu5sYtGV4cyUicogkNr9obKXCaKfLCiEkt2hJYYj13PlNdjy+Odp57H0lcyKMzKJKi2gUh9XID+ew9usca+iLZkqALOQQkhV7u7gOH/wAARJxOoRImlEpygTX1sEl2bNdtAWt06wCrsRUubkfKl2ID/L3O++0FyxkvCrz3Pa6hQoKnI0BZv6rabMX0N7bxefACPDwumfdGb/yUpX6xQFYSABmcTCSwdrHezOL+8fSeCUGSlkSyPklISR3CAD9XjDYWpoq7iVjtC8xSwhk2Jt0OvlCXi1AVKDZiPMAMHPm7tpsIs7iOtAJSG8v77Qh4qACQpOot3e0SC1NiXGnWjEhMwoWkLCWQrPd2Z2ZIIYtdw+5g5NrvlWeXKSUhwxKg+rnRuty/WBtZTuXCgyS7aiwAvza93MRpi1EAZdLkuxYB2t1Dh26BzHQBuc4jbGapxmZNAzZWSOVjtoQNCVh0uT1AiPMnuCUEMOnWzMPMs3l1MLdJW6uHHUDcbjVxpY2v2idT1jnRSm0f5rlh2cEH93gwKFQC18xsqCmdTvlBLMttMwve9ybn1EK+KSyQqWSlWUve5VpcW0N9bvvaCmBVv465QJyTUZgW0UAEuL7/AKDW8CcSp/DVzqJYkLVuUHLlUWseZgfJ4SnlYiNyeZd0W6ik8JWeWTa5GhS50MHEy8yULHzH3+m8R5AuQA4OilMMwymwJez9LRO4aqEoUUKDpNwdbjVPn/mDyGhcXiFmvjGHhWmlSkzKiagDKLODl5lXJGgD3OX9Y7V/EVPMnIVTTpipj5ZxUpWWYlZyq5TYM9soYQA42xg+D4KEZUqIUVbkAOkONHJNuogR8PcMM+rA2SkqP2H1MKSuXaUZCwrGv6xrxPEJoqESRJExJZJKgom5cl9AwNy+3TXjh0sVSVJY8psdbA3zWcjTcwWrZB8VeVwDY9xo/SJ3DWEpkocJd+//ADCmyADiMXESeYIqcPElZHKAdyC/9h7xFwjh5M2qCmUGLsoM562MHMf4hkSFiVPspbFiksEqs76Q04JQSJYT4eUl3VuAAbu3p941GIFmeYAmgYRlBaJSUoN3e4zMWNncADTVvrCfixnKH4spISFF1Sz8xI5bEkEeRbyiwaehQVLKwkJUwAbKSbi++hZ4X+KcAkkAIUEGWlsgb5Be24Nib6xqCjZgZDYoSp6ymQlbNqbuAlQbRwP7vBugCwhQAJmapJUEotZ1KJzcoYsm5aPcUw4KGYsqwZSRYi3729Ii0deqWkoN2FnDkE7iKCQJKoNx9xTHZacCn2SPwlSyhS3LrBS4e5cqcP0PSPn6hwOZNPKIc+I8WmLkzUJWAFBykgsQgvykWdzvHDhvHESJVxeDXkSfVZGWqkeV8PlkCPInzfiIHLC0eRnMi/ifOJExY2tBDhfBv4ifk/bx2xGslTQjw0fKz/qINScTTJyKlhl9W17QIDMJ39DoV1O4BwKhadhk6SrKsAgfKY1XhhmK5yM2w6R0/wBWXMmJMwuNWjjiUtYWZiTtpGKKPnna0TIrHHqG66uFl0YkywnUmO8rh4qCVJUz6pfX084XZFZNV+Ip1Ns2kFsExRc2YhJVkSFOSrQAXv7M3eCemPHFTc7afO5/+ebkHGaFUolUwBLfKHIYHS4vHClKVyVEBIIZ0kb7qfR9DpufQ/xKpC1v4hAYhLAa83zFmAunqS8L8lBShYyuAUkdHJYE5S7WFtLGEtz1Pn14PMiYdQmZU08vKcqikB2/MpibeZ7x9HVdQEJ1AihOD68Lr5BZkyypfohK1Cw2+SLNRxGifORLKrHUEXHt+saxIEJADJqcONQXYJY3Ovs/bcRB4p4NQqnUQp1pYjMWtuP1hkTjMhA+ZIazW8v7QG4hr01CPDTmA3sz/v6XicixYjg53c9SkK1gopJ3iDUqYkp1AvY3uf03hixzgqcr8SnV4yXPJcTAz7NfpYn0vCzJrCk8+ZJPVwPeK1BElcgmaywco66u4t5ah7iJMuaAlmZm31d75rdru/m0TaWkE0AIYFhYG9ybuR9o6nApgCzlIYX7s/fS8e3j1mjGa4kKVX/jSlEmy/mB/Kol/wB9tIYOJaPKkTAWRuQA7sSD1uR7wt4hRFKS6Ga+o12fbfQdd4ZMMV/EUyXusBnUAbjt1hWQ0Qwjsa2CpitNqNkhiLMLu4N9WNvt3eI6aopKSkmzXL6kXFrZdQ0EK7CiklJfUOwY3Jvr8u3n0EQxRllBiMqrAi+twSB5h3O0OsGIKsDDWH42JhCJ6EgMGUDYeb7w14T4MkvKSkE9Gc+bQgTDkN2DHmOtm0uPzfpGIWSoZXF3BFvLS+rxM+Dd1LE1BXvmWkoFbkkD+3eO6MTlhISkgndtB3isqWtmKtnOUFr79fSG/BaMr5knKTte7s4IsAD+xADT7ezNbU7uhAnxkQuZXyEBDkyUJS2qiSe/UtFo8A8NfwtMlBUFTNZqrm7Nyk2CQAR3Z94gJwNM2tNXOSD4QEuQP6Ug5ln+YklTHoO8MK8FKklc2fMSm5CUK8Mh9AVJZ2vYjeHk0oEnVRuLfpOeMcdy6daUfw8+YggNMQjkc6AFRGbzEA8QxmVPLyUhJPzOlpgfqTokgA9fLSJ2KcRDPkHiJIGqD2FlBQN3DuDC/XVqphVmI8RW7M4OgD67fu8EtnkwW4sCB04khUtkk65VJNilQ+uU2tsYVKrF3Ueb8377tBDi7GBLljKAJi3067q/zC3gOFrmHOXb7x7bu5iMmcYhO38X4ylZU2SlRP8AtAvr9u0QpF7N6QXn07uAGgLPSqUv9IYlCc/Jn8Y/AzjNo7m0ZEv+JUbsY9hv2i95giTyEXhhpadSgFBiBeF6Zhq0yhMOhifhOJ5UsVt2gAeJbbYzvHcKVuNKJAZmtBDCcYmZgFJcE9IUqyqCyyTDFgdTO5ZZSGG/73jH5E7ODW+NlXevPpD2MU65RTMlfKfmT/Zob6rCUSKWQWSmdUly2YHIwJAcuNUudOse8HcMGbOC5ykmTLYt1WTyj3/Qbww8XyRMqJQJDpByg77qazPdLO2hhaoQOYWrPhu2MevcqqtKvEUgqBTLLsb3I2fQ/wBoh4jV5bHbMx7bEeekG+IageIZJltcLzE7m6iCQ7bC4FvIQtVuVZRKBPzMk3cOwa1h/iPVZ5nOPANTOG1HxTkZykhPfMRdn6JNhD7RKMhIJWlMxXzJYqdLHlDEE/vzgfw7w4KZJWtlTTZ0pJAALdLK6lteu8irkKIABBIN7ZiDpyhxq+z7+Y1jc1AQJ2l160k/haOAuX5DKSo3flLhtoI0NfKSDOClBCEgKQTcLUopSsB9UqJBF9WhTq6xYUlKXsm4DjlewZ3Ou7EX7mOtDiAKyFJbMn1zEBriyhyD5r2s51FhcNTUM1eJMtSs2QldlD5VlRfXUEEKJZuhAvEfG8JlTjnQwIbOCklBJBNr+V2+kCisJEtXMcvKlTZsp2YmwF1WO/k8HsJDSWL82oXdT627ONT1aPHgTB5uDE+VgyELJQFoWPyjlB2ttr5RMGJTZboWkr3Ga1u3Ue0E6+mzpUbkoL3sRsQCB52NoB4mFMA6VAFwo2JB+xB1GkbtD9zASnU0r8eksXSUnVv2/b/EDsBxNfiKUgNL0HY9S0CsWnpV5ptqGb9vHbAMQCU5VGz7Fj/ePHEAJozEtzHFNSVgEgHKevo/RrxDq6KYvVaUpOgCmTq5fLvYRMpZoMuwJZL3v3YKd37PHCdhywnMkHqEBnOtwX07awpVAjWYkQFNwc51ZlBYABBNhqPUb37+sEhTICQrOlII1Ab31c+scZdZMZyD5aK0uTt0N7G/dukmuNnUVM77au19WB6hhD6MRxCWH4ZLQQU5lnUkdTuQRbz6Q54OlKRnN2BLADXb3hUwuQFG6We12A16JDG/f0g/VzwlMuQDlURmWUsOUWA5juM2j/LGVZhXXMc8Hw/xQJxmOCXazP0trc9Y64tW5QVqLoRtcZlGwcZSQH3HnC/geGIRJRMXMWyXyoWp0ZiVEEJYAm51dmcEWjXFsMTUqBNTKE1KeUS2JAVsyrqBUA41tCT5moxoJAsQPjmMqzhcokcwAOUlS3LEJsAd9WsDa0BquYRKUuoUEkOVZdAlzprc6N5xDrUTFzCJiwfDmM13c3URdjYD0hN4sx5Sz4CTypLKbQkGw9C/7EGBu4EWxrkzmtS6yaVAMkWSOgiUnEZsgZEiDPDtdTSKbMojM0AcQ4jEyZyJ8ooodTjPvyNdcTynx9aSc9yY4V2IZy5iNPolqW5sI601OjxEhRs94HbU0qnc6JxhhpGQ9yMOocodtO0ZA+J8ovy/D/uVnKlzZkpnOUbRGl0ZzAKBaJ9HXpCQHaPKrFrMB6w2gJZvyWRU7VmAqSAuW58osT4YVC005TKT/wC8XN8PNMD5ZeV0qBIsDzP1yd4R+Fa9apuVR5dYtSqk1AkypuHyErWjnWcqXJzHkfMCBlAOu7xjDi50sOn24PFY2epr8SMBxBFIiY8g+AorVMkhUskLSEFS0ElNhYkG4UbaxNrcdWacLZcxKEJ5wkqzcoHiks7EA3Ba5vaJ/DvFqamQRPQSF5pcyWr5gbhaFehbYsXjaZi82kkS5AWFhBISvdUoMUhQ/mCSU/8Aa+8J8cdEczDhZub+8rCs4jTPWta1MsBkhn5RZu3XWCXA+AlSv4uYXSlTS0v8xGp1Zkuq3V30gbXcO+PWSk00sSkzOZbBwkA8ygCGbKxyndwA0WDOyypeRISlMtPKGNiTYgMzljfubXjzMAOPWAiEnn0g6tqc2bmy69XvoNnIJBcAvGuHS5BdwQoKIBKrA3BtuWZjoenQOuqWlBckZVvt8qr6+oa3eOSqjmTdir8qQRf6vofL0aBqxDuodrsKCCErJA+Z0gBhqLsolOzODeFnFyqVLeUGKVguS56ZumUONRvDSqYKiWULT8upU2uW9jrqNCNRppCbiSSFjpflVdimxZxeyRY/zW1jMZvgzcigciNeEUiZqBnSeVQXoCGbK1tQXd9vtMwemSJ61KL5RZJswbXS7N0+sC+HMRmollSLHUgg3TYC4vt+jRpRGYqYF5iSSdXIfdnOtyLnYwJvnmGK44hGcMs1aklibmxAKSLj/MLuMTSypmqQRZQv3a331aHtSM0tKnKlhKU7Prf6PCbxRUpHMAu6edzsBZgdwoXbr7exvbT2VKWIi6Tx52QFnclg7XDW6lwG2hhwXA5ZYJlqyHlJWCCova6Xy6j8uXzhdw6T4i1KJKQosADc38nbV/2zYF5Jagh9AEgrLDnTo3MAwURbbV4pcyVF+M7z6FKQDKCSokcm7AXAaxYj7GOilLmSWS7vcGznsCGCj1HWMklWZKGCXewb5hdgQC4KCLbtE+bLGeYhzYvp06jyDwhzUeggGVPGYgAgnVO1j9L+nlBBOFy3CkJuqxDHrmFmb9LGJf8AoiVJcK59iOU7uzatfWJ9DQeG5XoN9jex/faPeIPSb4Z9Z4FopJRmLADlkJYBydLXJ79oU5aVz1mapfMol9kjokE2AbR7QRxxcyonELKUollkJG2bUktq7AnZ/MxypaXISQSzXb9SNPKKEFCzJMrWaHUmSVzcmQKGhypOhcXJuzWa/WA9TTqD+G/igFQAU5toSA7C77a7aQXWoKOYkOXA0aw1189QLxxr8aFPLWpSm/KwYFRvlFtWvc6PCGIviPTgcwdxVi5lpsR4ihdQ6ix9tB5RXCjBDEMQVNUVK3iCYaooRG4k2Z4FR0lT8pcRiacnaOn+nqZ2goJZfWeVGIrWdYk4Lh5nLZ4h/wAGrpEyhrZlMXykPo4jYD+7WPuM3+hta8ZAY8Yr6RkbUh8DNFwGNpZvGpMN/wAO+H0VM1WfRIj072DD4zhPjDHw9o5K5jzuS1nhyoOM00kxdOFAyyp0nzsQSNNBeEjiOiTIWpKSbQLwKjVUTES03e6j0SNTftAMnNkzorpl014i3l7lseDLMxUxCMpmAZwHYkaKPdiQ/wDiNKyQCXDn1HbXS/pAihxJSJ6pK2Cki1x0dm7BrQZSUl1WSGdWv1bS7dNIiIIamkwYFLWceGKRUrxpymLshFns7qLDaw+5tGs+vGuYuSonybe9j2HTSJeJVbSwB8rAEjTQ3uLDaASpiilGZIck782j+psT9RpGsbgKPSbV0k+EoNdn1csA56efmx8l2kmWDXPuWD8r7AkW2sd7wem02RDf/IeVD3F3636dA3W8Rk4cmRLCV66hrh2NgD10v2jRkFTDjNwlhBMx2IKX5Q5uAQ55jqL/AGiFX4aZkxTWyi79L28x1jKTCZgCSAQAXd7sDYFzrvf/AIaKWRmSXF1eWg2+/vC2fZyI5ce/gwbwzQgnKxYkahgydCW3s0Hq5UqWoBTpcbfKT/ewjzDEhDgNuwHR7CFTiSvmFZIcMWTawH83ffygAS7QyBjWGZWKIUCQdSQkP+UEh2PfeK74yq5k2cUS0k5AQ4cAp1Otjtp0hiw+UHDKdYQwf3A0AF3+kbYemauUE1CUsXUFJexN3L3SruIelISYhlbIKi1g5SpHMMym3uQN0308jt5QTlUalZylLNoU5su9klT5Q7l21YWGnH/TiCt2KnJ6OCS1xcanTtEvD8yQGKncFkOOZjmIDa2e9wIMt6xarXcJ0VF4k9CCUlOfMw1ZXys3RyC/Q6honTZqUqmKULFXu1gWHk8TJXKjxb5m5STfmZz5hj3vArFcelykOSCpvMny3MIclqAj0ASyZ1OMycgVfVuawPo2sAcWrZlQZaXEuUFWdRGbqTqGGgfcwGnz1TyW5Uu4SRfQup2bfR9xrEqmoyn/AGlNxYhxq4PnZXvFWPEE5Mjy5vENDqMS5IUM6CAycpa5J/KCwuNBd3uIgzVlJKSMod2s/ke9zb/Eb/xg8MKQMiSGUnfXU7xArZ4YqUcqRuTp19T/AIgmaKUWZ2qpwTmy3YciQzWu3QlgqFTiUqmrSXcAMzvff6x6eJUrWQzIHyg6+Z7x5X4ojLbWCTH6mS58z7tijj95LpMAQtHeF3FsM8FbQRwnH8qr6RF4hrBMUCIWoYNGKfSSaFsoDQxYfQIIdUKeHoXlz5VFGmZi3vE2difLYw3bcizYnuoSrjLSsMAwMDuJ64TkpCUs0QqFSqiciUFBOYtmVoO5hspOCwnOmZMCiPlUnSNABNDudDR+ztRm8yDqIIoVRkOX/o+oN0ylEbFtYyM3r8YF5v6T+kQ2idheNzackylFL6xooBQYQcwrCEIAWoZjYtBjmdHRYcmd6Q0R6yZhNXMmqC5oK36/5h2wrA00kgz1HKZzFhqEFQyt3LZvLLDLh3BstcuURYKAK2syRr67esBfiBXkzAEKyhIZCQwbl22skAO/0hYZt+0jqFrd4Pna/SKXEdAoTFLlqcglTHUbltu3prB/CMR8SQCNwH/wITE+JkylfkD0BN9fljMFx7wJmRZZJLPqB3f2EBlUnkdiTYWANHox1xGqUQkDMdnDOWuHdrXPnG1HMFizHoejkfXePJM9BuFA/vtERdQSrLLDk6l7DzJH0iJmJ4nRVQvMPy5SVLChYJDN7N7AERKqKETFB9AbdbEfSIGHU5QkAkdSX10+nlBSTMSCCVOdtdf0ETMTfEpUAjmSKiQMh38u148p5CgCp2UrZtA2nm33j1E0qGrAG/79o5mac5Fi+nlt3jOanjQMyXUZEr7bWc9x2hVqiapV0lI6kHQCzvb9iCFbWqQtQLnNvfKB07m0bUVYlcvMLW38rWigAr5pOzBvLFySlWZwlyk6O1iSL9f+YydjpkzpdnRNOVQN8qvykdHuDB6ZIQnnvcbQJxaRJMsqIDDmcjQjQ+cM3hj1F7So4M7zKYZgptR5Dc36Pf3EE8OpDmCrM19Xue1jt7RX9Px6dFS3DEODvsWP1EbVPE9ROGQHIgj8tiQQzEna7QQwueDAOfGOozcVcaB/DkMSixUDb16i37eFakk5krUsgrcuTdgdgNAC+3eJdPhctCyGzJZyHb23cX17RsiUxfVwxB6G2/t7RWqKgkL5GcydgCM6CCMrXZtRs3Vi3uI3moCVOn5gwcnv5ddtNe8ZTrynltqPJxf9IxQcixPMwy3JOga2usCzw0xm5tLnXNvmD5QNSfsNPaFfiNUxSzKyFKU9vmPU/wBotLDUSaRGcyjNqVaBRGWWD02KuqvNu8TFE8wUUJClXbpB4k3C1Nn4TrYvZjZkonb/AL+sp84HN/kIHU6RqMJmlWUpMXdIImyyjIl03294V6zHv4aYcqEl/wCYaRUMPHmlI9ioE8zeYRNm8FzPDQuWsKzajRj+sGMF+HwmApmn8RQ5bsBEuqq1KQFJ87ae0S8CxQFXOtlDTp6wYxIOCZXp/ZeBeSLPzk/DcBNJK8M8wfm6PEnDsEp05lpSlWYuQQCHjnIrz4iypRZWlnEQf9R8NJlAHMSWa1idT0MYxQGqnS8HGAFocSZSfwq6xSUS0CYEcxYXuxbvEaoWmTNOY8pNk7t/aJfDnDFOkmpUvMpyC506iIPEU2VOnZc6Xa2zD+8IOanoCTnK2LcNoh8fEg6S5IKBYelv0jIH0VLKRLSlnYdYyOaWxX1OVtxHtuZWOGyxl0EGJP8A04yMjpegnB9ln/kGXZ8KVlVGtyTdr3tl08or/iz/AK0zyP8A+oyMgF7Mb7Q/Mb6/2iXiRYhu8R8DlhU8ZgD53jIyNbqQD3oWWGmWtfbzEMuCfIPT7xkZHPydTq4oxShzK8x9jHTdXp948jIkPcsEkSNB+9xGfm9IyMgl7gnoQRiqQx/3D7iIUtIFgGHQecZGRQvuyb+aFZo/C9f1MInGx/AA2z6e8exkew+8J7P7hislA5LD5B9zDHSyw7MGzAenKW9yY8jI6InNMlSeu7RvJ0ffKPtGRkA89jkmWnkX6/aCPD//AF/JNveMjImPRnT0v5qfWG6tX4p/2wHrJpMwOTp17RkZFGh/NM+l0/r9ZDpJp/idT79ogcYj8RXlGRkVt78qye4fpAuGTD4JudeveO1MbxkZHvQSXRe4sbMNuZb384jYwgJnlgBfa2wj2MjH94/WdA/mSDhs0+Kzlibh7aGBNQP/AHR/3fqIyMiU/mn6Tlan88feSalXMYyMjIiE+HcncZ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u 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05064"/>
            <a:ext cx="2466667" cy="184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6" name="AutoShape 6" descr="data:image/jpeg;base64,/9j/4AAQSkZJRgABAQAAAQABAAD/2wCEAAkGBhQSERUUExQVFRUWGBcYGBcYFxUaGhgaFxoYFhgaGxgXHCYfGBkjGhgYHy8gIycpLCwsGh4xNTAqNSYrLCkBCQoKDgwOGg8PGiwkHyQsKSwpLCwpLCwsKSwsKSksKSwsKSwsLCwsKSksKSwsKSksLCwsLCwpLCwsLCwsLCwsLP/AABEIALQBGQMBIgACEQEDEQH/xAAbAAACAwEBAQAAAAAAAAAAAAACAwEEBQAGB//EADoQAAEDAgMGBAUDBAICAwEAAAEAAhEDIQQxQRJRYXGBkQWhsfATIsHR4RQy8QZCUmIVglOicpKyM//EABkBAAMBAQEAAAAAAAAAAAAAAAABAgMEBf/EACERAAICAgMBAQADAAAAAAAAAAABAhESIQMxQVEiEzJC/9oADAMBAAIRAxEAPwD5ztC4004KW31kQlOzT2iL2971k9DoFz/lvyQuEiRll9lwdDueiCqOn3QKtnNYZspdIPFdhaTiYaCTuF0VUaGxy3I9CvTvi2umaTlu471XLVO0ZTr4MN1STfNc2pCmra0JdQDnKLsVFj9RpwXNGuiQ0WCs0yk6AYMR7KW+rKD4cZoBwWaSF32GNfypCksJj3ZSKNstdc0wogtKim7RGAZsSlh0Hv5pgE0Azv6ptOieCVR+UyRPTzT2VgYnQ+4SehohuFM520PLkjZRMTu0yn8XROrgXF72v+ckNTEbVjP0S7BhPBOdt5Pu6UaNgQd9t3PsnOaCdGmxtpbdklfDcDP7veplCZNEU2kCDH0QvCMVIGmqU4e9yaBaOnjZchLeKgujNOhBF35XAyRuSyE1uX4QxMOLKWU/yu2p4ISeKkSCexFQfBjVC2orOG/dO6DfsesShlx7Qmo3ZHIQBMxsyRwzcPVL+CdzlpVKYguN7vtzs3rIEbrIf+LH+fp90WbsxsRhtl8RuPcCPVCbXEoHVSXX9wjL+P5T2uyXT6BeVuEUQHbLDDi2HO+aW6i4+VxMExlHfBcRovYf0njm1Kfw3Tt08o1ZncHPZNuRCbBVZk4LAgbey9pluyBME3BOdshFic0gYAl5dUDmtByNi7gOHHTmvU47AUyZaAHtcD8v941EZTMX5rI8Rw5qEl52YEbLR2E6TO5QzTEzKNJj6hJbDACXAEwYsACTaXQM96T4hhCxwOwWAiQDPKRN47rRwBphzGwdnaDnz/cRk22mY6mVpf1NUFXC7Z/c2sGi2mzB846qo9ktHlWjrour0YN8+CnDt3+4XNqy7LzVXvRC6IaNMlLXRf3xU15HuyFjSdEiRu1IlS0+4UstC435HPok2AIeZsiFfrwXAWUkNAO/klodnF/D16JbjLgYj6KC490xhtldAmwrm02zv6rmtuP4USmF9rTw96pgiIbBGRm3HgQMueq6o8AAFvDVQ8Bwk2IPSP5EKaTzkfe5Fg0E2sAZA+vqufXzEAz5JTcG4m2UTMxlO/kg+Kp0+iW2jmlcUIfKImPsr6AjJTTpl1g0k8BPkFpjDupscNoE/EaHbJP+LpabXv0VWk0NpiP7nG/+rAD5uI7JWVgVQ30UNqQVLHSUxkJ9E0D9VwMnjl9lICdgP3tItsnamJ/b83eAgdbBNItPzCDuNk7Bv2SSbgAyL3sYnqj8Sqhzi4E7JLiJ/wATDgOGfqkYJu0Hcr9SNdMlPhUVUi1XcYNrl7QBvI2DfgYmN5QSP8v/AFKbXebHeQSAB/aKb8/+3YBUv+Tdw7hNGlmc1sknjKa8axz3DclURfP8p0EtMSBKHpkpCE3DViw7TSWkZEEghLJvwWrhQyi1lRxD3OuAMmZxM5u1Gg55U9iRqM8XqCnsuDdsxMNiAJuRkHGchAFrSlYzEVNgCk0O3kgSTuAOQSCNq7TIKu0sO6NffBZt0zXZSw1N2bgJ1S/G8aTFOPlsY4+9c1ovbFoVLxWjLQbWt0/lJS2FGW6Rl5cFAaM75T9EHxRkPL3dFRzga94V00rM2yGUnHiToLlXcO3ZmROViJIz0RfpQ1slk53JuN2Rsg+A8GS0kTMSchfTgsnKw6AeNkxGd93sLmVY0H8puztGXm3Pme9oVR5Bk3Bny0VRdqiR7qoiNd/0VeeagBc4X15K0qEERN0bOdvZXOA3dFDWENJ6pjCqvmAIB14o6jeiqUiS5u5XahyQ9CEuds/ZQ5xzRPFihNgD3SJaGmq4DZMCRn9EgNCJp4+aiEJfBu2Rs8ENYbkyEMiYTrYFv9XYTYm5MZnfG/kprVdsXuLiWgWk3kW84Vc1YW5T8BaGh1OqQSM7QZ3jdwKT0axuRj4fDEG4loBPAwP4txSsU0y468OAztxW5Uw8MqCA1wLWug20dI4EfVY4DptnPcpWJqhnibQHWAi4sI92V3AUXbABqGlExMwQ65lovHEcoOjX+Hl1RwEWMknJuU6byk+I4F1PYcXbTXkgG8mM85sd6fhVFDGGwFvl3e+SXgJcYE/M5s8gb9LhFUqgiMjf8Kx4ezUmIjTOZ+sKvCU9jMTUG3LbgE35ljewDVn/AKPiOzVdgljYBMt8wJbcaxHZO+JT3n/6/lJAYVF3O8z9EypThoi8oA2/K30VmlSO0ALnZnrYpVsCqASLDiVrYTG09hu3TJe2ZftRIsADv3JWJw4Y0AG8/Mb29iFWFOQTJEZkjL7ncE3sFos/8u5jiWNa2SdNr/8AUrX/AKc8VNdz6dZ2bC5hAj5mmSDsxILdo3/xXnXuHp21urPhuIDazH5BhaTymD5Sk+h2eqxEZBZ2KoSCN4I7rarYfZVCpTWF27NkqPHuwpD9k5/TetRjIgbI4Ea+wtCthszAyjLeq2xlJdbke05KpTyIfG+0NZTAEkCJBzyI0g5rsRLwQchcEHWDFpTG4huzF+J95pb3g8M5681z+iwl8M5tPZcZEi4Nxa+9diXAkhsRaTrpboVea1kQYzzvv6Sltw7ALmcjluHGVspk/wAUmZ7acyBpl9eSNzLbUSTHvyWkKjQDDReJ1y8kBxBy3aC3oq/k+Gq4X6ynTwLpEi3Ewm1ME7ZzbJ4phqJb6inNlrhihOHwrg4kwRGkLns3lGHIwZzCrO2Zy4fhWe+yrurW96K/XpfKVQFPstYuzFprscyC1Ir2KdTHypTmy4Sc1SJG1BYwEFNk31H1TsY8SBH5RYNg2cpn2ErpWBTxAtwla3hXivyhrnbI0NzPQXWZjniwGhPu6TTMap1ktlRk4npvGyDT+IDIfaQc9kWkaQCVlYLDvIJBgCLyM+e9XsdWb+kpACHOku5tJbtdRCzqMbOw7Imbb1NaNPS9gMS4PIMGxboZmM1Pi1f5GMBBDJuNJSKNJrbBBiPIoQPZTB+aLhXsOdljnDT1F4CpigQZjr71V3Cj5DP+QGn90tPKJnsmzOK2dXplrTvHHIAOIPO/oh/Tt4dj9kT6pNIiLmPz0E9wi+EN7vJCdFFc4aDIy1Pb7rRwWGbs7REGY6bo5wnVcDLxA+WQCN0W6BPp4RzmNBHyiTYWOjeSSfpmZL3FziIzMxHD3ZEfDy9oPF0jLacIsOhPbir36MyDa4A5kgA+crROFDGRmGzvudY5zHRNsZ5HE4b4ZjXO4MDhHDeULXxDoDmOGRG+QR3BWrWxQ27hpBkGdrLcN0id+SPEeGwwBt2bJIOu0HCWnjDp5EHVWg9Nrw3HCtQa7UfKRuLbekFDUasfwWuaQLYkEjaIzaY14flbbjK5ZKmbxdlfEM+VUH0JWuzDkhV30FmbRMl9KEl5V7FBU9iUigNlTsJ4pqPhobAXFlBapcVBckhi3hB8NPcZRYdt1b0hAikgLFeeyypVbJIZ20CYPubKxT8PBDhwMAbhCR4fhTUqtbvcOwufIFeopeHEVBH+0ncPrkt+M5ebtHl6mDgEZC35+3NV3YUxEajnf+F6ij4XtPc2DFxllvF/dkGMwGwbSbtJ4wSffRXl4Y0ebx+Bd8YsaMmzyhu0b6JuFpQBrZbdLAH4xiYftgndYjyV/B/09Y7wJE63gTzAlDaoEjyOPwBLhAsR5xdM8O8BNVzA3hbeTkOy9livA98TMgchcWFoC0v6V8Ea2sXOEBoJmdSIPvip5OTGFo044XKmfPMbhq7KzqZYdpkhwzkDICLbMXEaKx+hDLuIHCb8rL2+HPxfi1HCdkO2TuAmAvFeLYjbcT7lZR5stG0+LHZSqpe0dUykbymVae5beGdHYYA55Zb+H2V51AMabWgm8Rp5zB6qlgmeq0fEKbopgjIHaF9zotu57uCWQmqZQp0iBAE2PU7ZHdWP0r9/kVXpV7TM3ffoD2kov1HF3l91VEnrmYO5zvbhGY56Ijh/kM8BfO49cgrbGnM6R/I97kOIAIBAM35Z/cLLIiyphsCLcCT2BA8lOIwBdmIGUEZkj1zyWlhzsgWAm859txEIzE3HKZzP8IsL2ePxHgBgWkkzJ6SN1jK0aHhB+E+mM3C2eYmIPSOvBeia0bNr5nPKOeZ4cBmlQCbW5bhCvOmKzyOA8EO0QQIJINjIyvfWY7rYb4edkl2YOeh9/RaDad/ltMRz/lM2g0NH+VndJOXMlJyTRSdMo06QiBoFQxDIla9OiJAAI3zuzWR4tSLCQeKwr06otGPi3TYaKsLJrzaUk38kiywDK4ssm0aEgJxoKaCygaV0Hwb3V57VFKgSbCU1Y7EtwsrqNDNXarNgZ3WZgajnV9h0w4W5q8WyMh1Z4VGqtCvQ2SdFWbS2ngDUgKUXZq/0rgbmo7KC1vEnP6heqda+v0+yqYbDMpt0A2QO1h9VYvszOURcem/JaxZxynbs6dkki57niexSHYfaEG3nAS61ewIOUxkY4d47qaeJkTvm/nzvdTk7Ffg2jhNibSDJJ3WkRvVg1gDAdpwkD3ZKc8lrYuSPSEptWBEkRNuBz10M6aqpMdovV3zA3SSmsr7GHqOG4DuWyfVZoxe1N7wbcRfNIxdV/wCmc0XIAdbUAmYHIzOsKJ/qNGnHL9lzAV2ijVYMyz36rwGNsSOK1sPji5pPCCsbHMMzKy4402zp5JWkhdO3VOcLDiqpdC0PDKRfYXLQXdhP0XRZgHRpQYHDur/jlQMqNGdh5F55f2lBhqI+G4669UP9SVhtS3MBnnB9HeYTj2TJ9Ge+mHMkgReQJABJ2tN8nsl7XEeasYbCAUy0n5to9gLGDnYFB/xvE9x91qiT3jqtpuL33Z6dD0Q0nkEAHcYtPbibdUg0jkOJty/Klt41jLT05Lkyo578Gl8Ftt97a/lO0z9wqjgbCcz71RFpmdNM+ceieQ0OdVhoFr68x6T1QUyS0gDK45/aAouc8pFt+/noic3ZJEwYn+EnIYxsSHG1yDvkbl2KqAOtzFhPG6rOBzAuTn76oa1AmQPseGee9FirQzFMdsSMxkb+fdUauL+INiq3ZebCcnbiDl0WrSYSCB36TluRFkNOUOJgEcz9kKdGkZHiatEpbaRJHCPfvctjxgBr3gaOd6lN8EojaAt8wdc77D0EdVVHRJ6sqsaXESQ0aAfhXGUWaBx6OK26tM6TuPPLchDcr2N4yzv0KLMHyMyG0ScqfUwMs80/D4Ik/OYE5DXr+FfoCHXz4HzSjQNzuvabWumpInJsxsd4dsuyMG4+3NZ76MGRYj6L19bDhwLdcwY1/IsvMeKsgR2TTtWjWDst43CfEAdHzQDztPdZvhLAK44Bx6xH1Wt/T+L+LRg/vp2PFuh7eipgini25Q75T/2BAy/2hJ9WO3Tib1MTAM37gW+sLi+DsnK+fDT8o65dtSBpERbePSFXew2dmdwOellOZz2VaoAtJk2sRn94unYOo0OLJsGsPV0Ei/CVDsLIANwJM6TaPIlSKDWhxyJ+gAGuspRkhWPbRJYYJkWAFwdxF87BVXEulxGYHnYz5FWKNUyS1pgzN7RczboVYbRs0QDc9JtMboKcp2PsqUqRiTYydyZh2RaJ76zx8lar4QlpuLDfxyjfKr4eiZjPK55SAsrBdmNVfTp1vhXggiQJJcXODZ4AQvP498VNkxF1uOoB1baOZq+jvwmf1FgWbW2Gj5oM21sbrWCo7JSV0YowriwvY0Q0SScjwA1VrwSz3QJMG0xmMpOma3cOz4lEw39zYMbw3ZNuYJ6rM8Epj9Q+8bIPqB6EoU+yE9MZUpbL3N09/dZGMhz3g5CBzhoHTJel8XoljmuixnqW5+oWFjcJFV8GZM3m05RocuwWnHJOiH2ZNbEmNoHUR1ie0nunfq//AI++qD4Q+HUBGzDrG8gWMADM59huS9tv/jb2/K2tEn0dlUREZxOs5meCW1gaTBjSdPwcu6zaeMJg2s2/Q7/eqGriySSSL3XmWznyNl+yP3TAg+p+ibUrNgWsP28PPiFjDF7WZsJIEcDbzTv1UyG5d5jaHvojZSmaXxBa+Xne3kqrqU3zhxmZ1Ol/NUhiiJgx1v2PVcMQSQJtr5x5yjJicjYbTbs3jS87lNWANCbGd0rPdiIp/LMk6zkLz5wqpxpnQn0Q2xZGu5oG+2k+eVrSmUsQA4TltDUb7nmsdmNM/gSpr17OiQQHehAJ6qVJsqLt0YuKq7TnO3latKgW02HWJ+pnqsukyXNbpN+Q+Y+i0hXIcW6ZjhOnT0XXGSumdU3uj0grhwkSARaesBLpULaAHd3+qyaOIdsgAAxv7/hMGJ+bcImPtdc7bjJo53KhzXwRa9/K0k63Vik4XyuN3X2FmvdPDQZ+e9capi9xwOfu6nIjIv0cSJIJy3RfX8LG8bpB7dtvUbirYLc73/iUNFu0HTkWuET1BV8c6kXCWzP8Pb8MNqsGhDh/kNRz1VXx6kduRqGkHzCBtNz3/DBIaZnlr1Wp4jTBY0gftJb6EepWzlTxOi/0aGG8QL6bHG5IuI/umD5z3Q0MTJg8e944ZqpgqQFJmkie42ijMAi9ov14rkk9nJLsdTHIyDrv/CN5BbHCPK2SrvhsQb33QgJgyMjf3wRtCVlmnWAP43+v4TP1I2b33QYvMiRqqYINx9dLIi4Zbp4efvNOx2W/1W1BJy4dYPBFUxh2pm3Gd0Z59VTfiNOIPoPp5ld8LdofQ/dJlemfhr1yNz3O9fK60PE6IfRJtY2jdv7kLP8ADqoNepP+2nETZX69P5Hbtk36THcFat00by1NGf4B4ido0+Z/P0QeA/8A9Kx108yfRF4LRgvcOQ4GCR5wq3gLiKj2nW5HK31VS7Zpp2bP9R4smlTbaATBBvJJJJ6bPZYOLxBqOa7e3qDAmT70Wziqe3I1IGWUNIOup4cVh4hs2kgZkXvkCBF5keqrhdGbdxKL3AuOeyDYcRIPqR0TPl/2VjFQWlwn5eVrbW7ee91Z/wCGqf8Aj8m/ddaaI0ObSiCNNd2ZRCnLtnPcctftzWhRoQDNhwtbTXNMp4eDYZWy79152VGKiZjxLrDfHHhzTm09NInLhl74qwKQHU3G739URYAQd8Hy/KTmLEWyw+aYGh9+Sms6SOXLvHdFUzynVE9m7h78lNjorPZ1/F/qpNIkyRvFyf4VgARY3RYikfxKLaDAUHRGZ8kb2bTXbyMszmD9PVds+nmobeZ3H0KUW7LgqZTwVOTO4acf4VjEUJ/bYi4nXePe5dg4azmZ6W+iJj8+nQ3Wk28rNJv9WBha0zb+R7KaGXyj8oabdl/A3jjr9+qNzozRy26kiZxt2HsRp7/lQBEcMzz0QGvuP5TWuOZj+MlhsjAAkyYQ1n7LHk7oHM/gKTUkqp4m/wDaySTfucs+Eea041vZUI/qxOBp5v1OXT8+isV7UXATw4ZzCs0qTQANwtbp3S8Z+0bifp+VadysuKblkRTf8gGUW5aLi3eUTGg3UNdwtfPX39lnJbM8LdnB/VC8g5fLM++abtCd8/VDWojUeliknsMQaAdl7y04Intg6Aj6IRxPv0T3Vhsg2sVbHRNSlBkX036DyldSbne+emkykkmxyzsOf2+qHE1dlriJykdbd7o7LitlbwzBE7T/APKQOQue+Su4l8MfygdS0AaceyqseW02cI+5EJdepI2ZN3ZaQ2T6uCurZXc7LWHZFJsSDe9jMmfThZUHwys45bYB84srVTEgWaLcfU8bFU8W4F7P+ze1/qn6EfS41wkm2msmPT+UuphQbjOQe/soaNMj6/T391PxTA0E7Pe48we6e70SlZZbSaylEDj6KpJ4+aY5xIibxP4SPgneeyzxZniXRVO0B7Cca0W2uE3OXmha65AzN+kmUyk1ug99vJUGIsuIzHbKyWTvMc1axNKP2nOLRHEk90oYUkC3P3u4opA4sr03mxCY6pOZ8lLqMDSff1QbVuI8/cIoimOrVJ3WPZLdiDAQ7NoM+/rPohez6fj1RSHsYaptwQmwJ4EnrIHqFNQifr04qYlpjdHn+EKKLg/0CWfIPTeojflnkizAA018vfVDswb7pg+SuS2Ers6qbCL7N/SfKyIkFoM7jz3fVJqVYOXOLi5/hEx2y0i8aWuZvbVNLVFU3EJh+aBpumZvKf8AF35yfP2VSDjMiTJ7nNMde8cBAsLDNZ40LbH0265tAm3+ufXLuFUbUJcXa56ZlWzRcGA2kyI4f5RoPtKVhabRMkCep8lcaop/1pk0jOsKcTTloH+094HTJFUZGtt5tHfNFWI2WWA2WnhmSb+XZCW7COhW0cwLncMvLJOqGRzvbyEaDO3AJO2YiM902yKL4REmQRExu0+ymhEU6bRJNojd28x2XTLdocd2lvVS2mCC4nXuOCBuU7RzERx+wCKHWiajrDtf37un7Aj5fefrCRVp7RBAiLGOcfdNqDZsMvduNlMo2Kkc90g7QkkkiB3+qp+IVD8IA/3EDoLnzVh7CTtXsOX85Kr4m9ztmASWwLA75J8ytFHdFwasdtcr5b0vGj5xb+3Li75j5Qow1VpzMgf2xGtxfslYnHbVQXhxdNtoxwsOIVKOy4xOORgEHjrH1Saj9oNdnsvvllAt6rqgDdrN0k5SZy3gWvzujpYkGmQWkOltrf2yDaZGYzGaePooRxYTahDi0ydBy098Faa2abxGWyRvlp/KFjhDSIBP1z8/RFWN4bNxpoN0nJZ+0SnTEHEjOf3AGY0/lO/WN3/+rkirhnXIA2rDOMuPvMqps4j/ABHdq0UUwpP09M3CgHv+O8ZcU17RIgRJzy5/RA2pP1UAg8osFz2zLIJ14jT+M0Jbs3kk7+/kpc6TItr1iPoikSAdfRKxp7EGlJk8eXBA3DQeJ8p4K2XabhZIcJg34+aaG6JOHDnHgBkN/M+4Vd+GJgj6X3esqzoYzmexyRjIcB9k72JmfUY42jIcYzsrDaNtdc/fvqrDBBE2C6owADeTCltiEfA2R0zSKtDXZEk3iN4uVefeb2Bz5GAUojVUm+2VZUbhhmQZ1Mi959AExzgReTYAA7gIvKcxkunp/PmlEm0ARrOd9yFMSkyvQpmIBykb9YaI0/JVs0jsniJPsIqRvb5TfupLJiCf3CeiV2wbsRsH5mnI5dBb7KvToRFsso0haFRv380HwpJneR0mO6E6DtCntsCc9N8An0Kr1q+0521s3sImAMmiCdysPoEmM4Nusz74oRS+aLRF592RGTQ0xdSrYxwy7npN1DaZcCZgSem73wVplENMZfhJdhxcARN7TF9VeSGmKNM7OQ0A6n6Ce6YWZHTIDv8AjuEVPDwMrDT37yRUqV7cRB88/onaDsB1I2uBBFozi/TRCWEu4Zk6Ky1hAgzvj3whcWiI7+vVSS1fYkum4Fh2Uspz+0295b0x9Muzy05BEMObHPTO/wDKdixRRFACSQDOkD3K5oKvOpg562lA6iBbLM9sksvonFsrHLK2XTmgr4ZjgbcM9Bz0VgssRHv2Aoc1zd+Unp7yVJsEmuhdDCSBnAtPvX76pmxJ3AX9QmUrN1F/Pj5oi5pzy17fZQ27Kq+yu4EmY3n359136ynw7n7qxUq2Mze3L7Kr8U7/AF+yoaii3RNz73JuxAB3kz3IXLlnIzOqsiei6m+3vcuXJxGuxr2ZckJpgEjcfyuXKv8AIxLX/NHAlWQz5Qd8LlyhAhNR0mFO1L40BtwuFK5ND8Fh+XEGeyk5xz9ApXJskDOfe/7JlVokjcD6lSuUxBHRYncPr+SlMPz9lC5EgZarUgW9dOCBzNdZ+y5crGQ3+7olFsO6BcuUsEBNz1+n3REwT/184+65cpBEUzJbxHrKLZh8e7qFysAadQkieJ7Armj5+y5cgbZZAkk8ClvMBcuTGC1+kD3K4C8LlyljRz8m8Sq+KdD29o4WULlXgB0nkzKcRA7jyXLkkJi2OMm+9V9jifJSuWrGz//Z"/>
          <p:cNvSpPr>
            <a:spLocks noChangeAspect="1" noChangeArrowheads="1"/>
          </p:cNvSpPr>
          <p:nvPr/>
        </p:nvSpPr>
        <p:spPr bwMode="auto">
          <a:xfrm>
            <a:off x="0" y="-822325"/>
            <a:ext cx="26765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data:image/jpeg;base64,/9j/4AAQSkZJRgABAQAAAQABAAD/2wCEAAkGBhQSERUUExQVFRUWGBcYGBcYFxUaGhgaFxoYFhgaGxgXHCYfGBkjGhgYHy8gIycpLCwsGh4xNTAqNSYrLCkBCQoKDgwOGg8PGiwkHyQsKSwpLCwpLCwsKSwsKSksKSwsKSwsLCwsKSksKSwsKSksLCwsLCwpLCwsLCwsLCwsLP/AABEIALQBGQMBIgACEQEDEQH/xAAbAAACAwEBAQAAAAAAAAAAAAACAwEEBQAGB//EADoQAAEDAgMGBAUDBAICAwEAAAEAAhEDIQQxQRJRYXGBkQWhsfATIsHR4RQy8QZCUmIVglOicpKyM//EABkBAAMBAQEAAAAAAAAAAAAAAAABAgMEBf/EACERAAICAgMBAQADAAAAAAAAAAABAhESIQMxQVEiEzJC/9oADAMBAAIRAxEAPwD5ztC4004KW31kQlOzT2iL2971k9DoFz/lvyQuEiRll9lwdDueiCqOn3QKtnNYZspdIPFdhaTiYaCTuF0VUaGxy3I9CvTvi2umaTlu471XLVO0ZTr4MN1STfNc2pCmra0JdQDnKLsVFj9RpwXNGuiQ0WCs0yk6AYMR7KW+rKD4cZoBwWaSF32GNfypCksJj3ZSKNstdc0wogtKim7RGAZsSlh0Hv5pgE0Azv6ptOieCVR+UyRPTzT2VgYnQ+4SehohuFM520PLkjZRMTu0yn8XROrgXF72v+ckNTEbVjP0S7BhPBOdt5Pu6UaNgQd9t3PsnOaCdGmxtpbdklfDcDP7veplCZNEU2kCDH0QvCMVIGmqU4e9yaBaOnjZchLeKgujNOhBF35XAyRuSyE1uX4QxMOLKWU/yu2p4ISeKkSCexFQfBjVC2orOG/dO6DfsesShlx7Qmo3ZHIQBMxsyRwzcPVL+CdzlpVKYguN7vtzs3rIEbrIf+LH+fp90WbsxsRhtl8RuPcCPVCbXEoHVSXX9wjL+P5T2uyXT6BeVuEUQHbLDDi2HO+aW6i4+VxMExlHfBcRovYf0njm1Kfw3Tt08o1ZncHPZNuRCbBVZk4LAgbey9pluyBME3BOdshFic0gYAl5dUDmtByNi7gOHHTmvU47AUyZaAHtcD8v941EZTMX5rI8Rw5qEl52YEbLR2E6TO5QzTEzKNJj6hJbDACXAEwYsACTaXQM96T4hhCxwOwWAiQDPKRN47rRwBphzGwdnaDnz/cRk22mY6mVpf1NUFXC7Z/c2sGi2mzB846qo9ktHlWjrour0YN8+CnDt3+4XNqy7LzVXvRC6IaNMlLXRf3xU15HuyFjSdEiRu1IlS0+4UstC435HPok2AIeZsiFfrwXAWUkNAO/klodnF/D16JbjLgYj6KC490xhtldAmwrm02zv6rmtuP4USmF9rTw96pgiIbBGRm3HgQMueq6o8AAFvDVQ8Bwk2IPSP5EKaTzkfe5Fg0E2sAZA+vqufXzEAz5JTcG4m2UTMxlO/kg+Kp0+iW2jmlcUIfKImPsr6AjJTTpl1g0k8BPkFpjDupscNoE/EaHbJP+LpabXv0VWk0NpiP7nG/+rAD5uI7JWVgVQ30UNqQVLHSUxkJ9E0D9VwMnjl9lICdgP3tItsnamJ/b83eAgdbBNItPzCDuNk7Bv2SSbgAyL3sYnqj8Sqhzi4E7JLiJ/wATDgOGfqkYJu0Hcr9SNdMlPhUVUi1XcYNrl7QBvI2DfgYmN5QSP8v/AFKbXebHeQSAB/aKb8/+3YBUv+Tdw7hNGlmc1sknjKa8axz3DclURfP8p0EtMSBKHpkpCE3DViw7TSWkZEEghLJvwWrhQyi1lRxD3OuAMmZxM5u1Gg55U9iRqM8XqCnsuDdsxMNiAJuRkHGchAFrSlYzEVNgCk0O3kgSTuAOQSCNq7TIKu0sO6NffBZt0zXZSw1N2bgJ1S/G8aTFOPlsY4+9c1ovbFoVLxWjLQbWt0/lJS2FGW6Rl5cFAaM75T9EHxRkPL3dFRzga94V00rM2yGUnHiToLlXcO3ZmROViJIz0RfpQ1slk53JuN2Rsg+A8GS0kTMSchfTgsnKw6AeNkxGd93sLmVY0H8puztGXm3Pme9oVR5Bk3Bny0VRdqiR7qoiNd/0VeeagBc4X15K0qEERN0bOdvZXOA3dFDWENJ6pjCqvmAIB14o6jeiqUiS5u5XahyQ9CEuds/ZQ5xzRPFihNgD3SJaGmq4DZMCRn9EgNCJp4+aiEJfBu2Rs8ENYbkyEMiYTrYFv9XYTYm5MZnfG/kprVdsXuLiWgWk3kW84Vc1YW5T8BaGh1OqQSM7QZ3jdwKT0axuRj4fDEG4loBPAwP4txSsU0y468OAztxW5Uw8MqCA1wLWug20dI4EfVY4DptnPcpWJqhnibQHWAi4sI92V3AUXbABqGlExMwQ65lovHEcoOjX+Hl1RwEWMknJuU6byk+I4F1PYcXbTXkgG8mM85sd6fhVFDGGwFvl3e+SXgJcYE/M5s8gb9LhFUqgiMjf8Kx4ezUmIjTOZ+sKvCU9jMTUG3LbgE35ljewDVn/AKPiOzVdgljYBMt8wJbcaxHZO+JT3n/6/lJAYVF3O8z9EypThoi8oA2/K30VmlSO0ALnZnrYpVsCqASLDiVrYTG09hu3TJe2ZftRIsADv3JWJw4Y0AG8/Mb29iFWFOQTJEZkjL7ncE3sFos/8u5jiWNa2SdNr/8AUrX/AKc8VNdz6dZ2bC5hAj5mmSDsxILdo3/xXnXuHp21urPhuIDazH5BhaTymD5Sk+h2eqxEZBZ2KoSCN4I7rarYfZVCpTWF27NkqPHuwpD9k5/TetRjIgbI4Ea+wtCthszAyjLeq2xlJdbke05KpTyIfG+0NZTAEkCJBzyI0g5rsRLwQchcEHWDFpTG4huzF+J95pb3g8M5681z+iwl8M5tPZcZEi4Nxa+9diXAkhsRaTrpboVea1kQYzzvv6Sltw7ALmcjluHGVspk/wAUmZ7acyBpl9eSNzLbUSTHvyWkKjQDDReJ1y8kBxBy3aC3oq/k+Gq4X6ynTwLpEi3Ewm1ME7ZzbJ4phqJb6inNlrhihOHwrg4kwRGkLns3lGHIwZzCrO2Zy4fhWe+yrurW96K/XpfKVQFPstYuzFprscyC1Ir2KdTHypTmy4Sc1SJG1BYwEFNk31H1TsY8SBH5RYNg2cpn2ErpWBTxAtwla3hXivyhrnbI0NzPQXWZjniwGhPu6TTMap1ktlRk4npvGyDT+IDIfaQc9kWkaQCVlYLDvIJBgCLyM+e9XsdWb+kpACHOku5tJbtdRCzqMbOw7Imbb1NaNPS9gMS4PIMGxboZmM1Pi1f5GMBBDJuNJSKNJrbBBiPIoQPZTB+aLhXsOdljnDT1F4CpigQZjr71V3Cj5DP+QGn90tPKJnsmzOK2dXplrTvHHIAOIPO/oh/Tt4dj9kT6pNIiLmPz0E9wi+EN7vJCdFFc4aDIy1Pb7rRwWGbs7REGY6bo5wnVcDLxA+WQCN0W6BPp4RzmNBHyiTYWOjeSSfpmZL3FziIzMxHD3ZEfDy9oPF0jLacIsOhPbir36MyDa4A5kgA+crROFDGRmGzvudY5zHRNsZ5HE4b4ZjXO4MDhHDeULXxDoDmOGRG+QR3BWrWxQ27hpBkGdrLcN0id+SPEeGwwBt2bJIOu0HCWnjDp5EHVWg9Nrw3HCtQa7UfKRuLbekFDUasfwWuaQLYkEjaIzaY14flbbjK5ZKmbxdlfEM+VUH0JWuzDkhV30FmbRMl9KEl5V7FBU9iUigNlTsJ4pqPhobAXFlBapcVBckhi3hB8NPcZRYdt1b0hAikgLFeeyypVbJIZ20CYPubKxT8PBDhwMAbhCR4fhTUqtbvcOwufIFeopeHEVBH+0ncPrkt+M5ebtHl6mDgEZC35+3NV3YUxEajnf+F6ij4XtPc2DFxllvF/dkGMwGwbSbtJ4wSffRXl4Y0ebx+Bd8YsaMmzyhu0b6JuFpQBrZbdLAH4xiYftgndYjyV/B/09Y7wJE63gTzAlDaoEjyOPwBLhAsR5xdM8O8BNVzA3hbeTkOy9livA98TMgchcWFoC0v6V8Ea2sXOEBoJmdSIPvip5OTGFo044XKmfPMbhq7KzqZYdpkhwzkDICLbMXEaKx+hDLuIHCb8rL2+HPxfi1HCdkO2TuAmAvFeLYjbcT7lZR5stG0+LHZSqpe0dUykbymVae5beGdHYYA55Zb+H2V51AMabWgm8Rp5zB6qlgmeq0fEKbopgjIHaF9zotu57uCWQmqZQp0iBAE2PU7ZHdWP0r9/kVXpV7TM3ffoD2kov1HF3l91VEnrmYO5zvbhGY56Ijh/kM8BfO49cgrbGnM6R/I97kOIAIBAM35Z/cLLIiyphsCLcCT2BA8lOIwBdmIGUEZkj1zyWlhzsgWAm859txEIzE3HKZzP8IsL2ePxHgBgWkkzJ6SN1jK0aHhB+E+mM3C2eYmIPSOvBeia0bNr5nPKOeZ4cBmlQCbW5bhCvOmKzyOA8EO0QQIJINjIyvfWY7rYb4edkl2YOeh9/RaDad/ltMRz/lM2g0NH+VndJOXMlJyTRSdMo06QiBoFQxDIla9OiJAAI3zuzWR4tSLCQeKwr06otGPi3TYaKsLJrzaUk38kiywDK4ssm0aEgJxoKaCygaV0Hwb3V57VFKgSbCU1Y7EtwsrqNDNXarNgZ3WZgajnV9h0w4W5q8WyMh1Z4VGqtCvQ2SdFWbS2ngDUgKUXZq/0rgbmo7KC1vEnP6heqda+v0+yqYbDMpt0A2QO1h9VYvszOURcem/JaxZxynbs6dkki57niexSHYfaEG3nAS61ewIOUxkY4d47qaeJkTvm/nzvdTk7Ffg2jhNibSDJJ3WkRvVg1gDAdpwkD3ZKc8lrYuSPSEptWBEkRNuBz10M6aqpMdovV3zA3SSmsr7GHqOG4DuWyfVZoxe1N7wbcRfNIxdV/wCmc0XIAdbUAmYHIzOsKJ/qNGnHL9lzAV2ijVYMyz36rwGNsSOK1sPji5pPCCsbHMMzKy4402zp5JWkhdO3VOcLDiqpdC0PDKRfYXLQXdhP0XRZgHRpQYHDur/jlQMqNGdh5F55f2lBhqI+G4669UP9SVhtS3MBnnB9HeYTj2TJ9Ge+mHMkgReQJABJ2tN8nsl7XEeasYbCAUy0n5to9gLGDnYFB/xvE9x91qiT3jqtpuL33Z6dD0Q0nkEAHcYtPbibdUg0jkOJty/Klt41jLT05Lkyo578Gl8Ftt97a/lO0z9wqjgbCcz71RFpmdNM+ceieQ0OdVhoFr68x6T1QUyS0gDK45/aAouc8pFt+/noic3ZJEwYn+EnIYxsSHG1yDvkbl2KqAOtzFhPG6rOBzAuTn76oa1AmQPseGee9FirQzFMdsSMxkb+fdUauL+INiq3ZebCcnbiDl0WrSYSCB36TluRFkNOUOJgEcz9kKdGkZHiatEpbaRJHCPfvctjxgBr3gaOd6lN8EojaAt8wdc77D0EdVVHRJ6sqsaXESQ0aAfhXGUWaBx6OK26tM6TuPPLchDcr2N4yzv0KLMHyMyG0ScqfUwMs80/D4Ik/OYE5DXr+FfoCHXz4HzSjQNzuvabWumpInJsxsd4dsuyMG4+3NZ76MGRYj6L19bDhwLdcwY1/IsvMeKsgR2TTtWjWDst43CfEAdHzQDztPdZvhLAK44Bx6xH1Wt/T+L+LRg/vp2PFuh7eipgini25Q75T/2BAy/2hJ9WO3Tib1MTAM37gW+sLi+DsnK+fDT8o65dtSBpERbePSFXew2dmdwOellOZz2VaoAtJk2sRn94unYOo0OLJsGsPV0Ei/CVDsLIANwJM6TaPIlSKDWhxyJ+gAGuspRkhWPbRJYYJkWAFwdxF87BVXEulxGYHnYz5FWKNUyS1pgzN7RczboVYbRs0QDc9JtMboKcp2PsqUqRiTYydyZh2RaJ76zx8lar4QlpuLDfxyjfKr4eiZjPK55SAsrBdmNVfTp1vhXggiQJJcXODZ4AQvP498VNkxF1uOoB1baOZq+jvwmf1FgWbW2Gj5oM21sbrWCo7JSV0YowriwvY0Q0SScjwA1VrwSz3QJMG0xmMpOma3cOz4lEw39zYMbw3ZNuYJ6rM8Epj9Q+8bIPqB6EoU+yE9MZUpbL3N09/dZGMhz3g5CBzhoHTJel8XoljmuixnqW5+oWFjcJFV8GZM3m05RocuwWnHJOiH2ZNbEmNoHUR1ie0nunfq//AI++qD4Q+HUBGzDrG8gWMADM59huS9tv/jb2/K2tEn0dlUREZxOs5meCW1gaTBjSdPwcu6zaeMJg2s2/Q7/eqGriySSSL3XmWznyNl+yP3TAg+p+ibUrNgWsP28PPiFjDF7WZsJIEcDbzTv1UyG5d5jaHvojZSmaXxBa+Xne3kqrqU3zhxmZ1Ol/NUhiiJgx1v2PVcMQSQJtr5x5yjJicjYbTbs3jS87lNWANCbGd0rPdiIp/LMk6zkLz5wqpxpnQn0Q2xZGu5oG+2k+eVrSmUsQA4TltDUb7nmsdmNM/gSpr17OiQQHehAJ6qVJsqLt0YuKq7TnO3latKgW02HWJ+pnqsukyXNbpN+Q+Y+i0hXIcW6ZjhOnT0XXGSumdU3uj0grhwkSARaesBLpULaAHd3+qyaOIdsgAAxv7/hMGJ+bcImPtdc7bjJo53KhzXwRa9/K0k63Vik4XyuN3X2FmvdPDQZ+e9capi9xwOfu6nIjIv0cSJIJy3RfX8LG8bpB7dtvUbirYLc73/iUNFu0HTkWuET1BV8c6kXCWzP8Pb8MNqsGhDh/kNRz1VXx6kduRqGkHzCBtNz3/DBIaZnlr1Wp4jTBY0gftJb6EepWzlTxOi/0aGG8QL6bHG5IuI/umD5z3Q0MTJg8e944ZqpgqQFJmkie42ijMAi9ov14rkk9nJLsdTHIyDrv/CN5BbHCPK2SrvhsQb33QgJgyMjf3wRtCVlmnWAP43+v4TP1I2b33QYvMiRqqYINx9dLIi4Zbp4efvNOx2W/1W1BJy4dYPBFUxh2pm3Gd0Z59VTfiNOIPoPp5ld8LdofQ/dJlemfhr1yNz3O9fK60PE6IfRJtY2jdv7kLP8ADqoNepP+2nETZX69P5Hbtk36THcFat00by1NGf4B4ido0+Z/P0QeA/8A9Kx108yfRF4LRgvcOQ4GCR5wq3gLiKj2nW5HK31VS7Zpp2bP9R4smlTbaATBBvJJJJ6bPZYOLxBqOa7e3qDAmT70Wziqe3I1IGWUNIOup4cVh4hs2kgZkXvkCBF5keqrhdGbdxKL3AuOeyDYcRIPqR0TPl/2VjFQWlwn5eVrbW7ee91Z/wCGqf8Aj8m/ddaaI0ObSiCNNd2ZRCnLtnPcctftzWhRoQDNhwtbTXNMp4eDYZWy79152VGKiZjxLrDfHHhzTm09NInLhl74qwKQHU3G739URYAQd8Hy/KTmLEWyw+aYGh9+Sms6SOXLvHdFUzynVE9m7h78lNjorPZ1/F/qpNIkyRvFyf4VgARY3RYikfxKLaDAUHRGZ8kb2bTXbyMszmD9PVds+nmobeZ3H0KUW7LgqZTwVOTO4acf4VjEUJ/bYi4nXePe5dg4azmZ6W+iJj8+nQ3Wk28rNJv9WBha0zb+R7KaGXyj8oabdl/A3jjr9+qNzozRy26kiZxt2HsRp7/lQBEcMzz0QGvuP5TWuOZj+MlhsjAAkyYQ1n7LHk7oHM/gKTUkqp4m/wDaySTfucs+Eea041vZUI/qxOBp5v1OXT8+isV7UXATw4ZzCs0qTQANwtbp3S8Z+0bifp+VadysuKblkRTf8gGUW5aLi3eUTGg3UNdwtfPX39lnJbM8LdnB/VC8g5fLM++abtCd8/VDWojUeliknsMQaAdl7y04Intg6Aj6IRxPv0T3Vhsg2sVbHRNSlBkX036DyldSbne+emkykkmxyzsOf2+qHE1dlriJykdbd7o7LitlbwzBE7T/APKQOQue+Su4l8MfygdS0AaceyqseW02cI+5EJdepI2ZN3ZaQ2T6uCurZXc7LWHZFJsSDe9jMmfThZUHwys45bYB84srVTEgWaLcfU8bFU8W4F7P+ze1/qn6EfS41wkm2msmPT+UuphQbjOQe/soaNMj6/T391PxTA0E7Pe48we6e70SlZZbSaylEDj6KpJ4+aY5xIibxP4SPgneeyzxZniXRVO0B7Cca0W2uE3OXmha65AzN+kmUyk1ug99vJUGIsuIzHbKyWTvMc1axNKP2nOLRHEk90oYUkC3P3u4opA4sr03mxCY6pOZ8lLqMDSff1QbVuI8/cIoimOrVJ3WPZLdiDAQ7NoM+/rPohez6fj1RSHsYaptwQmwJ4EnrIHqFNQifr04qYlpjdHn+EKKLg/0CWfIPTeojflnkizAA018vfVDswb7pg+SuS2Ers6qbCL7N/SfKyIkFoM7jz3fVJqVYOXOLi5/hEx2y0i8aWuZvbVNLVFU3EJh+aBpumZvKf8AF35yfP2VSDjMiTJ7nNMde8cBAsLDNZ40LbH0265tAm3+ufXLuFUbUJcXa56ZlWzRcGA2kyI4f5RoPtKVhabRMkCep8lcaop/1pk0jOsKcTTloH+094HTJFUZGtt5tHfNFWI2WWA2WnhmSb+XZCW7COhW0cwLncMvLJOqGRzvbyEaDO3AJO2YiM902yKL4REmQRExu0+ymhEU6bRJNojd28x2XTLdocd2lvVS2mCC4nXuOCBuU7RzERx+wCKHWiajrDtf37un7Aj5fefrCRVp7RBAiLGOcfdNqDZsMvduNlMo2Kkc90g7QkkkiB3+qp+IVD8IA/3EDoLnzVh7CTtXsOX85Kr4m9ztmASWwLA75J8ytFHdFwasdtcr5b0vGj5xb+3Li75j5Qow1VpzMgf2xGtxfslYnHbVQXhxdNtoxwsOIVKOy4xOORgEHjrH1Saj9oNdnsvvllAt6rqgDdrN0k5SZy3gWvzujpYkGmQWkOltrf2yDaZGYzGaePooRxYTahDi0ydBy098Faa2abxGWyRvlp/KFjhDSIBP1z8/RFWN4bNxpoN0nJZ+0SnTEHEjOf3AGY0/lO/WN3/+rkirhnXIA2rDOMuPvMqps4j/ABHdq0UUwpP09M3CgHv+O8ZcU17RIgRJzy5/RA2pP1UAg8osFz2zLIJ14jT+M0Jbs3kk7+/kpc6TItr1iPoikSAdfRKxp7EGlJk8eXBA3DQeJ8p4K2XabhZIcJg34+aaG6JOHDnHgBkN/M+4Vd+GJgj6X3esqzoYzmexyRjIcB9k72JmfUY42jIcYzsrDaNtdc/fvqrDBBE2C6owADeTCltiEfA2R0zSKtDXZEk3iN4uVefeb2Bz5GAUojVUm+2VZUbhhmQZ1Mi959AExzgReTYAA7gIvKcxkunp/PmlEm0ARrOd9yFMSkyvQpmIBykb9YaI0/JVs0jsniJPsIqRvb5TfupLJiCf3CeiV2wbsRsH5mnI5dBb7KvToRFsso0haFRv380HwpJneR0mO6E6DtCntsCc9N8An0Kr1q+0521s3sImAMmiCdysPoEmM4Nusz74oRS+aLRF592RGTQ0xdSrYxwy7npN1DaZcCZgSem73wVplENMZfhJdhxcARN7TF9VeSGmKNM7OQ0A6n6Ce6YWZHTIDv8AjuEVPDwMrDT37yRUqV7cRB88/onaDsB1I2uBBFozi/TRCWEu4Zk6Ky1hAgzvj3whcWiI7+vVSS1fYkum4Fh2Uspz+0295b0x9Muzy05BEMObHPTO/wDKdixRRFACSQDOkD3K5oKvOpg562lA6iBbLM9sksvonFsrHLK2XTmgr4ZjgbcM9Bz0VgssRHv2Aoc1zd+Unp7yVJsEmuhdDCSBnAtPvX76pmxJ3AX9QmUrN1F/Pj5oi5pzy17fZQ27Kq+yu4EmY3n359136ynw7n7qxUq2Mze3L7Kr8U7/AF+yoaii3RNz73JuxAB3kz3IXLlnIzOqsiei6m+3vcuXJxGuxr2ZckJpgEjcfyuXKv8AIxLX/NHAlWQz5Qd8LlyhAhNR0mFO1L40BtwuFK5ND8Fh+XEGeyk5xz9ApXJskDOfe/7JlVokjcD6lSuUxBHRYncPr+SlMPz9lC5EgZarUgW9dOCBzNdZ+y5crGQ3+7olFsO6BcuUsEBNz1+n3REwT/184+65cpBEUzJbxHrKLZh8e7qFysAadQkieJ7Armj5+y5cgbZZAkk8ClvMBcuTGC1+kD3K4C8LlyljRz8m8Sq+KdD29o4WULlXgB0nkzKcRA7jyXLkkJi2OMm+9V9jifJSuWrG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untitle 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420888"/>
            <a:ext cx="2466667" cy="184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0" name="AutoShape 10" descr="data:image/jpeg;base64,/9j/4AAQSkZJRgABAQAAAQABAAD/2wCEAAkGBhQSEBQUExQVFRQVGRsYGBgXFxUXFxccGhcYFhcYGBgaHSYfGBwkGhUUHy8gIycpLCwsFx4xNTAqNSYrLCkBCQoKDgwOGg8PGiwkHyQsLCwsLCwsLCwsLCwsLCwsLCwsLCwsLCwsLCwsLCwsLCwsLCwsLCwsLCwsLCwsLCwsLP/AABEIAKgBLAMBIgACEQEDEQH/xAAbAAACAwEBAQAAAAAAAAAAAAADBAECBQAGB//EADsQAAEDAgQCCAUCBgIDAQEAAAEAAhEDIQQSMUFRcQUiYYGRobHwBhMywdFC4QcUI1Jy8WKiJIKSMxX/xAAZAQADAQEBAAAAAAAAAAAAAAAAAQIDBAX/xAAhEQEBAAICAwEAAwEAAAAAAAAAAQIREiEDMUFRE2FxBP/aAAwDAQACEQMRAD8A9dQqgC5EyTta66rjSTsOX5WfWaQ5wOxPqiWNwI5XXs6cVaWGry/jOswdOBRXVINh+O1Z/wAoxv4FSGHgUtQttalYAGLmTx0haNGhusLCk5tdOX3WwypAv5krDyRpjV3YPrcVSphI07tj+6Myq2RsmtQseVjTUpSlWc3USOK0ab5CzA4h3FPMqdhHcozhwzK6UMFWlZKXldKrK6UBeV0qsrpSC0rpUSulATK6VErpQEyolRKglABxeLDGye7tXlOkseKjpiDvwXpekKAc0k6jRePxJl1u9dv/AD4z2w8loLnKvyyQTsFpt6NgjMAJAi/H35IdZ3y6RbFyY7RxXVyl9M9MlU2WhiMMBSDjGY7cR9lmufZUSriqEriUNzkEtmVS6VCtSp8TF9bHZBIcTpqqOq2Igc4v4qKuvHe3uyG4pB1WsXa7CPsguViqOdFkrQE4pZ9S6YLhuhPDZuI7/wBllVx7mvSAJMD/AG0/cIjMF1J3HnulX1D1gTafQ29U/SxkW7PG/wC5WneujFotcJvNtDwiUEtOQba8IMCVR2JJA4gRO6pmOm3v8JaAuFMiCYCapYgARrfUhJBWc9Fx2JWlTeCY+nlceC0cI2BrK8x80jQplmPdGqzz8VvpUy03zlcTxG33Rg+F52njiHTN02MbmWWXiq5nGqcUFLMSFlCqriop/jPk2Q5TmWbSxcK/80VnwquTQzLpS1LEAowcos0exJXSqyulLRrSulVlRKNBeVBchuqQhGsnMS2B0w+KRvE2WH0VSBqDv4WIuNdVr9IU/mMItOyU6DpRIIFvEH3K6sLrx1ll3knE05e4DKBoLz/rVKHDF9UtJGVhFgZ4Tcwf9raxjQGOOVpMTcLHwLG5w+0ZjJBi8WGXbfx8Kwy3NlZ2jpXBMyTeWgmdtNOa8s9y9P8AENfqtAJ+mTwPsryzlt498e0ZKoblziqOKtAtOuWmRqFWpWJO19gPBBzK+IMxAgbICKkgwZBPchOKeoNmTIzZQbxpcQOJWfXEE3SoQShkqC9RN4UbGlDrdDxD2lxiY2/ftRCyWkzpFuMpeo2DBsd5Uqe2d9Tu/wBUVjkB2p5n1RWLSHRd1xN1zWSJVEyGzKJVWMMxCuaJ3TDi6yqApNIqNEBKNQN0m/GMGrhbv9FRvS9L+/yKi5Y/p6raJXB6zKXTFIz1ogTJBAPLiqjp6lP6j3D7lZ3LH9XqtkPV21FnUenaRgTB/wCQgeKYbjmRZzeeYKdyn3DrHpzDVzos+hXzXEO5EFM0cQJuFGUOVpAqZQmvlSXLn00XLkB9dDqVkuXK5im0Z9WVTOhZlGZacU7FzKWvhBzLsyega+bIgoVXBtcOBmZ7dPuhhyIyop1Z6Htg9J9FkBhklhjNxHsrFxFG024W5lezdTL6LQIkhut9gkaeBacPAuTN+0Egcl0Y+Trtncfx5GrSgXIulnFbGL6Kcxzgb2Jm3EX81mYvCloaTuPuR9lqjQLWS4CddPwj4lggECOMXHceYO6AKol2a8jXedimcLXzmCRIbAm2a/mYPegFaT4JtNvvqEtWNytjoPD567mvt1SCI3BFr6aBZnS1QGs8jTMYU0QFlMuBI0br3qM2Qgx4766p/BYGaReXZQA77iPRZ+IxObKP0tEDjxJ7ylejRiK0gWyi1hNyN780ERvqi4h8kZfcb+CDk4ug8CCpoe7x9DKZ1mRtqmMKwfLLjsPT/aNjaOZrhvcjuWdh8VFN44xH3VLaNSG0QdyAB3oLcI7Sx38eHehuq5302DQAfk+SfxdcNc08xHvtRLYQFGiSwmfpJ2v2hM4ISCDqPKVbAshsnVxlWxOIa251Gg3U223RyAuOVzraADv1uvI/EPxAMxaywG/E/iVs/EmINPCl0nNVe1ojbMb/APUEd6+e4nrEgdbt4LLyZfIvGfRP/wCu52sxupZWy3Lp7OGyTpUMvLzUMYXvga8PusFn6WOLncABc8FZuNk2JPL3CG9oAIbYak7n8KlIcIspUbbirwZ9+fgpZ0hctJghKVL6+Kpi6Zc2R9QieXFMNvBdLOY4EWPNfQ+h8QK1IP0Oh5j2F8opu6rTqYuva/AfSYzOpk/UMw4dXXyM9yqWpse1pthWc6y8J018cvzltAgNBiYBJ7b2ASQ/iBiABOQ82QT4EI0HvHuQs68HifjeuZjIzk0GO90pY/FuIiBU/wCrcx74WnKJ419DLlUvXz7BfEtdjg5z3OvdrpII3HZzC9zSrhzWubcOAI71eNmSbNGA9TmVG0yVPyyq6JbMrCpqqGmVGQ6JdAzgj/SZ/i30CS6FJNFs8XH/ALH9/BP0hAA4WXNpgCwhRv2pkV6GbEHkSNY/SPylOmcMH5J1zlttIzN+xK9D8sSOy3vwCx+mI+bQHFxPotcct3SLGNW+H4puN8zSeVg23qsIUHHNAmPKTAXuv5lhc5stBJeIkST9OnEheW6MxraT3FzS4uAAA5wVftFZdGu5pMGCQRO99fKQgBhcQ0CSTARa1cOe9wsCSQOEkn7q3RX/AO9P/JTvdMxg8M17Hl7nEtmL2kAHRJGh/SDhrJnxgJ/AOH9aXZRLbzFi6/kFnfzJ+WWAWmSfQeKd0TsQ/rfVIaIB0mB2dsomFpVHNlrA4Tqf9hK0mFzgADJ4arWwPQ5qBxkiHFsE3tGt0pLTbp6QfJE2k+qWDkF9XrHmfVWCOUM1hcRldm3vHoi0nOLpkTxKRzq3zVUyFah6QqTGYcJCfw9NrRJgnc/7XnhWVjiEbhCfE+IZUovzCRT6zIMQdJPHXRfP34yIAuTfsA5br1/TWZ+HqNaC5xFgNdQV4GpVieMAGdVy+bW2uF6P08TJk7lUo47K6paSQANuM3S1M68rfk+JSb6pBad5WK2pVxDiBNidd79iGKp1ui4ikcgnU/jgk6bgNQXRwBPjsDogzratpv3/AJUnF6AgwTB0kTbwSmcGACQTsQWz2Cdb/dFxbCKbbXzQfCfsjYP/ADMo4o1HEObBZIH6iJs10sJPAXie5Z7qlmk8YPIrZ6Nwpdh6tRhJeBUpZLQWl4eSO0dbnKePZW6LEy8kbbcUnTd1i48bTsNFVmKJIEmPXmqvqfqHGPz5qhsas7MVLtOMacUmXaH34pmkbEg5Y43tN/KyQPtEgGNtT2L0vwx0wB/Qdxlh2vq3xnxXk8LicwMEWP3XDF9ex09ffonjlxuxZt9dpvELqlYNEkwF5nAdKuNJj3H6tbbi3nCVxnSJe65sunjPbHb11PFtOhCmvUIHV1XiRjS36TC49Lv/ALjxRxg290xxi+qsXry9D4jzMLXktcbBw27fsi1cWXU25jJG7TM9ptqiYbHJvHFCYmeX3SmOwed9N4I6hmDvcT6LzlTGlv6jBVKHTjmPnXY3MKuMnouT0zOj2QQ4B0ucZIEjMZgHUXXiMSDTqPFwWkxPMRM9gXqGdPAxDXGdNrbkrB+I3zUBJE5dhG9hc+aLuQrWIBEpvokf+RRH/Ieqz6lSFFPElrmuBu0gjuus5QPjCJN4IAEHWQAD91FOvFJ7d3Fs8hccr+oS5ql7yTckk8yb/dbPThALWiJyU2u4jLMjzHgFX7TT0LSFUtbEZMz5bM/pAE7Xk969Lg2ANPaSfFYXw6S2m4jUujuAt6lajK5C3w9IrGeYc7mfVFkwrlwzERufVWauGZtLFArSuc3sUDRVzTXZlDqkLpsENzncEcy2L87/AGvE9IYXrOGkm/bB9TovYfMJXnenKMOLh+rXmP29FGd20wrDe+ANiRttvCBgKXza7GE2c6/K5PkCivwnUzyZzEX4WI8pTHwjQNXF5WAE5KhJJIDRlu7TtygcXBZbam8djMzjNoMDaB7t7sg15mJAGlhm89N1PSj8tVzTaBcHW1vXxskjVucx7i6PT8Ihn3ViLTIm9otPGY8gnKFcPaaZvIse0aHnKw/mA/SfAzysdOS0vh+k6tXDKbczrWGg4knYC10qINQoOqdVsB0yJmLCfQL1HROH+QwiScxzOFoBNiBbRZnReCcx9Uv6pDi3LrkixB7wtIVfFa4ddss73p5/puiGVSGiGkTb6ZNyAhsbFITqSSOWnqvQYhge0sdofI7FZeLwbqNCiXC75jawLoBvuLz2oyVj2zXVr7eaYLJpvA4T4GT5T4JIvjdvKR+E/wBH03VM4ZcimSRtEHf0UWqhGlii2SNfeqthXpasMojifHclXwxnmUye0wbz8pjez1v91LphDzAZQNAPQKnzDwW0yYLubZCJKuHc1OeLqpkNhfMTdDHQIugFvJVcE+QtEqYgkqn8yRPaqQLcVV1MaSlcwNSx2W4JnSZvqhYnFF5nQoIiO1VEX4JctgCswj9ld7bAIlottoha/lLZ7FzAaH9rK1fElziZPsIHy1wCC22sC91NpHbMHcQLjh+ydGMB3HeV59lY2EwZUfzc7ovmuPUJqOrnMeZ9UanWtclZ7sT1jwzH1KJ/MDRcXI7dNEO3mEM1YgSZ/dLuxB2HNEbVCrkOQvMnvUl/O6BJOh0V3OOwulyG1o3CTxOAD2kHXs4poP1XAyTGyXK0S69PJ06EF9N31BwMdx/HmvS/w16HyNxNctIkhgOsNbD3AcyW/wDwlOk8P/VY/iCD3elh5L1nwOZ6NcbWfUNr6E+KdvTr8ffb5F8RdJfN6QqGYbmyf/NvEulBrMyuPV8C3uusjFVP6mbcuk85mU/j3kPNgb63aT4Kp0lZx6plsAA36p0EzsVu/wAMOlPl42DpVbHeLx3jMPBeWrVOo7W9vqcd/DZE6JxBp1GPbq0gg9oMhLKbmjl1X2r4q6JyVfmjSqL/AOQABPeMp8VgjDmet3L3fTgFTo5tT/B7eToEeDl4v5g0M3iEc2PlmslKNLM5rBdziG+JAQP4nkMqU6bdGtn7N8hPencLVFOqypE5HZiOPYvK/GuLNSs57jcgHkIsAjHLY8fUrLFYxaYMbnflC9B8Gu/8nKb5mxzi/pK8zgiSxs8geRW/8KPy4+jv1gOciFda4+2N05SNOu+noKbi3z19ETohuZ7Z0n0uvUfGGDD8XjWBsF9MVAf+TcpIHDRYfwzhY+oai02I6t7d+vLijlNIyutt2k/t/e6vTeALwqBjW7/pM8NkQCd+Y7rlHNhVXOgShtebq9ODbf3+6sKETsCE+Y2AcRIGvvgop15M6+4QarTBABt5jY+avRp5AO0bp8hsZtUbe+KE983V6ZjaZ59yC55IHiNL+/slyLYTWmSM3j2m/vsV6NTbjP7KzmRqh0a/cfeiXM97Ee8N0veD3Krj3Kx77+Kq6nMZjAEGOPEe/wBkc/0oHVnqmbg6C2oi/kjRcEnjoUviQYgXmXTroeM3GnipJ3tfQ8fwlMhaJVcCPfvdBJ434fTooIgnTaOHPskKsA8eCC206lnO3uTHefumKbWm03GqRqVmkk9p9SmGuDgdFhK0pl3ZouYOyfuhtdAvc+SqcWWnS3uyLkkQVSDEE+5VnPIjvUl4OsqtRwmAlbBx2JJ7NeMyrCrufAIGSNChmSQPx5qN/h70PinhzCCJke/umf4RdNB3z8OdpeGk6gnK63OPELPqVSGP4taT5LwOF6Wfh8SK1Elj2mW/g8QdIWklsdHiuq0fiP4NqU+kXYcAhrjmY4gkfLMkExwjKe0LP6Uf/UdaLnn6L7D0F8W4XpWjkq/0a7RE2sTuxx+ppj6Tw5FeA+NvgmvhXF7m56RNqjZLO+PpPYfNVjlvqrs73PTx1SiXNMfpGY8hAO3ai9D4F9aqynTbme4hrQNSStr4X6EfiHvY3KOoQ5z3BrWh1iSSe3tXsuiOl+juhmH5Txi8YRDnt+hvFrXaNHE3J8k7nroSbew+K6ow/R9PDzLi1jByphpcf+o8V4QYw2kQdPNJ0viWrjalSrUMmwaBYMB2A++qZqEgbT2+ay9e2Xly3kM7GEmZhee+LKRfVbl/sv3E381qvcYBGuiWrUnOF4P49lOZaZzJmZwMFRP6mudPff7DxW18D1KbapxVV7QKX0sBBe90WhuoAnXSY7Vk47o8uYGsGkmG3kkI/QPRppiX6kAxw3v22WnKXFcykbmIxhq1xXMQ9pa4cJOYd1oWL0VhX03ZTIkGx22A8E8+p1CBcj07eAQWYmQItEj76eCiZ9M7lbtoGZAgRBE8+PvZWeMsg6xBkchZLMrEiZi3Z9t9+5T83KzjeI4SYU7Kex6Yh0i/ojPxBMg9g+26HTMAae4U1KokA/vEflLkOtmC+1wfVREi+nDVCOo7I9+qJSZsb39+iOQ0tMdipEH6REe4RMloInvug/rjW0d8o/wakdIJ0VQ2dhG0epRRAJjs9T+6DWxDhoJjbjrHmETKwrHVGW529Pz5JavA+rXnbYo5rXHn2XGkdsqhZLTO8d6OVKewKNTQSLiOzWYjwRWUYbFrW110I8iPNBp0SHHn4b39EUVYdcWPLa48s3gnMtLuIOIoAOGU8BzSdTXQp51NpdNx2++xUqtvsqmRcVOrmdOmZ0d7j+Ux/NAAW/0kajwXnscfIlSXkcI9PdlkqtWlVmO/36IxcNPfcs7+Z6st1iQPDVSKztSYvHdbXvT2V6PfOFzPJS6sOSTa+d/do9UFhdvcjU8DI/KVPo8KsWnz+/cuq1Bt7ssyvi4gQZ9yVWlVLiTpFr6m3+/FEpQ/WxIDHcSD6LwuJwpL4NidpnvP4XrHANBPO2u0esry+Mov+a3KHF7zAA1cSYtHd4rXxtsWh8PsNM1I0iHT2GRHmtPB/wAQMVhzlZUzsNslQZ2kaQQb+axukcV8qn8uZeTLiLidCBxi1+ztSvRdOXZ3aD6Qd1WUmu1b09LhumqdWqKooUqBdLXCmX5H/wDo4kNt/bZea6Uw4Fd4GhOYd9/unBQluUXyG0SN9Ur0vTOp1DQI3ESia2W9tn4ZpZc8axvwutx1IkydO7x98V5voRmR4cD1Kjd+wX3m19tFtPsW631MxbSVj5PbPKdjso5Ykb2+33V30pNwBcR77xzSzaxAIBE8TfhNvHgqHEzTidAImNr94so2z0rVxBFSBxNx/lI7JuE1UrdVuUX1Oh8Z71n1MoFies0iJFiTv3ad/eXDPdlaAeM9wPmjZ6mjD6ILQTvBtHOLdkoTsFL8u0G44+wQmcJYCQBb/SKyoPIbb38NkctCQvQo260wOXCwntU1KZf2dmwIgyUeq8QIM6g849F1NwDib/bQeqdy/Qq8Foi9r+U6ygFsgF3YDfw+/wCE46pEGbD8qKjWmSTw2EaxfmCp2m9ggum4McZiNre90UPmItxnx0Pu6E5p1F9jGmnDt8leg2RIueN9ide1OiS/DDXkgEe/f3Sr6kOzcB95vf8ACOx8GNdp8P3QsQ0TN7zoO0a8wCjZ2WiYZ8jMdxMcELFVjBAmOPeugQLkSLbxAt3aJX58xJvrwvwtyRvRatEe7rNBsIkSNra3sJTFOpaLd/D36JKmwDqjtmbO9yUWL+e8JWnjYPIzEeHcoxJblJP6YIHYNfKQlajesL+eun5U160NPI+n7pyrtXe4XAJvHfql34kAm/mFTC4glgmJAy6naxnvlDLzwb4AqpUW6LGv/UOgIJ0jj+FanX7Tv6JFs536fU7hP1GE002EC425R2clFXlGlhXmSTaJI4WTIqQxxdGUcDw3Kzwxxi+pvxj2UUPMgCwm26nl0W5DL61oaIHaNfuqvNm+gn3shvvADjMyc0kTFh6eKYbUBMayYmI3jTkZRtM6Z+KoFxd26R+/bPkuo0jlaDaxEfv71T9WsGmIHj5++KCKUl0mRBgA+F+wynyXCFQzrNjB8QT5FU6ExvyX16tRgLyMlI36suLXkbiwjvMap52jdt5O5McPTkhfJBN7gX4DmrmfFXLTEOGNSoHVBabN0nU39U1SoAhsiNDA+y0KpE6fixEeSmrh7nxB21ueeqm52s7laDTZlcI1SeLpF7m2kRBB31tyK06mHNrxHOLIuUC/D3rtqiZ2HLSGC6K+WCWkkD+6+gg++wI5xBIHaLHmbTO8ozK4mBr5BLVH5Qc31TEaiB1rDz7kXLftexqLDlBJuBHO8qapltpkQBB3EyI85SnzHObLRflbW/mU/wDIBYx0C4uDF9CLomvrO2spz6mcRfLfgYOvfv8A+ybGLOaCZvJMgTwHFHGHDhMCxFjext9/JVODaXh0RfTjEwD4cfBLcPW5tNKqTodZjs1mSdUxRJvuDG+hG/mh5SAYEagDS/ft2JnNlsTGndHvxU2lvVdlGUgGSR4E/sQhOqwbTlM2I31Fzwur/Nde/bw2ggR3W0shCqJdcATMm5mJ77yqT9WbV3/ui3PSFas+Rr2fgxvsqsYCQJu0xm04kzw08lDsLIJ0Av2aWGvPzQfTsM45XGS5oO9o2nZNUnDNbcmTeOcrMpunM3rEgHvncc1bC4ghga46m8DSCYvx/ZK3Yl01J46bemiGauZunaIGoHj2+GiVqPBBHGAPGb9vFWpUrRMZN5yzxExa52G6ILR5bkDmi3ME2tz3UOItpPGwHjvP3VKmUGwABLRB0mRfMQIkb81FJozZbmd+/iPd0rNiUKtUgQbHKOe5+yu3F5gLAx43giOfDZTVo5YLoMwBIOguSCY4whtoiQ5p+kxPGB9rJiaQ+oZAmDfhx/ZKYmqQDMmQePCyYrVTJkXG4vrYesqKhgtJHVMiOPLgnIN6LYabwJmTJga9bc8TZUqVbnrAdht90saxJDB9Qykz/jFzyE3siFxGht3LSwb7Lh8Oedsx+8+hVm48NABgE3InjYd8TquXJWbae6Y/nBPdp5Cw93TVOsM2WRaNJmYEze+9u1cuWeUPjHPqBzthAMgE32CNT6RDT1JO0GNrEn8LlyVRj7WcwOeSSA6BAFhO+bih4TDloGZ3VE9+tvJcuU7aS72K6uDwBjQn0sooMzOm1xA4EarlyaL0bFC4BGl+y2mnf5I1TDSA3Ro07lK5OHZAcbR0DYPKe8+fmhFhPVOoA1203lSuUj4inQbmJ0JtyMzKFV6PEkkmHEEjjEiOV/cLlyNlLV3UQxxnTYbRfs9exUMmAZiZ4aDbxC5cmdGo04gTrsOU8OJU5osLmJn8eClclsfEGte2p7iYtJn3dVxOGzTeBrG9pOvjHJcuT2qTZTCMzB2pHPTfvEx5IcS4Ze4WFxe294Klcq+pyxVfOabmQSRplIB1k6z7lFpnMDfKTqOPJcuSqbOl8E2C76TAJAI6oBPWBkn/AJeu6rTDbtF8772bY9YhoLtALeO6hcnEfKOGDLeC4XN7Df2OxFpOgmZLb2JsbQL8NLqVyW9F82XxzmBrS67QZsbkzGreET3K4cHtAaNP16Eaa6QDvN1y5VJ0f9syrjw45Xk622GpEGDHDXgma2KGQQZgmRvpefXfVcuVXFdx7QytBibGD26SbWHHxCBj6sNGh63cCeraNFy5EgYrpl09V1wZkTDp13+oeSZwtMObMtF93X8guXLT3B82/9k="/>
          <p:cNvSpPr>
            <a:spLocks noChangeAspect="1" noChangeArrowheads="1"/>
          </p:cNvSpPr>
          <p:nvPr/>
        </p:nvSpPr>
        <p:spPr bwMode="auto">
          <a:xfrm>
            <a:off x="0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unt 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437112"/>
            <a:ext cx="3885829" cy="21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  What is deforestation? Deforestation is  cutting down whole forests of trees </vt:lpstr>
      <vt:lpstr>What are causes of deforestation? </vt:lpstr>
      <vt:lpstr>Слайд 4</vt:lpstr>
      <vt:lpstr>What are the effects of deforestation? </vt:lpstr>
      <vt:lpstr>Слайд 6</vt:lpstr>
      <vt:lpstr>As many as 50,000 species of animals are being destroyed each year because of deforestation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2013-02-06T19:23:30Z</dcterms:modified>
</cp:coreProperties>
</file>