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71" r:id="rId9"/>
    <p:sldId id="267" r:id="rId10"/>
    <p:sldId id="272" r:id="rId11"/>
    <p:sldId id="269" r:id="rId12"/>
    <p:sldId id="270" r:id="rId13"/>
    <p:sldId id="268" r:id="rId14"/>
    <p:sldId id="258" r:id="rId15"/>
    <p:sldId id="259" r:id="rId16"/>
    <p:sldId id="260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6633"/>
    <a:srgbClr val="43D198"/>
    <a:srgbClr val="660033"/>
    <a:srgbClr val="26B4A3"/>
    <a:srgbClr val="1DE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5" autoAdjust="0"/>
    <p:restoredTop sz="93783" autoAdjust="0"/>
  </p:normalViewPr>
  <p:slideViewPr>
    <p:cSldViewPr>
      <p:cViewPr>
        <p:scale>
          <a:sx n="73" d="100"/>
          <a:sy n="73" d="100"/>
        </p:scale>
        <p:origin x="-3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6.xml"/><Relationship Id="rId3" Type="http://schemas.openxmlformats.org/officeDocument/2006/relationships/slide" Target="../slides/slide7.xml"/><Relationship Id="rId7" Type="http://schemas.openxmlformats.org/officeDocument/2006/relationships/slide" Target="../slides/slide14.xml"/><Relationship Id="rId2" Type="http://schemas.openxmlformats.org/officeDocument/2006/relationships/slide" Target="../slides/slide5.xml"/><Relationship Id="rId1" Type="http://schemas.openxmlformats.org/officeDocument/2006/relationships/slide" Target="../slides/slide3.xml"/><Relationship Id="rId6" Type="http://schemas.openxmlformats.org/officeDocument/2006/relationships/slide" Target="../slides/slide9.xml"/><Relationship Id="rId5" Type="http://schemas.openxmlformats.org/officeDocument/2006/relationships/slide" Target="../slides/slide10.xml"/><Relationship Id="rId4" Type="http://schemas.openxmlformats.org/officeDocument/2006/relationships/slide" Target="../slides/slide11.xml"/><Relationship Id="rId9" Type="http://schemas.openxmlformats.org/officeDocument/2006/relationships/slide" Target="../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273574-339B-432F-B1E9-C5ADB3DBEE28}" type="doc">
      <dgm:prSet loTypeId="urn:microsoft.com/office/officeart/2005/8/layout/hierarchy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B196C66-9C79-4B40-B757-5538CED6AE27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2">
                <a:tint val="90000"/>
                <a:alpha val="100000"/>
                <a:satMod val="200000"/>
              </a:schemeClr>
            </a:gs>
          </a:gsLst>
        </a:gradFill>
      </dgm:spPr>
      <dgm:t>
        <a:bodyPr/>
        <a:lstStyle/>
        <a:p>
          <a:r>
            <a:rPr lang="uk-UA" dirty="0" smtClean="0"/>
            <a:t> </a:t>
          </a:r>
          <a:endParaRPr lang="uk-U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35F7383-4102-40F3-A446-E804FDCC1824}" type="parTrans" cxnId="{F8A42118-B633-474A-AD1E-04871A7CF2C0}">
      <dgm:prSet/>
      <dgm:spPr/>
      <dgm:t>
        <a:bodyPr/>
        <a:lstStyle/>
        <a:p>
          <a:endParaRPr lang="uk-UA"/>
        </a:p>
      </dgm:t>
    </dgm:pt>
    <dgm:pt modelId="{A1ED7C57-61D7-4978-BBBE-4853233992EA}" type="sibTrans" cxnId="{F8A42118-B633-474A-AD1E-04871A7CF2C0}">
      <dgm:prSet/>
      <dgm:spPr/>
      <dgm:t>
        <a:bodyPr/>
        <a:lstStyle/>
        <a:p>
          <a:endParaRPr lang="uk-UA"/>
        </a:p>
      </dgm:t>
    </dgm:pt>
    <dgm:pt modelId="{618C40AA-A103-4C32-851D-D993A1499AD3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2">
                <a:lumMod val="75000"/>
              </a:schemeClr>
            </a:gs>
            <a:gs pos="100000">
              <a:schemeClr val="accent4">
                <a:tint val="90000"/>
                <a:alpha val="100000"/>
                <a:satMod val="200000"/>
              </a:schemeClr>
            </a:gs>
          </a:gsLst>
        </a:gradFill>
      </dgm:spPr>
      <dgm:t>
        <a:bodyPr/>
        <a:lstStyle/>
        <a:p>
          <a:endParaRPr lang="uk-U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CADD2A3-9977-46B6-8CBE-3AF247A07FE4}" type="parTrans" cxnId="{38235DBC-7B4C-4AE0-9E24-178433CC3A50}">
      <dgm:prSet/>
      <dgm:spPr/>
      <dgm:t>
        <a:bodyPr/>
        <a:lstStyle/>
        <a:p>
          <a:endParaRPr lang="uk-UA"/>
        </a:p>
      </dgm:t>
    </dgm:pt>
    <dgm:pt modelId="{834C7480-E847-4B43-805C-8CCD8BA66B44}" type="sibTrans" cxnId="{38235DBC-7B4C-4AE0-9E24-178433CC3A50}">
      <dgm:prSet/>
      <dgm:spPr/>
      <dgm:t>
        <a:bodyPr/>
        <a:lstStyle/>
        <a:p>
          <a:endParaRPr lang="uk-UA"/>
        </a:p>
      </dgm:t>
    </dgm:pt>
    <dgm:pt modelId="{A240ED89-6BBC-477E-AB99-3FD6A1B31FF9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FF00"/>
            </a:gs>
            <a:gs pos="100000">
              <a:schemeClr val="accent3">
                <a:tint val="90000"/>
                <a:alpha val="100000"/>
                <a:satMod val="200000"/>
              </a:schemeClr>
            </a:gs>
          </a:gsLst>
        </a:gradFill>
      </dgm:spPr>
      <dgm:t>
        <a:bodyPr/>
        <a:lstStyle/>
        <a:p>
          <a:endParaRPr lang="uk-U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41DB7717-AF45-447D-AA25-FA76374CE074}" type="parTrans" cxnId="{4754E92D-E174-40CC-BDE2-02517C195BC8}">
      <dgm:prSet/>
      <dgm:spPr/>
      <dgm:t>
        <a:bodyPr/>
        <a:lstStyle/>
        <a:p>
          <a:endParaRPr lang="uk-UA"/>
        </a:p>
      </dgm:t>
    </dgm:pt>
    <dgm:pt modelId="{9D6C0EE2-6DA5-4A72-94CB-04672EAFFCE4}" type="sibTrans" cxnId="{4754E92D-E174-40CC-BDE2-02517C195BC8}">
      <dgm:prSet/>
      <dgm:spPr/>
      <dgm:t>
        <a:bodyPr/>
        <a:lstStyle/>
        <a:p>
          <a:endParaRPr lang="uk-UA"/>
        </a:p>
      </dgm:t>
    </dgm:pt>
    <dgm:pt modelId="{D5ADDAAB-36F9-45A9-8CBE-70D0CD4B6D4D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FF00"/>
            </a:gs>
            <a:gs pos="100000">
              <a:schemeClr val="accent3">
                <a:tint val="90000"/>
                <a:alpha val="100000"/>
                <a:satMod val="200000"/>
              </a:schemeClr>
            </a:gs>
          </a:gsLst>
        </a:gradFill>
      </dgm:spPr>
      <dgm:t>
        <a:bodyPr/>
        <a:lstStyle/>
        <a:p>
          <a:endParaRPr lang="uk-U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D34368A0-32AD-4966-BD2D-AFF12E18D372}" type="parTrans" cxnId="{5360F623-ACA6-4F0B-B155-81D68523525A}">
      <dgm:prSet/>
      <dgm:spPr/>
      <dgm:t>
        <a:bodyPr/>
        <a:lstStyle/>
        <a:p>
          <a:endParaRPr lang="uk-UA"/>
        </a:p>
      </dgm:t>
    </dgm:pt>
    <dgm:pt modelId="{98F22331-7431-48E6-ACCD-BED3878D8C96}" type="sibTrans" cxnId="{5360F623-ACA6-4F0B-B155-81D68523525A}">
      <dgm:prSet/>
      <dgm:spPr/>
      <dgm:t>
        <a:bodyPr/>
        <a:lstStyle/>
        <a:p>
          <a:endParaRPr lang="uk-UA"/>
        </a:p>
      </dgm:t>
    </dgm:pt>
    <dgm:pt modelId="{DF87667D-C07D-49D3-B603-53B90F014950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2">
                <a:lumMod val="75000"/>
              </a:schemeClr>
            </a:gs>
            <a:gs pos="100000">
              <a:schemeClr val="accent4">
                <a:tint val="90000"/>
                <a:alpha val="100000"/>
                <a:satMod val="200000"/>
              </a:schemeClr>
            </a:gs>
          </a:gsLst>
        </a:gradFill>
      </dgm:spPr>
      <dgm:t>
        <a:bodyPr/>
        <a:lstStyle/>
        <a:p>
          <a:endParaRPr lang="uk-U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1CC2BD88-7B65-4FEC-BA26-2A1891BD30A5}" type="parTrans" cxnId="{A7D57468-4085-4540-ABA8-42FFBD2428A2}">
      <dgm:prSet/>
      <dgm:spPr/>
      <dgm:t>
        <a:bodyPr/>
        <a:lstStyle/>
        <a:p>
          <a:endParaRPr lang="uk-UA"/>
        </a:p>
      </dgm:t>
    </dgm:pt>
    <dgm:pt modelId="{F42DE331-5FF2-447F-A4F6-A18B82E61907}" type="sibTrans" cxnId="{A7D57468-4085-4540-ABA8-42FFBD2428A2}">
      <dgm:prSet/>
      <dgm:spPr/>
      <dgm:t>
        <a:bodyPr/>
        <a:lstStyle/>
        <a:p>
          <a:endParaRPr lang="uk-UA"/>
        </a:p>
      </dgm:t>
    </dgm:pt>
    <dgm:pt modelId="{231DE1AD-831E-4C1C-B2CF-4CA6A2F27CF3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2">
                <a:tint val="90000"/>
                <a:alpha val="100000"/>
                <a:satMod val="200000"/>
              </a:schemeClr>
            </a:gs>
          </a:gsLst>
        </a:gradFill>
      </dgm:spPr>
      <dgm:t>
        <a:bodyPr/>
        <a:lstStyle/>
        <a:p>
          <a:endParaRPr lang="uk-U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B577BB29-8062-42B1-A7FC-10BA0CF2315A}" type="parTrans" cxnId="{2F8C26A1-1951-4AFC-AC7F-2374FA3C231D}">
      <dgm:prSet/>
      <dgm:spPr/>
      <dgm:t>
        <a:bodyPr/>
        <a:lstStyle/>
        <a:p>
          <a:endParaRPr lang="uk-UA"/>
        </a:p>
      </dgm:t>
    </dgm:pt>
    <dgm:pt modelId="{1C55972E-E413-4101-ADC9-9AFE08203841}" type="sibTrans" cxnId="{2F8C26A1-1951-4AFC-AC7F-2374FA3C231D}">
      <dgm:prSet/>
      <dgm:spPr/>
      <dgm:t>
        <a:bodyPr/>
        <a:lstStyle/>
        <a:p>
          <a:endParaRPr lang="uk-UA"/>
        </a:p>
      </dgm:t>
    </dgm:pt>
    <dgm:pt modelId="{ADA6554F-CE43-499C-80E5-AA545A4D487D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2">
                <a:tint val="90000"/>
                <a:alpha val="100000"/>
                <a:satMod val="200000"/>
              </a:schemeClr>
            </a:gs>
          </a:gsLst>
        </a:gradFill>
      </dgm:spPr>
      <dgm:t>
        <a:bodyPr/>
        <a:lstStyle/>
        <a:p>
          <a:endParaRPr lang="uk-UA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A829F551-0C79-42F1-AFCB-3B0631A60210}" type="parTrans" cxnId="{9FBAD6A2-187C-42CD-976F-3D8D97D568A0}">
      <dgm:prSet/>
      <dgm:spPr/>
      <dgm:t>
        <a:bodyPr/>
        <a:lstStyle/>
        <a:p>
          <a:endParaRPr lang="uk-UA"/>
        </a:p>
      </dgm:t>
    </dgm:pt>
    <dgm:pt modelId="{988779D4-6302-4EB4-B99E-3ECBFFF7B1FC}" type="sibTrans" cxnId="{9FBAD6A2-187C-42CD-976F-3D8D97D568A0}">
      <dgm:prSet/>
      <dgm:spPr/>
      <dgm:t>
        <a:bodyPr/>
        <a:lstStyle/>
        <a:p>
          <a:endParaRPr lang="uk-UA"/>
        </a:p>
      </dgm:t>
    </dgm:pt>
    <dgm:pt modelId="{926FC8C3-A2D1-458D-8F76-51A97E9AA7AD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2">
                <a:lumMod val="75000"/>
              </a:schemeClr>
            </a:gs>
            <a:gs pos="100000">
              <a:schemeClr val="accent4">
                <a:tint val="90000"/>
                <a:alpha val="100000"/>
                <a:satMod val="200000"/>
              </a:schemeClr>
            </a:gs>
          </a:gsLst>
        </a:gradFill>
      </dgm:spPr>
      <dgm:t>
        <a:bodyPr/>
        <a:lstStyle/>
        <a:p>
          <a:r>
            <a:rPr lang="uk-UA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Цікава інформація</a:t>
          </a:r>
          <a:endParaRPr lang="uk-UA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0DC3B7DF-C248-44BA-941C-F796F23532A8}" type="parTrans" cxnId="{9106650A-85A4-42A1-902F-E50532A164B7}">
      <dgm:prSet/>
      <dgm:spPr/>
      <dgm:t>
        <a:bodyPr/>
        <a:lstStyle/>
        <a:p>
          <a:endParaRPr lang="uk-UA"/>
        </a:p>
      </dgm:t>
    </dgm:pt>
    <dgm:pt modelId="{BD68A45D-1BE7-4A12-A919-A31CC5F96D82}" type="sibTrans" cxnId="{9106650A-85A4-42A1-902F-E50532A164B7}">
      <dgm:prSet/>
      <dgm:spPr/>
      <dgm:t>
        <a:bodyPr/>
        <a:lstStyle/>
        <a:p>
          <a:endParaRPr lang="uk-UA"/>
        </a:p>
      </dgm:t>
    </dgm:pt>
    <dgm:pt modelId="{A97933A0-C884-4C99-97A1-F42C0828D62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FF00"/>
            </a:gs>
            <a:gs pos="100000">
              <a:schemeClr val="accent3">
                <a:tint val="90000"/>
                <a:alpha val="100000"/>
                <a:satMod val="200000"/>
              </a:schemeClr>
            </a:gs>
          </a:gsLst>
        </a:gradFill>
      </dgm:spPr>
      <dgm:t>
        <a:bodyPr/>
        <a:lstStyle/>
        <a:p>
          <a:r>
            <a:rPr lang="uk-UA" sz="3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Список джерел</a:t>
          </a:r>
          <a:endParaRPr lang="uk-UA" sz="3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9" action="ppaction://hlinksldjump"/>
          </dgm14:cNvPr>
        </a:ext>
      </dgm:extLst>
    </dgm:pt>
    <dgm:pt modelId="{DF02FE2B-95DA-4382-B753-7EA9D07F9033}" type="parTrans" cxnId="{0DA01CBC-043E-4787-B12D-2D9898E5388C}">
      <dgm:prSet/>
      <dgm:spPr/>
      <dgm:t>
        <a:bodyPr/>
        <a:lstStyle/>
        <a:p>
          <a:endParaRPr lang="uk-UA"/>
        </a:p>
      </dgm:t>
    </dgm:pt>
    <dgm:pt modelId="{8577EF73-93E6-42A6-B869-FBFB0499B2F5}" type="sibTrans" cxnId="{0DA01CBC-043E-4787-B12D-2D9898E5388C}">
      <dgm:prSet/>
      <dgm:spPr/>
      <dgm:t>
        <a:bodyPr/>
        <a:lstStyle/>
        <a:p>
          <a:endParaRPr lang="uk-UA"/>
        </a:p>
      </dgm:t>
    </dgm:pt>
    <dgm:pt modelId="{7D556FA9-3860-47CC-BEBA-79D1E2B3C2B8}" type="pres">
      <dgm:prSet presAssocID="{FF273574-339B-432F-B1E9-C5ADB3DBEE2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4BA0F49-1CCB-469B-B545-388F22451DED}" type="pres">
      <dgm:prSet presAssocID="{3B196C66-9C79-4B40-B757-5538CED6AE27}" presName="vertOne" presStyleCnt="0"/>
      <dgm:spPr/>
    </dgm:pt>
    <dgm:pt modelId="{D4603FB0-2F7E-4F5F-835F-87F3184F0924}" type="pres">
      <dgm:prSet presAssocID="{3B196C66-9C79-4B40-B757-5538CED6AE2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08D809C-A6CE-4ED1-BAEB-B1CC655F3568}" type="pres">
      <dgm:prSet presAssocID="{3B196C66-9C79-4B40-B757-5538CED6AE27}" presName="parTransOne" presStyleCnt="0"/>
      <dgm:spPr/>
    </dgm:pt>
    <dgm:pt modelId="{F6427774-9E6E-4B8C-8AF2-C2CB5008BA4F}" type="pres">
      <dgm:prSet presAssocID="{3B196C66-9C79-4B40-B757-5538CED6AE27}" presName="horzOne" presStyleCnt="0"/>
      <dgm:spPr/>
    </dgm:pt>
    <dgm:pt modelId="{E89722E2-29E5-482F-B2F7-DE26F5B15007}" type="pres">
      <dgm:prSet presAssocID="{231DE1AD-831E-4C1C-B2CF-4CA6A2F27CF3}" presName="vertTwo" presStyleCnt="0"/>
      <dgm:spPr/>
    </dgm:pt>
    <dgm:pt modelId="{57C89A05-FF09-4E46-8690-7403AC62CAA6}" type="pres">
      <dgm:prSet presAssocID="{231DE1AD-831E-4C1C-B2CF-4CA6A2F27CF3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C0D9944-F901-40A1-AB63-F56E6479861C}" type="pres">
      <dgm:prSet presAssocID="{231DE1AD-831E-4C1C-B2CF-4CA6A2F27CF3}" presName="parTransTwo" presStyleCnt="0"/>
      <dgm:spPr/>
    </dgm:pt>
    <dgm:pt modelId="{FD809D8B-1889-4763-9D34-752F4503534D}" type="pres">
      <dgm:prSet presAssocID="{231DE1AD-831E-4C1C-B2CF-4CA6A2F27CF3}" presName="horzTwo" presStyleCnt="0"/>
      <dgm:spPr/>
    </dgm:pt>
    <dgm:pt modelId="{5F2A9468-AFBF-40C5-83B8-A8502B06AF17}" type="pres">
      <dgm:prSet presAssocID="{ADA6554F-CE43-499C-80E5-AA545A4D487D}" presName="vertThree" presStyleCnt="0"/>
      <dgm:spPr/>
    </dgm:pt>
    <dgm:pt modelId="{647472E0-41F1-4988-9E74-4E62E5C53D26}" type="pres">
      <dgm:prSet presAssocID="{ADA6554F-CE43-499C-80E5-AA545A4D487D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3D4A6EC-7FCA-4E6B-AEF8-2A2266D4CE6C}" type="pres">
      <dgm:prSet presAssocID="{ADA6554F-CE43-499C-80E5-AA545A4D487D}" presName="horzThree" presStyleCnt="0"/>
      <dgm:spPr/>
    </dgm:pt>
    <dgm:pt modelId="{3FC7B96A-260D-405C-9F9D-A7E7E0697729}" type="pres">
      <dgm:prSet presAssocID="{A1ED7C57-61D7-4978-BBBE-4853233992EA}" presName="sibSpaceOne" presStyleCnt="0"/>
      <dgm:spPr/>
    </dgm:pt>
    <dgm:pt modelId="{03B56896-F5FC-42BC-A48E-1DE9F116858D}" type="pres">
      <dgm:prSet presAssocID="{618C40AA-A103-4C32-851D-D993A1499AD3}" presName="vertOne" presStyleCnt="0"/>
      <dgm:spPr/>
    </dgm:pt>
    <dgm:pt modelId="{110672DF-E52A-4648-972A-C4549D893CE9}" type="pres">
      <dgm:prSet presAssocID="{618C40AA-A103-4C32-851D-D993A1499AD3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C474D77-A98B-4FFF-B3A6-C7D890279257}" type="pres">
      <dgm:prSet presAssocID="{618C40AA-A103-4C32-851D-D993A1499AD3}" presName="parTransOne" presStyleCnt="0"/>
      <dgm:spPr/>
    </dgm:pt>
    <dgm:pt modelId="{E01B0EC2-D01D-44EA-A78E-0D0A410F5A30}" type="pres">
      <dgm:prSet presAssocID="{618C40AA-A103-4C32-851D-D993A1499AD3}" presName="horzOne" presStyleCnt="0"/>
      <dgm:spPr/>
    </dgm:pt>
    <dgm:pt modelId="{74C49973-55F7-4BB5-A785-E296FB02DB06}" type="pres">
      <dgm:prSet presAssocID="{DF87667D-C07D-49D3-B603-53B90F014950}" presName="vertTwo" presStyleCnt="0"/>
      <dgm:spPr/>
    </dgm:pt>
    <dgm:pt modelId="{F6A1AA85-B9DA-4303-BB6A-1A3538F68A51}" type="pres">
      <dgm:prSet presAssocID="{DF87667D-C07D-49D3-B603-53B90F014950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D8C646D-8EBA-493B-9053-0D085B6E0965}" type="pres">
      <dgm:prSet presAssocID="{DF87667D-C07D-49D3-B603-53B90F014950}" presName="parTransTwo" presStyleCnt="0"/>
      <dgm:spPr/>
    </dgm:pt>
    <dgm:pt modelId="{BCA05037-5263-4F98-B01D-32BEF22E3455}" type="pres">
      <dgm:prSet presAssocID="{DF87667D-C07D-49D3-B603-53B90F014950}" presName="horzTwo" presStyleCnt="0"/>
      <dgm:spPr/>
    </dgm:pt>
    <dgm:pt modelId="{7ADAE698-D394-4144-BFF8-F5FC7F185F8D}" type="pres">
      <dgm:prSet presAssocID="{926FC8C3-A2D1-458D-8F76-51A97E9AA7AD}" presName="vertThree" presStyleCnt="0"/>
      <dgm:spPr/>
    </dgm:pt>
    <dgm:pt modelId="{4E709B22-8A62-45EB-B01C-3320A8B31BF1}" type="pres">
      <dgm:prSet presAssocID="{926FC8C3-A2D1-458D-8F76-51A97E9AA7AD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4D02980-9011-4B28-BAC7-FF3DC0023CD7}" type="pres">
      <dgm:prSet presAssocID="{926FC8C3-A2D1-458D-8F76-51A97E9AA7AD}" presName="horzThree" presStyleCnt="0"/>
      <dgm:spPr/>
    </dgm:pt>
    <dgm:pt modelId="{420AA0A3-F85B-4060-8769-746644CBB3FC}" type="pres">
      <dgm:prSet presAssocID="{834C7480-E847-4B43-805C-8CCD8BA66B44}" presName="sibSpaceOne" presStyleCnt="0"/>
      <dgm:spPr/>
    </dgm:pt>
    <dgm:pt modelId="{A784E2A3-8177-4C44-B7DC-57F4F3118773}" type="pres">
      <dgm:prSet presAssocID="{A240ED89-6BBC-477E-AB99-3FD6A1B31FF9}" presName="vertOne" presStyleCnt="0"/>
      <dgm:spPr/>
    </dgm:pt>
    <dgm:pt modelId="{2205DC31-ED94-44F8-9836-874B78096CD0}" type="pres">
      <dgm:prSet presAssocID="{A240ED89-6BBC-477E-AB99-3FD6A1B31FF9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6772BB7-2F4B-4B5D-9060-FD7B307506B0}" type="pres">
      <dgm:prSet presAssocID="{A240ED89-6BBC-477E-AB99-3FD6A1B31FF9}" presName="parTransOne" presStyleCnt="0"/>
      <dgm:spPr/>
    </dgm:pt>
    <dgm:pt modelId="{429E9C88-73FA-4FE4-9EBB-FC793526EC16}" type="pres">
      <dgm:prSet presAssocID="{A240ED89-6BBC-477E-AB99-3FD6A1B31FF9}" presName="horzOne" presStyleCnt="0"/>
      <dgm:spPr/>
    </dgm:pt>
    <dgm:pt modelId="{62DE94F5-0129-4241-831D-3E8A64F40B4D}" type="pres">
      <dgm:prSet presAssocID="{D5ADDAAB-36F9-45A9-8CBE-70D0CD4B6D4D}" presName="vertTwo" presStyleCnt="0"/>
      <dgm:spPr/>
    </dgm:pt>
    <dgm:pt modelId="{EB6D1C76-ED53-4138-96F4-0D0435068530}" type="pres">
      <dgm:prSet presAssocID="{D5ADDAAB-36F9-45A9-8CBE-70D0CD4B6D4D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10123D6-2DEB-4E4E-8AEC-BFF870ECE305}" type="pres">
      <dgm:prSet presAssocID="{D5ADDAAB-36F9-45A9-8CBE-70D0CD4B6D4D}" presName="parTransTwo" presStyleCnt="0"/>
      <dgm:spPr/>
    </dgm:pt>
    <dgm:pt modelId="{FACF1EBA-04F9-42CA-BD20-30124D991183}" type="pres">
      <dgm:prSet presAssocID="{D5ADDAAB-36F9-45A9-8CBE-70D0CD4B6D4D}" presName="horzTwo" presStyleCnt="0"/>
      <dgm:spPr/>
    </dgm:pt>
    <dgm:pt modelId="{F17D52C3-BF6D-4345-B3B7-384D474E9B4F}" type="pres">
      <dgm:prSet presAssocID="{A97933A0-C884-4C99-97A1-F42C0828D622}" presName="vertThree" presStyleCnt="0"/>
      <dgm:spPr/>
    </dgm:pt>
    <dgm:pt modelId="{E6866CC3-26C8-4EA8-B347-726ED4F1A0EA}" type="pres">
      <dgm:prSet presAssocID="{A97933A0-C884-4C99-97A1-F42C0828D622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8289030-C924-4782-973B-DF574DD4D5BA}" type="pres">
      <dgm:prSet presAssocID="{A97933A0-C884-4C99-97A1-F42C0828D622}" presName="horzThree" presStyleCnt="0"/>
      <dgm:spPr/>
    </dgm:pt>
  </dgm:ptLst>
  <dgm:cxnLst>
    <dgm:cxn modelId="{9106650A-85A4-42A1-902F-E50532A164B7}" srcId="{DF87667D-C07D-49D3-B603-53B90F014950}" destId="{926FC8C3-A2D1-458D-8F76-51A97E9AA7AD}" srcOrd="0" destOrd="0" parTransId="{0DC3B7DF-C248-44BA-941C-F796F23532A8}" sibTransId="{BD68A45D-1BE7-4A12-A919-A31CC5F96D82}"/>
    <dgm:cxn modelId="{43280763-FEBF-4610-BAF3-B18BBFF7357A}" type="presOf" srcId="{DF87667D-C07D-49D3-B603-53B90F014950}" destId="{F6A1AA85-B9DA-4303-BB6A-1A3538F68A51}" srcOrd="0" destOrd="0" presId="urn:microsoft.com/office/officeart/2005/8/layout/hierarchy4"/>
    <dgm:cxn modelId="{51CB0CDC-C3B4-4398-B00E-C29D047F64D4}" type="presOf" srcId="{618C40AA-A103-4C32-851D-D993A1499AD3}" destId="{110672DF-E52A-4648-972A-C4549D893CE9}" srcOrd="0" destOrd="0" presId="urn:microsoft.com/office/officeart/2005/8/layout/hierarchy4"/>
    <dgm:cxn modelId="{FD985E06-4AAE-40D1-88E9-97F9B10AAF49}" type="presOf" srcId="{A240ED89-6BBC-477E-AB99-3FD6A1B31FF9}" destId="{2205DC31-ED94-44F8-9836-874B78096CD0}" srcOrd="0" destOrd="0" presId="urn:microsoft.com/office/officeart/2005/8/layout/hierarchy4"/>
    <dgm:cxn modelId="{A7D57468-4085-4540-ABA8-42FFBD2428A2}" srcId="{618C40AA-A103-4C32-851D-D993A1499AD3}" destId="{DF87667D-C07D-49D3-B603-53B90F014950}" srcOrd="0" destOrd="0" parTransId="{1CC2BD88-7B65-4FEC-BA26-2A1891BD30A5}" sibTransId="{F42DE331-5FF2-447F-A4F6-A18B82E61907}"/>
    <dgm:cxn modelId="{0F2D1326-47F5-4804-9EB7-25C12988DCC3}" type="presOf" srcId="{FF273574-339B-432F-B1E9-C5ADB3DBEE28}" destId="{7D556FA9-3860-47CC-BEBA-79D1E2B3C2B8}" srcOrd="0" destOrd="0" presId="urn:microsoft.com/office/officeart/2005/8/layout/hierarchy4"/>
    <dgm:cxn modelId="{38235DBC-7B4C-4AE0-9E24-178433CC3A50}" srcId="{FF273574-339B-432F-B1E9-C5ADB3DBEE28}" destId="{618C40AA-A103-4C32-851D-D993A1499AD3}" srcOrd="1" destOrd="0" parTransId="{BCADD2A3-9977-46B6-8CBE-3AF247A07FE4}" sibTransId="{834C7480-E847-4B43-805C-8CCD8BA66B44}"/>
    <dgm:cxn modelId="{4754E92D-E174-40CC-BDE2-02517C195BC8}" srcId="{FF273574-339B-432F-B1E9-C5ADB3DBEE28}" destId="{A240ED89-6BBC-477E-AB99-3FD6A1B31FF9}" srcOrd="2" destOrd="0" parTransId="{41DB7717-AF45-447D-AA25-FA76374CE074}" sibTransId="{9D6C0EE2-6DA5-4A72-94CB-04672EAFFCE4}"/>
    <dgm:cxn modelId="{8007B420-395F-4B2A-9BFD-8D167FCE321D}" type="presOf" srcId="{3B196C66-9C79-4B40-B757-5538CED6AE27}" destId="{D4603FB0-2F7E-4F5F-835F-87F3184F0924}" srcOrd="0" destOrd="0" presId="urn:microsoft.com/office/officeart/2005/8/layout/hierarchy4"/>
    <dgm:cxn modelId="{5360F623-ACA6-4F0B-B155-81D68523525A}" srcId="{A240ED89-6BBC-477E-AB99-3FD6A1B31FF9}" destId="{D5ADDAAB-36F9-45A9-8CBE-70D0CD4B6D4D}" srcOrd="0" destOrd="0" parTransId="{D34368A0-32AD-4966-BD2D-AFF12E18D372}" sibTransId="{98F22331-7431-48E6-ACCD-BED3878D8C96}"/>
    <dgm:cxn modelId="{24F39903-51EE-4117-A4A2-FB45FF629CB1}" type="presOf" srcId="{231DE1AD-831E-4C1C-B2CF-4CA6A2F27CF3}" destId="{57C89A05-FF09-4E46-8690-7403AC62CAA6}" srcOrd="0" destOrd="0" presId="urn:microsoft.com/office/officeart/2005/8/layout/hierarchy4"/>
    <dgm:cxn modelId="{2FD14995-7BA6-4D6D-841F-8144B75F32E1}" type="presOf" srcId="{ADA6554F-CE43-499C-80E5-AA545A4D487D}" destId="{647472E0-41F1-4988-9E74-4E62E5C53D26}" srcOrd="0" destOrd="0" presId="urn:microsoft.com/office/officeart/2005/8/layout/hierarchy4"/>
    <dgm:cxn modelId="{2F8C26A1-1951-4AFC-AC7F-2374FA3C231D}" srcId="{3B196C66-9C79-4B40-B757-5538CED6AE27}" destId="{231DE1AD-831E-4C1C-B2CF-4CA6A2F27CF3}" srcOrd="0" destOrd="0" parTransId="{B577BB29-8062-42B1-A7FC-10BA0CF2315A}" sibTransId="{1C55972E-E413-4101-ADC9-9AFE08203841}"/>
    <dgm:cxn modelId="{9FBAD6A2-187C-42CD-976F-3D8D97D568A0}" srcId="{231DE1AD-831E-4C1C-B2CF-4CA6A2F27CF3}" destId="{ADA6554F-CE43-499C-80E5-AA545A4D487D}" srcOrd="0" destOrd="0" parTransId="{A829F551-0C79-42F1-AFCB-3B0631A60210}" sibTransId="{988779D4-6302-4EB4-B99E-3ECBFFF7B1FC}"/>
    <dgm:cxn modelId="{A34B3486-8167-469A-81CA-730FB19FDC31}" type="presOf" srcId="{A97933A0-C884-4C99-97A1-F42C0828D622}" destId="{E6866CC3-26C8-4EA8-B347-726ED4F1A0EA}" srcOrd="0" destOrd="0" presId="urn:microsoft.com/office/officeart/2005/8/layout/hierarchy4"/>
    <dgm:cxn modelId="{F8A42118-B633-474A-AD1E-04871A7CF2C0}" srcId="{FF273574-339B-432F-B1E9-C5ADB3DBEE28}" destId="{3B196C66-9C79-4B40-B757-5538CED6AE27}" srcOrd="0" destOrd="0" parTransId="{635F7383-4102-40F3-A446-E804FDCC1824}" sibTransId="{A1ED7C57-61D7-4978-BBBE-4853233992EA}"/>
    <dgm:cxn modelId="{D9B40BA7-4379-4710-9EC4-E4EBB0D021E3}" type="presOf" srcId="{D5ADDAAB-36F9-45A9-8CBE-70D0CD4B6D4D}" destId="{EB6D1C76-ED53-4138-96F4-0D0435068530}" srcOrd="0" destOrd="0" presId="urn:microsoft.com/office/officeart/2005/8/layout/hierarchy4"/>
    <dgm:cxn modelId="{89B03990-2D18-4386-A9F4-BEB1935C4952}" type="presOf" srcId="{926FC8C3-A2D1-458D-8F76-51A97E9AA7AD}" destId="{4E709B22-8A62-45EB-B01C-3320A8B31BF1}" srcOrd="0" destOrd="0" presId="urn:microsoft.com/office/officeart/2005/8/layout/hierarchy4"/>
    <dgm:cxn modelId="{0DA01CBC-043E-4787-B12D-2D9898E5388C}" srcId="{D5ADDAAB-36F9-45A9-8CBE-70D0CD4B6D4D}" destId="{A97933A0-C884-4C99-97A1-F42C0828D622}" srcOrd="0" destOrd="0" parTransId="{DF02FE2B-95DA-4382-B753-7EA9D07F9033}" sibTransId="{8577EF73-93E6-42A6-B869-FBFB0499B2F5}"/>
    <dgm:cxn modelId="{9791F28E-0881-4EE5-ACEE-06D4733C31E9}" type="presParOf" srcId="{7D556FA9-3860-47CC-BEBA-79D1E2B3C2B8}" destId="{94BA0F49-1CCB-469B-B545-388F22451DED}" srcOrd="0" destOrd="0" presId="urn:microsoft.com/office/officeart/2005/8/layout/hierarchy4"/>
    <dgm:cxn modelId="{7EB3D0BC-CAF7-48CA-85AE-79AB3CF273BC}" type="presParOf" srcId="{94BA0F49-1CCB-469B-B545-388F22451DED}" destId="{D4603FB0-2F7E-4F5F-835F-87F3184F0924}" srcOrd="0" destOrd="0" presId="urn:microsoft.com/office/officeart/2005/8/layout/hierarchy4"/>
    <dgm:cxn modelId="{59B6B0EB-B8EC-4487-BA44-7A43B9EA8FD8}" type="presParOf" srcId="{94BA0F49-1CCB-469B-B545-388F22451DED}" destId="{108D809C-A6CE-4ED1-BAEB-B1CC655F3568}" srcOrd="1" destOrd="0" presId="urn:microsoft.com/office/officeart/2005/8/layout/hierarchy4"/>
    <dgm:cxn modelId="{3419F7C8-D814-4122-B934-61D863E3405B}" type="presParOf" srcId="{94BA0F49-1CCB-469B-B545-388F22451DED}" destId="{F6427774-9E6E-4B8C-8AF2-C2CB5008BA4F}" srcOrd="2" destOrd="0" presId="urn:microsoft.com/office/officeart/2005/8/layout/hierarchy4"/>
    <dgm:cxn modelId="{6F3B5F33-C40E-4257-B088-4FE4CBE973EF}" type="presParOf" srcId="{F6427774-9E6E-4B8C-8AF2-C2CB5008BA4F}" destId="{E89722E2-29E5-482F-B2F7-DE26F5B15007}" srcOrd="0" destOrd="0" presId="urn:microsoft.com/office/officeart/2005/8/layout/hierarchy4"/>
    <dgm:cxn modelId="{E0D7662A-0B82-4531-A4F6-CFB21D540BA3}" type="presParOf" srcId="{E89722E2-29E5-482F-B2F7-DE26F5B15007}" destId="{57C89A05-FF09-4E46-8690-7403AC62CAA6}" srcOrd="0" destOrd="0" presId="urn:microsoft.com/office/officeart/2005/8/layout/hierarchy4"/>
    <dgm:cxn modelId="{B697A0EC-7C0B-42B0-B5ED-39274779E18D}" type="presParOf" srcId="{E89722E2-29E5-482F-B2F7-DE26F5B15007}" destId="{DC0D9944-F901-40A1-AB63-F56E6479861C}" srcOrd="1" destOrd="0" presId="urn:microsoft.com/office/officeart/2005/8/layout/hierarchy4"/>
    <dgm:cxn modelId="{CD9B6D9F-716E-44A9-9192-00126188FF09}" type="presParOf" srcId="{E89722E2-29E5-482F-B2F7-DE26F5B15007}" destId="{FD809D8B-1889-4763-9D34-752F4503534D}" srcOrd="2" destOrd="0" presId="urn:microsoft.com/office/officeart/2005/8/layout/hierarchy4"/>
    <dgm:cxn modelId="{581C5573-2D4C-4582-89D5-AD40FC7AA80D}" type="presParOf" srcId="{FD809D8B-1889-4763-9D34-752F4503534D}" destId="{5F2A9468-AFBF-40C5-83B8-A8502B06AF17}" srcOrd="0" destOrd="0" presId="urn:microsoft.com/office/officeart/2005/8/layout/hierarchy4"/>
    <dgm:cxn modelId="{3535054C-FD80-4AD0-BEA7-1D2BDC04232B}" type="presParOf" srcId="{5F2A9468-AFBF-40C5-83B8-A8502B06AF17}" destId="{647472E0-41F1-4988-9E74-4E62E5C53D26}" srcOrd="0" destOrd="0" presId="urn:microsoft.com/office/officeart/2005/8/layout/hierarchy4"/>
    <dgm:cxn modelId="{218FE590-B9A5-42D9-A170-4D431B951BF9}" type="presParOf" srcId="{5F2A9468-AFBF-40C5-83B8-A8502B06AF17}" destId="{53D4A6EC-7FCA-4E6B-AEF8-2A2266D4CE6C}" srcOrd="1" destOrd="0" presId="urn:microsoft.com/office/officeart/2005/8/layout/hierarchy4"/>
    <dgm:cxn modelId="{454A0152-173C-4031-9DE6-F9A075B7A371}" type="presParOf" srcId="{7D556FA9-3860-47CC-BEBA-79D1E2B3C2B8}" destId="{3FC7B96A-260D-405C-9F9D-A7E7E0697729}" srcOrd="1" destOrd="0" presId="urn:microsoft.com/office/officeart/2005/8/layout/hierarchy4"/>
    <dgm:cxn modelId="{7ECD05A7-5670-44A9-957B-68BC38B09CBA}" type="presParOf" srcId="{7D556FA9-3860-47CC-BEBA-79D1E2B3C2B8}" destId="{03B56896-F5FC-42BC-A48E-1DE9F116858D}" srcOrd="2" destOrd="0" presId="urn:microsoft.com/office/officeart/2005/8/layout/hierarchy4"/>
    <dgm:cxn modelId="{7F6860A1-4715-4351-B2DD-27CF92A11759}" type="presParOf" srcId="{03B56896-F5FC-42BC-A48E-1DE9F116858D}" destId="{110672DF-E52A-4648-972A-C4549D893CE9}" srcOrd="0" destOrd="0" presId="urn:microsoft.com/office/officeart/2005/8/layout/hierarchy4"/>
    <dgm:cxn modelId="{A6D62534-19F0-435B-870D-970EB7F34FBB}" type="presParOf" srcId="{03B56896-F5FC-42BC-A48E-1DE9F116858D}" destId="{BC474D77-A98B-4FFF-B3A6-C7D890279257}" srcOrd="1" destOrd="0" presId="urn:microsoft.com/office/officeart/2005/8/layout/hierarchy4"/>
    <dgm:cxn modelId="{B0BD45F8-6024-4972-B763-C28504C689A1}" type="presParOf" srcId="{03B56896-F5FC-42BC-A48E-1DE9F116858D}" destId="{E01B0EC2-D01D-44EA-A78E-0D0A410F5A30}" srcOrd="2" destOrd="0" presId="urn:microsoft.com/office/officeart/2005/8/layout/hierarchy4"/>
    <dgm:cxn modelId="{79140D74-ED22-4962-A4EF-C6DDD75FE14E}" type="presParOf" srcId="{E01B0EC2-D01D-44EA-A78E-0D0A410F5A30}" destId="{74C49973-55F7-4BB5-A785-E296FB02DB06}" srcOrd="0" destOrd="0" presId="urn:microsoft.com/office/officeart/2005/8/layout/hierarchy4"/>
    <dgm:cxn modelId="{EAC62599-C0F5-48DD-99C1-173559596F7E}" type="presParOf" srcId="{74C49973-55F7-4BB5-A785-E296FB02DB06}" destId="{F6A1AA85-B9DA-4303-BB6A-1A3538F68A51}" srcOrd="0" destOrd="0" presId="urn:microsoft.com/office/officeart/2005/8/layout/hierarchy4"/>
    <dgm:cxn modelId="{BCBB0707-9913-4BE0-927A-6B9B8F0AB052}" type="presParOf" srcId="{74C49973-55F7-4BB5-A785-E296FB02DB06}" destId="{7D8C646D-8EBA-493B-9053-0D085B6E0965}" srcOrd="1" destOrd="0" presId="urn:microsoft.com/office/officeart/2005/8/layout/hierarchy4"/>
    <dgm:cxn modelId="{E9A31FE9-8ED5-49BA-9BDB-15F641085A62}" type="presParOf" srcId="{74C49973-55F7-4BB5-A785-E296FB02DB06}" destId="{BCA05037-5263-4F98-B01D-32BEF22E3455}" srcOrd="2" destOrd="0" presId="urn:microsoft.com/office/officeart/2005/8/layout/hierarchy4"/>
    <dgm:cxn modelId="{3F87D2F2-B53E-4459-BFCC-2AF518218440}" type="presParOf" srcId="{BCA05037-5263-4F98-B01D-32BEF22E3455}" destId="{7ADAE698-D394-4144-BFF8-F5FC7F185F8D}" srcOrd="0" destOrd="0" presId="urn:microsoft.com/office/officeart/2005/8/layout/hierarchy4"/>
    <dgm:cxn modelId="{E436DEA1-0A0E-4CE3-BA10-85BDC15996D8}" type="presParOf" srcId="{7ADAE698-D394-4144-BFF8-F5FC7F185F8D}" destId="{4E709B22-8A62-45EB-B01C-3320A8B31BF1}" srcOrd="0" destOrd="0" presId="urn:microsoft.com/office/officeart/2005/8/layout/hierarchy4"/>
    <dgm:cxn modelId="{EE7BC255-8B23-4E4A-93AB-03C1D8EEE7DB}" type="presParOf" srcId="{7ADAE698-D394-4144-BFF8-F5FC7F185F8D}" destId="{D4D02980-9011-4B28-BAC7-FF3DC0023CD7}" srcOrd="1" destOrd="0" presId="urn:microsoft.com/office/officeart/2005/8/layout/hierarchy4"/>
    <dgm:cxn modelId="{D4C3C539-AE35-4621-A5EF-1A181E6A98C6}" type="presParOf" srcId="{7D556FA9-3860-47CC-BEBA-79D1E2B3C2B8}" destId="{420AA0A3-F85B-4060-8769-746644CBB3FC}" srcOrd="3" destOrd="0" presId="urn:microsoft.com/office/officeart/2005/8/layout/hierarchy4"/>
    <dgm:cxn modelId="{42F9CFAB-AAE7-43C0-8D35-3BA67079FBBA}" type="presParOf" srcId="{7D556FA9-3860-47CC-BEBA-79D1E2B3C2B8}" destId="{A784E2A3-8177-4C44-B7DC-57F4F3118773}" srcOrd="4" destOrd="0" presId="urn:microsoft.com/office/officeart/2005/8/layout/hierarchy4"/>
    <dgm:cxn modelId="{4DBE006F-DD7C-4FEF-8897-2033471D60E1}" type="presParOf" srcId="{A784E2A3-8177-4C44-B7DC-57F4F3118773}" destId="{2205DC31-ED94-44F8-9836-874B78096CD0}" srcOrd="0" destOrd="0" presId="urn:microsoft.com/office/officeart/2005/8/layout/hierarchy4"/>
    <dgm:cxn modelId="{C349F8D5-AB95-4B7B-958F-175C6D692E55}" type="presParOf" srcId="{A784E2A3-8177-4C44-B7DC-57F4F3118773}" destId="{76772BB7-2F4B-4B5D-9060-FD7B307506B0}" srcOrd="1" destOrd="0" presId="urn:microsoft.com/office/officeart/2005/8/layout/hierarchy4"/>
    <dgm:cxn modelId="{E743FD0A-9205-405E-9842-E3E23FC0F157}" type="presParOf" srcId="{A784E2A3-8177-4C44-B7DC-57F4F3118773}" destId="{429E9C88-73FA-4FE4-9EBB-FC793526EC16}" srcOrd="2" destOrd="0" presId="urn:microsoft.com/office/officeart/2005/8/layout/hierarchy4"/>
    <dgm:cxn modelId="{546B0A8C-DCFB-457B-941A-96564E3A3C59}" type="presParOf" srcId="{429E9C88-73FA-4FE4-9EBB-FC793526EC16}" destId="{62DE94F5-0129-4241-831D-3E8A64F40B4D}" srcOrd="0" destOrd="0" presId="urn:microsoft.com/office/officeart/2005/8/layout/hierarchy4"/>
    <dgm:cxn modelId="{C939B072-9267-4F99-80A5-54D96F7945F1}" type="presParOf" srcId="{62DE94F5-0129-4241-831D-3E8A64F40B4D}" destId="{EB6D1C76-ED53-4138-96F4-0D0435068530}" srcOrd="0" destOrd="0" presId="urn:microsoft.com/office/officeart/2005/8/layout/hierarchy4"/>
    <dgm:cxn modelId="{73580462-AAD1-4C07-B12B-A392BE5578AA}" type="presParOf" srcId="{62DE94F5-0129-4241-831D-3E8A64F40B4D}" destId="{710123D6-2DEB-4E4E-8AEC-BFF870ECE305}" srcOrd="1" destOrd="0" presId="urn:microsoft.com/office/officeart/2005/8/layout/hierarchy4"/>
    <dgm:cxn modelId="{1FA07731-7021-4D90-8B27-33BF92D17BDA}" type="presParOf" srcId="{62DE94F5-0129-4241-831D-3E8A64F40B4D}" destId="{FACF1EBA-04F9-42CA-BD20-30124D991183}" srcOrd="2" destOrd="0" presId="urn:microsoft.com/office/officeart/2005/8/layout/hierarchy4"/>
    <dgm:cxn modelId="{560599F0-9209-497E-A9BD-BA3C6EE783A3}" type="presParOf" srcId="{FACF1EBA-04F9-42CA-BD20-30124D991183}" destId="{F17D52C3-BF6D-4345-B3B7-384D474E9B4F}" srcOrd="0" destOrd="0" presId="urn:microsoft.com/office/officeart/2005/8/layout/hierarchy4"/>
    <dgm:cxn modelId="{307C16B8-F4CE-4C8F-B04B-2C759F48C748}" type="presParOf" srcId="{F17D52C3-BF6D-4345-B3B7-384D474E9B4F}" destId="{E6866CC3-26C8-4EA8-B347-726ED4F1A0EA}" srcOrd="0" destOrd="0" presId="urn:microsoft.com/office/officeart/2005/8/layout/hierarchy4"/>
    <dgm:cxn modelId="{79135DEA-208C-4C04-B38A-2D3D7CABE54D}" type="presParOf" srcId="{F17D52C3-BF6D-4345-B3B7-384D474E9B4F}" destId="{E8289030-C924-4782-973B-DF574DD4D5B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E305B14-CEDC-4956-A19F-4C4E106A2AE0}" type="doc">
      <dgm:prSet loTypeId="urn:microsoft.com/office/officeart/2005/8/layout/orgChart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A8BCB48A-3EA1-4770-8883-9824A4D9D61F}">
      <dgm:prSet phldrT="[Текст]"/>
      <dgm:spPr/>
      <dgm:t>
        <a:bodyPr/>
        <a:lstStyle/>
        <a:p>
          <a:r>
            <a:rPr lang="en-US" dirty="0" smtClean="0"/>
            <a:t> </a:t>
          </a:r>
          <a:endParaRPr lang="uk-UA" dirty="0"/>
        </a:p>
      </dgm:t>
    </dgm:pt>
    <dgm:pt modelId="{EF27B6B9-0DF6-4922-AB74-223B540BFD8E}" type="parTrans" cxnId="{C0C2E7F2-5BF7-413B-A27E-22A5C9333F2F}">
      <dgm:prSet/>
      <dgm:spPr/>
      <dgm:t>
        <a:bodyPr/>
        <a:lstStyle/>
        <a:p>
          <a:endParaRPr lang="uk-UA"/>
        </a:p>
      </dgm:t>
    </dgm:pt>
    <dgm:pt modelId="{7402F309-D2FA-4DA3-B8D6-19563A56C7AF}" type="sibTrans" cxnId="{C0C2E7F2-5BF7-413B-A27E-22A5C9333F2F}">
      <dgm:prSet/>
      <dgm:spPr/>
      <dgm:t>
        <a:bodyPr/>
        <a:lstStyle/>
        <a:p>
          <a:endParaRPr lang="uk-UA"/>
        </a:p>
      </dgm:t>
    </dgm:pt>
    <dgm:pt modelId="{6180C67F-5A01-4DE6-8CE1-3DD06E50CD6F}">
      <dgm:prSet phldrT="[Текст]"/>
      <dgm:spPr/>
      <dgm:t>
        <a:bodyPr/>
        <a:lstStyle/>
        <a:p>
          <a:r>
            <a:rPr lang="en-US" dirty="0" smtClean="0"/>
            <a:t> </a:t>
          </a:r>
          <a:endParaRPr lang="uk-UA" dirty="0"/>
        </a:p>
      </dgm:t>
    </dgm:pt>
    <dgm:pt modelId="{5996D016-509F-4066-B44A-34863988DB63}" type="parTrans" cxnId="{A552B60B-47E5-4E49-88FF-B46DBE1C2A3F}">
      <dgm:prSet/>
      <dgm:spPr/>
      <dgm:t>
        <a:bodyPr/>
        <a:lstStyle/>
        <a:p>
          <a:endParaRPr lang="uk-UA"/>
        </a:p>
      </dgm:t>
    </dgm:pt>
    <dgm:pt modelId="{E7A9D380-E798-4FE0-B24C-D6571802836A}" type="sibTrans" cxnId="{A552B60B-47E5-4E49-88FF-B46DBE1C2A3F}">
      <dgm:prSet/>
      <dgm:spPr/>
      <dgm:t>
        <a:bodyPr/>
        <a:lstStyle/>
        <a:p>
          <a:endParaRPr lang="uk-UA"/>
        </a:p>
      </dgm:t>
    </dgm:pt>
    <dgm:pt modelId="{5E585085-70F7-4BBB-95FE-17943EC06302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 </a:t>
          </a:r>
          <a:endParaRPr lang="uk-UA" dirty="0"/>
        </a:p>
      </dgm:t>
    </dgm:pt>
    <dgm:pt modelId="{5707DAA2-E35C-4844-93A1-E5A96AF1D2E7}" type="parTrans" cxnId="{B4112C0A-6903-45C1-8337-0834521BB38B}">
      <dgm:prSet/>
      <dgm:spPr/>
      <dgm:t>
        <a:bodyPr/>
        <a:lstStyle/>
        <a:p>
          <a:endParaRPr lang="uk-UA"/>
        </a:p>
      </dgm:t>
    </dgm:pt>
    <dgm:pt modelId="{CA33268F-D92E-4AA2-9049-C24A1E8A09BA}" type="sibTrans" cxnId="{B4112C0A-6903-45C1-8337-0834521BB38B}">
      <dgm:prSet/>
      <dgm:spPr/>
      <dgm:t>
        <a:bodyPr/>
        <a:lstStyle/>
        <a:p>
          <a:endParaRPr lang="uk-UA"/>
        </a:p>
      </dgm:t>
    </dgm:pt>
    <dgm:pt modelId="{7A24CD0D-E9CA-4624-B830-99C35C60F3DF}">
      <dgm:prSet phldrT="[Текст]"/>
      <dgm:spPr/>
      <dgm:t>
        <a:bodyPr/>
        <a:lstStyle/>
        <a:p>
          <a:r>
            <a:rPr lang="en-US" dirty="0" smtClean="0"/>
            <a:t> </a:t>
          </a:r>
          <a:endParaRPr lang="uk-UA" dirty="0"/>
        </a:p>
      </dgm:t>
    </dgm:pt>
    <dgm:pt modelId="{8034817D-1D0F-40F6-B606-B1029271BCF8}" type="parTrans" cxnId="{EA9D9567-129D-4EFF-A3DF-3F1DDDC5A974}">
      <dgm:prSet/>
      <dgm:spPr/>
      <dgm:t>
        <a:bodyPr/>
        <a:lstStyle/>
        <a:p>
          <a:endParaRPr lang="uk-UA"/>
        </a:p>
      </dgm:t>
    </dgm:pt>
    <dgm:pt modelId="{71612224-F250-4AD9-A6FA-BE052F1306C1}" type="sibTrans" cxnId="{EA9D9567-129D-4EFF-A3DF-3F1DDDC5A974}">
      <dgm:prSet/>
      <dgm:spPr/>
      <dgm:t>
        <a:bodyPr/>
        <a:lstStyle/>
        <a:p>
          <a:endParaRPr lang="uk-UA"/>
        </a:p>
      </dgm:t>
    </dgm:pt>
    <dgm:pt modelId="{CC26A0A1-4876-4F4C-A5DA-0C9A2B65CB5A}">
      <dgm:prSet/>
      <dgm:spPr/>
      <dgm:t>
        <a:bodyPr/>
        <a:lstStyle/>
        <a:p>
          <a:endParaRPr lang="uk-UA"/>
        </a:p>
      </dgm:t>
    </dgm:pt>
    <dgm:pt modelId="{59F99B14-BE99-4E2D-8110-9B849D43E828}" type="parTrans" cxnId="{7FC81713-948F-4DD9-AD64-13085F6561DC}">
      <dgm:prSet/>
      <dgm:spPr/>
      <dgm:t>
        <a:bodyPr/>
        <a:lstStyle/>
        <a:p>
          <a:endParaRPr lang="uk-UA"/>
        </a:p>
      </dgm:t>
    </dgm:pt>
    <dgm:pt modelId="{CAEACD5E-14D6-44AE-9B79-8D69BED74156}" type="sibTrans" cxnId="{7FC81713-948F-4DD9-AD64-13085F6561DC}">
      <dgm:prSet/>
      <dgm:spPr/>
      <dgm:t>
        <a:bodyPr/>
        <a:lstStyle/>
        <a:p>
          <a:endParaRPr lang="uk-UA"/>
        </a:p>
      </dgm:t>
    </dgm:pt>
    <dgm:pt modelId="{9475D807-1DBD-44A0-BAC8-49898F882D36}" type="pres">
      <dgm:prSet presAssocID="{DE305B14-CEDC-4956-A19F-4C4E106A2A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BA1252F4-8D2F-498A-B30E-8BDF41986E24}" type="pres">
      <dgm:prSet presAssocID="{A8BCB48A-3EA1-4770-8883-9824A4D9D61F}" presName="hierRoot1" presStyleCnt="0">
        <dgm:presLayoutVars>
          <dgm:hierBranch val="init"/>
        </dgm:presLayoutVars>
      </dgm:prSet>
      <dgm:spPr/>
    </dgm:pt>
    <dgm:pt modelId="{71C7E94F-01F2-455E-BCC8-929D59331B51}" type="pres">
      <dgm:prSet presAssocID="{A8BCB48A-3EA1-4770-8883-9824A4D9D61F}" presName="rootComposite1" presStyleCnt="0"/>
      <dgm:spPr/>
    </dgm:pt>
    <dgm:pt modelId="{817E1FD3-8355-41B0-B7FB-359C16DFF769}" type="pres">
      <dgm:prSet presAssocID="{A8BCB48A-3EA1-4770-8883-9824A4D9D61F}" presName="rootText1" presStyleLbl="node0" presStyleIdx="0" presStyleCnt="2" custLinFactNeighborX="-68517" custLinFactNeighborY="-123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06A0BBF-0337-4C60-B69F-D23427402E6B}" type="pres">
      <dgm:prSet presAssocID="{A8BCB48A-3EA1-4770-8883-9824A4D9D61F}" presName="rootConnector1" presStyleLbl="node1" presStyleIdx="0" presStyleCnt="0"/>
      <dgm:spPr/>
      <dgm:t>
        <a:bodyPr/>
        <a:lstStyle/>
        <a:p>
          <a:endParaRPr lang="uk-UA"/>
        </a:p>
      </dgm:t>
    </dgm:pt>
    <dgm:pt modelId="{BB06093D-3608-47C9-B4A2-A1DC6D59570D}" type="pres">
      <dgm:prSet presAssocID="{A8BCB48A-3EA1-4770-8883-9824A4D9D61F}" presName="hierChild2" presStyleCnt="0"/>
      <dgm:spPr/>
    </dgm:pt>
    <dgm:pt modelId="{4879D74D-2A45-4C2F-8100-0F064842AACB}" type="pres">
      <dgm:prSet presAssocID="{5996D016-509F-4066-B44A-34863988DB63}" presName="Name37" presStyleLbl="parChTrans1D2" presStyleIdx="0" presStyleCnt="3"/>
      <dgm:spPr/>
      <dgm:t>
        <a:bodyPr/>
        <a:lstStyle/>
        <a:p>
          <a:endParaRPr lang="uk-UA"/>
        </a:p>
      </dgm:t>
    </dgm:pt>
    <dgm:pt modelId="{CB8E76BB-55FA-4D38-A403-5F199FB8BD83}" type="pres">
      <dgm:prSet presAssocID="{6180C67F-5A01-4DE6-8CE1-3DD06E50CD6F}" presName="hierRoot2" presStyleCnt="0">
        <dgm:presLayoutVars>
          <dgm:hierBranch val="init"/>
        </dgm:presLayoutVars>
      </dgm:prSet>
      <dgm:spPr/>
    </dgm:pt>
    <dgm:pt modelId="{FF6CCE26-2B55-44F9-B290-FB886A378592}" type="pres">
      <dgm:prSet presAssocID="{6180C67F-5A01-4DE6-8CE1-3DD06E50CD6F}" presName="rootComposite" presStyleCnt="0"/>
      <dgm:spPr/>
    </dgm:pt>
    <dgm:pt modelId="{F044EB99-BDBC-44D5-9764-8AC82CDEBF94}" type="pres">
      <dgm:prSet presAssocID="{6180C67F-5A01-4DE6-8CE1-3DD06E50CD6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FCFC0EB-0142-4ACA-A3F9-F8A857981A27}" type="pres">
      <dgm:prSet presAssocID="{6180C67F-5A01-4DE6-8CE1-3DD06E50CD6F}" presName="rootConnector" presStyleLbl="node2" presStyleIdx="0" presStyleCnt="3"/>
      <dgm:spPr/>
      <dgm:t>
        <a:bodyPr/>
        <a:lstStyle/>
        <a:p>
          <a:endParaRPr lang="uk-UA"/>
        </a:p>
      </dgm:t>
    </dgm:pt>
    <dgm:pt modelId="{434AB8FE-D189-4A81-9DE1-678FA8048791}" type="pres">
      <dgm:prSet presAssocID="{6180C67F-5A01-4DE6-8CE1-3DD06E50CD6F}" presName="hierChild4" presStyleCnt="0"/>
      <dgm:spPr/>
    </dgm:pt>
    <dgm:pt modelId="{B8FD1969-A342-40C1-8C27-BCDC0356FB25}" type="pres">
      <dgm:prSet presAssocID="{6180C67F-5A01-4DE6-8CE1-3DD06E50CD6F}" presName="hierChild5" presStyleCnt="0"/>
      <dgm:spPr/>
    </dgm:pt>
    <dgm:pt modelId="{E36A0283-A02D-4B45-83BE-C0F57C33F9AC}" type="pres">
      <dgm:prSet presAssocID="{5707DAA2-E35C-4844-93A1-E5A96AF1D2E7}" presName="Name37" presStyleLbl="parChTrans1D2" presStyleIdx="1" presStyleCnt="3"/>
      <dgm:spPr/>
      <dgm:t>
        <a:bodyPr/>
        <a:lstStyle/>
        <a:p>
          <a:endParaRPr lang="uk-UA"/>
        </a:p>
      </dgm:t>
    </dgm:pt>
    <dgm:pt modelId="{E6C7315B-002B-4408-9071-5AD87EE2BC73}" type="pres">
      <dgm:prSet presAssocID="{5E585085-70F7-4BBB-95FE-17943EC06302}" presName="hierRoot2" presStyleCnt="0">
        <dgm:presLayoutVars>
          <dgm:hierBranch val="init"/>
        </dgm:presLayoutVars>
      </dgm:prSet>
      <dgm:spPr/>
    </dgm:pt>
    <dgm:pt modelId="{54FC8A9E-DEC9-4286-807B-96477BBA1692}" type="pres">
      <dgm:prSet presAssocID="{5E585085-70F7-4BBB-95FE-17943EC06302}" presName="rootComposite" presStyleCnt="0"/>
      <dgm:spPr/>
    </dgm:pt>
    <dgm:pt modelId="{D4B6B2D8-E469-41BD-9FF6-8E2924FF2A17}" type="pres">
      <dgm:prSet presAssocID="{5E585085-70F7-4BBB-95FE-17943EC0630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F5D7B41-C2A1-4FC5-9E68-E755E3236E8C}" type="pres">
      <dgm:prSet presAssocID="{5E585085-70F7-4BBB-95FE-17943EC06302}" presName="rootConnector" presStyleLbl="node2" presStyleIdx="1" presStyleCnt="3"/>
      <dgm:spPr/>
      <dgm:t>
        <a:bodyPr/>
        <a:lstStyle/>
        <a:p>
          <a:endParaRPr lang="uk-UA"/>
        </a:p>
      </dgm:t>
    </dgm:pt>
    <dgm:pt modelId="{0632F20F-1C97-4DEC-AADA-438D2ABF4941}" type="pres">
      <dgm:prSet presAssocID="{5E585085-70F7-4BBB-95FE-17943EC06302}" presName="hierChild4" presStyleCnt="0"/>
      <dgm:spPr/>
    </dgm:pt>
    <dgm:pt modelId="{691BA0CB-A660-4CF0-8692-1F35FF7F0A8C}" type="pres">
      <dgm:prSet presAssocID="{5E585085-70F7-4BBB-95FE-17943EC06302}" presName="hierChild5" presStyleCnt="0"/>
      <dgm:spPr/>
    </dgm:pt>
    <dgm:pt modelId="{33288022-AE15-45BF-A269-8AB8EC18C835}" type="pres">
      <dgm:prSet presAssocID="{8034817D-1D0F-40F6-B606-B1029271BCF8}" presName="Name37" presStyleLbl="parChTrans1D2" presStyleIdx="2" presStyleCnt="3"/>
      <dgm:spPr/>
      <dgm:t>
        <a:bodyPr/>
        <a:lstStyle/>
        <a:p>
          <a:endParaRPr lang="uk-UA"/>
        </a:p>
      </dgm:t>
    </dgm:pt>
    <dgm:pt modelId="{1EA07730-8E9F-44A8-B914-47AF20835392}" type="pres">
      <dgm:prSet presAssocID="{7A24CD0D-E9CA-4624-B830-99C35C60F3DF}" presName="hierRoot2" presStyleCnt="0">
        <dgm:presLayoutVars>
          <dgm:hierBranch val="init"/>
        </dgm:presLayoutVars>
      </dgm:prSet>
      <dgm:spPr/>
    </dgm:pt>
    <dgm:pt modelId="{9E48E037-BF94-4485-9E08-DA5E4DA701BA}" type="pres">
      <dgm:prSet presAssocID="{7A24CD0D-E9CA-4624-B830-99C35C60F3DF}" presName="rootComposite" presStyleCnt="0"/>
      <dgm:spPr/>
    </dgm:pt>
    <dgm:pt modelId="{1F9C8076-8933-4A79-957A-9A1D529283D3}" type="pres">
      <dgm:prSet presAssocID="{7A24CD0D-E9CA-4624-B830-99C35C60F3D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44349C4-FB89-46DB-B22D-6A8D4733F80B}" type="pres">
      <dgm:prSet presAssocID="{7A24CD0D-E9CA-4624-B830-99C35C60F3DF}" presName="rootConnector" presStyleLbl="node2" presStyleIdx="2" presStyleCnt="3"/>
      <dgm:spPr/>
      <dgm:t>
        <a:bodyPr/>
        <a:lstStyle/>
        <a:p>
          <a:endParaRPr lang="uk-UA"/>
        </a:p>
      </dgm:t>
    </dgm:pt>
    <dgm:pt modelId="{29129D34-A04E-421D-A683-0A3C9AB75448}" type="pres">
      <dgm:prSet presAssocID="{7A24CD0D-E9CA-4624-B830-99C35C60F3DF}" presName="hierChild4" presStyleCnt="0"/>
      <dgm:spPr/>
    </dgm:pt>
    <dgm:pt modelId="{769C0835-E4D2-4AF7-B1B9-EB4FA97F8058}" type="pres">
      <dgm:prSet presAssocID="{7A24CD0D-E9CA-4624-B830-99C35C60F3DF}" presName="hierChild5" presStyleCnt="0"/>
      <dgm:spPr/>
    </dgm:pt>
    <dgm:pt modelId="{F7D0B772-BDE9-4558-BE85-CA43B022FF5D}" type="pres">
      <dgm:prSet presAssocID="{A8BCB48A-3EA1-4770-8883-9824A4D9D61F}" presName="hierChild3" presStyleCnt="0"/>
      <dgm:spPr/>
    </dgm:pt>
    <dgm:pt modelId="{5D2D6E63-ABC5-45CA-948E-B748C5EFB715}" type="pres">
      <dgm:prSet presAssocID="{CC26A0A1-4876-4F4C-A5DA-0C9A2B65CB5A}" presName="hierRoot1" presStyleCnt="0">
        <dgm:presLayoutVars>
          <dgm:hierBranch val="init"/>
        </dgm:presLayoutVars>
      </dgm:prSet>
      <dgm:spPr/>
    </dgm:pt>
    <dgm:pt modelId="{07AFD714-4239-4821-8FB2-2E8803D0FFEF}" type="pres">
      <dgm:prSet presAssocID="{CC26A0A1-4876-4F4C-A5DA-0C9A2B65CB5A}" presName="rootComposite1" presStyleCnt="0"/>
      <dgm:spPr/>
    </dgm:pt>
    <dgm:pt modelId="{3462E8C3-D4F9-47A6-9D2F-632A38E4A106}" type="pres">
      <dgm:prSet presAssocID="{CC26A0A1-4876-4F4C-A5DA-0C9A2B65CB5A}" presName="rootText1" presStyleLbl="node0" presStyleIdx="1" presStyleCnt="2" custLinFactNeighborX="-52145" custLinFactNeighborY="-123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5B71883-53AA-4ECB-AEEE-8CB98B912EB2}" type="pres">
      <dgm:prSet presAssocID="{CC26A0A1-4876-4F4C-A5DA-0C9A2B65CB5A}" presName="rootConnector1" presStyleLbl="node1" presStyleIdx="0" presStyleCnt="0"/>
      <dgm:spPr/>
      <dgm:t>
        <a:bodyPr/>
        <a:lstStyle/>
        <a:p>
          <a:endParaRPr lang="uk-UA"/>
        </a:p>
      </dgm:t>
    </dgm:pt>
    <dgm:pt modelId="{6C3CA408-5611-43D3-9612-2C3C43251C4D}" type="pres">
      <dgm:prSet presAssocID="{CC26A0A1-4876-4F4C-A5DA-0C9A2B65CB5A}" presName="hierChild2" presStyleCnt="0"/>
      <dgm:spPr/>
    </dgm:pt>
    <dgm:pt modelId="{710D34C2-D0B8-45F4-80CB-495C382EFE9F}" type="pres">
      <dgm:prSet presAssocID="{CC26A0A1-4876-4F4C-A5DA-0C9A2B65CB5A}" presName="hierChild3" presStyleCnt="0"/>
      <dgm:spPr/>
    </dgm:pt>
  </dgm:ptLst>
  <dgm:cxnLst>
    <dgm:cxn modelId="{8C680F9B-E914-47EF-9E3A-8039EB735C56}" type="presOf" srcId="{8034817D-1D0F-40F6-B606-B1029271BCF8}" destId="{33288022-AE15-45BF-A269-8AB8EC18C835}" srcOrd="0" destOrd="0" presId="urn:microsoft.com/office/officeart/2005/8/layout/orgChart1"/>
    <dgm:cxn modelId="{F427A35F-3CF6-462A-872A-4D40EAC8A788}" type="presOf" srcId="{7A24CD0D-E9CA-4624-B830-99C35C60F3DF}" destId="{1F9C8076-8933-4A79-957A-9A1D529283D3}" srcOrd="0" destOrd="0" presId="urn:microsoft.com/office/officeart/2005/8/layout/orgChart1"/>
    <dgm:cxn modelId="{D1F12CAF-FDDB-476F-A82B-7761E5B74512}" type="presOf" srcId="{5E585085-70F7-4BBB-95FE-17943EC06302}" destId="{D4B6B2D8-E469-41BD-9FF6-8E2924FF2A17}" srcOrd="0" destOrd="0" presId="urn:microsoft.com/office/officeart/2005/8/layout/orgChart1"/>
    <dgm:cxn modelId="{DBD70F4B-385B-4C34-AE0D-19A5846A965E}" type="presOf" srcId="{7A24CD0D-E9CA-4624-B830-99C35C60F3DF}" destId="{B44349C4-FB89-46DB-B22D-6A8D4733F80B}" srcOrd="1" destOrd="0" presId="urn:microsoft.com/office/officeart/2005/8/layout/orgChart1"/>
    <dgm:cxn modelId="{EC6E8E78-BE62-496F-8298-2F84634F0131}" type="presOf" srcId="{5E585085-70F7-4BBB-95FE-17943EC06302}" destId="{3F5D7B41-C2A1-4FC5-9E68-E755E3236E8C}" srcOrd="1" destOrd="0" presId="urn:microsoft.com/office/officeart/2005/8/layout/orgChart1"/>
    <dgm:cxn modelId="{451CA3CD-DD60-4578-A0A9-2D2273B7B565}" type="presOf" srcId="{CC26A0A1-4876-4F4C-A5DA-0C9A2B65CB5A}" destId="{25B71883-53AA-4ECB-AEEE-8CB98B912EB2}" srcOrd="1" destOrd="0" presId="urn:microsoft.com/office/officeart/2005/8/layout/orgChart1"/>
    <dgm:cxn modelId="{A2BBFB88-B966-49CF-854C-956CF430DFCA}" type="presOf" srcId="{5707DAA2-E35C-4844-93A1-E5A96AF1D2E7}" destId="{E36A0283-A02D-4B45-83BE-C0F57C33F9AC}" srcOrd="0" destOrd="0" presId="urn:microsoft.com/office/officeart/2005/8/layout/orgChart1"/>
    <dgm:cxn modelId="{9FCB89C8-62B3-4498-9A2B-AE91532FFF3D}" type="presOf" srcId="{6180C67F-5A01-4DE6-8CE1-3DD06E50CD6F}" destId="{2FCFC0EB-0142-4ACA-A3F9-F8A857981A27}" srcOrd="1" destOrd="0" presId="urn:microsoft.com/office/officeart/2005/8/layout/orgChart1"/>
    <dgm:cxn modelId="{0E53B45F-5CC1-4B81-BF12-6BFA747C1D8C}" type="presOf" srcId="{6180C67F-5A01-4DE6-8CE1-3DD06E50CD6F}" destId="{F044EB99-BDBC-44D5-9764-8AC82CDEBF94}" srcOrd="0" destOrd="0" presId="urn:microsoft.com/office/officeart/2005/8/layout/orgChart1"/>
    <dgm:cxn modelId="{E12B7CB8-39B0-44F3-A46C-9AAA9E496EB7}" type="presOf" srcId="{5996D016-509F-4066-B44A-34863988DB63}" destId="{4879D74D-2A45-4C2F-8100-0F064842AACB}" srcOrd="0" destOrd="0" presId="urn:microsoft.com/office/officeart/2005/8/layout/orgChart1"/>
    <dgm:cxn modelId="{A17BAE11-6A10-4DBA-9677-06B29156BB13}" type="presOf" srcId="{CC26A0A1-4876-4F4C-A5DA-0C9A2B65CB5A}" destId="{3462E8C3-D4F9-47A6-9D2F-632A38E4A106}" srcOrd="0" destOrd="0" presId="urn:microsoft.com/office/officeart/2005/8/layout/orgChart1"/>
    <dgm:cxn modelId="{C0C2E7F2-5BF7-413B-A27E-22A5C9333F2F}" srcId="{DE305B14-CEDC-4956-A19F-4C4E106A2AE0}" destId="{A8BCB48A-3EA1-4770-8883-9824A4D9D61F}" srcOrd="0" destOrd="0" parTransId="{EF27B6B9-0DF6-4922-AB74-223B540BFD8E}" sibTransId="{7402F309-D2FA-4DA3-B8D6-19563A56C7AF}"/>
    <dgm:cxn modelId="{7FC81713-948F-4DD9-AD64-13085F6561DC}" srcId="{DE305B14-CEDC-4956-A19F-4C4E106A2AE0}" destId="{CC26A0A1-4876-4F4C-A5DA-0C9A2B65CB5A}" srcOrd="1" destOrd="0" parTransId="{59F99B14-BE99-4E2D-8110-9B849D43E828}" sibTransId="{CAEACD5E-14D6-44AE-9B79-8D69BED74156}"/>
    <dgm:cxn modelId="{EA9D9567-129D-4EFF-A3DF-3F1DDDC5A974}" srcId="{A8BCB48A-3EA1-4770-8883-9824A4D9D61F}" destId="{7A24CD0D-E9CA-4624-B830-99C35C60F3DF}" srcOrd="2" destOrd="0" parTransId="{8034817D-1D0F-40F6-B606-B1029271BCF8}" sibTransId="{71612224-F250-4AD9-A6FA-BE052F1306C1}"/>
    <dgm:cxn modelId="{49370FF4-C44C-4BB9-AA28-0BA3DCBF478A}" type="presOf" srcId="{A8BCB48A-3EA1-4770-8883-9824A4D9D61F}" destId="{817E1FD3-8355-41B0-B7FB-359C16DFF769}" srcOrd="0" destOrd="0" presId="urn:microsoft.com/office/officeart/2005/8/layout/orgChart1"/>
    <dgm:cxn modelId="{B4112C0A-6903-45C1-8337-0834521BB38B}" srcId="{A8BCB48A-3EA1-4770-8883-9824A4D9D61F}" destId="{5E585085-70F7-4BBB-95FE-17943EC06302}" srcOrd="1" destOrd="0" parTransId="{5707DAA2-E35C-4844-93A1-E5A96AF1D2E7}" sibTransId="{CA33268F-D92E-4AA2-9049-C24A1E8A09BA}"/>
    <dgm:cxn modelId="{A552B60B-47E5-4E49-88FF-B46DBE1C2A3F}" srcId="{A8BCB48A-3EA1-4770-8883-9824A4D9D61F}" destId="{6180C67F-5A01-4DE6-8CE1-3DD06E50CD6F}" srcOrd="0" destOrd="0" parTransId="{5996D016-509F-4066-B44A-34863988DB63}" sibTransId="{E7A9D380-E798-4FE0-B24C-D6571802836A}"/>
    <dgm:cxn modelId="{154C0FA8-2679-4C47-A375-40981C064F6A}" type="presOf" srcId="{DE305B14-CEDC-4956-A19F-4C4E106A2AE0}" destId="{9475D807-1DBD-44A0-BAC8-49898F882D36}" srcOrd="0" destOrd="0" presId="urn:microsoft.com/office/officeart/2005/8/layout/orgChart1"/>
    <dgm:cxn modelId="{721AE592-B843-4564-A5DE-70BBD57808E0}" type="presOf" srcId="{A8BCB48A-3EA1-4770-8883-9824A4D9D61F}" destId="{106A0BBF-0337-4C60-B69F-D23427402E6B}" srcOrd="1" destOrd="0" presId="urn:microsoft.com/office/officeart/2005/8/layout/orgChart1"/>
    <dgm:cxn modelId="{117F7D7B-41FE-4F73-87C4-41C5D3D598DB}" type="presParOf" srcId="{9475D807-1DBD-44A0-BAC8-49898F882D36}" destId="{BA1252F4-8D2F-498A-B30E-8BDF41986E24}" srcOrd="0" destOrd="0" presId="urn:microsoft.com/office/officeart/2005/8/layout/orgChart1"/>
    <dgm:cxn modelId="{D9403CE7-F8E0-4208-8F7C-BB158E92A91C}" type="presParOf" srcId="{BA1252F4-8D2F-498A-B30E-8BDF41986E24}" destId="{71C7E94F-01F2-455E-BCC8-929D59331B51}" srcOrd="0" destOrd="0" presId="urn:microsoft.com/office/officeart/2005/8/layout/orgChart1"/>
    <dgm:cxn modelId="{18B5D2CF-C24E-49E6-8888-79195CF0091D}" type="presParOf" srcId="{71C7E94F-01F2-455E-BCC8-929D59331B51}" destId="{817E1FD3-8355-41B0-B7FB-359C16DFF769}" srcOrd="0" destOrd="0" presId="urn:microsoft.com/office/officeart/2005/8/layout/orgChart1"/>
    <dgm:cxn modelId="{82B13201-431A-4D95-90DB-E313896F90C3}" type="presParOf" srcId="{71C7E94F-01F2-455E-BCC8-929D59331B51}" destId="{106A0BBF-0337-4C60-B69F-D23427402E6B}" srcOrd="1" destOrd="0" presId="urn:microsoft.com/office/officeart/2005/8/layout/orgChart1"/>
    <dgm:cxn modelId="{1AC8B773-A9D7-46CE-A80A-FF01452CE058}" type="presParOf" srcId="{BA1252F4-8D2F-498A-B30E-8BDF41986E24}" destId="{BB06093D-3608-47C9-B4A2-A1DC6D59570D}" srcOrd="1" destOrd="0" presId="urn:microsoft.com/office/officeart/2005/8/layout/orgChart1"/>
    <dgm:cxn modelId="{04A47320-69A4-4B54-80BB-36F78D9055F6}" type="presParOf" srcId="{BB06093D-3608-47C9-B4A2-A1DC6D59570D}" destId="{4879D74D-2A45-4C2F-8100-0F064842AACB}" srcOrd="0" destOrd="0" presId="urn:microsoft.com/office/officeart/2005/8/layout/orgChart1"/>
    <dgm:cxn modelId="{5FCAC66A-3DC5-4F2E-8FF4-CA850C17C7C1}" type="presParOf" srcId="{BB06093D-3608-47C9-B4A2-A1DC6D59570D}" destId="{CB8E76BB-55FA-4D38-A403-5F199FB8BD83}" srcOrd="1" destOrd="0" presId="urn:microsoft.com/office/officeart/2005/8/layout/orgChart1"/>
    <dgm:cxn modelId="{CDF69E54-BF94-4B8D-A7F5-8330B2674DD9}" type="presParOf" srcId="{CB8E76BB-55FA-4D38-A403-5F199FB8BD83}" destId="{FF6CCE26-2B55-44F9-B290-FB886A378592}" srcOrd="0" destOrd="0" presId="urn:microsoft.com/office/officeart/2005/8/layout/orgChart1"/>
    <dgm:cxn modelId="{A628F94F-ADF7-4890-B0B7-E45F3751164D}" type="presParOf" srcId="{FF6CCE26-2B55-44F9-B290-FB886A378592}" destId="{F044EB99-BDBC-44D5-9764-8AC82CDEBF94}" srcOrd="0" destOrd="0" presId="urn:microsoft.com/office/officeart/2005/8/layout/orgChart1"/>
    <dgm:cxn modelId="{F786188E-C988-47C2-AAD0-3F731DF76425}" type="presParOf" srcId="{FF6CCE26-2B55-44F9-B290-FB886A378592}" destId="{2FCFC0EB-0142-4ACA-A3F9-F8A857981A27}" srcOrd="1" destOrd="0" presId="urn:microsoft.com/office/officeart/2005/8/layout/orgChart1"/>
    <dgm:cxn modelId="{A2E1C20A-9097-448B-B7D6-9C0F0C7EA6BD}" type="presParOf" srcId="{CB8E76BB-55FA-4D38-A403-5F199FB8BD83}" destId="{434AB8FE-D189-4A81-9DE1-678FA8048791}" srcOrd="1" destOrd="0" presId="urn:microsoft.com/office/officeart/2005/8/layout/orgChart1"/>
    <dgm:cxn modelId="{9E1AE2EB-DF85-47A2-84EF-D2AE12D06EC0}" type="presParOf" srcId="{CB8E76BB-55FA-4D38-A403-5F199FB8BD83}" destId="{B8FD1969-A342-40C1-8C27-BCDC0356FB25}" srcOrd="2" destOrd="0" presId="urn:microsoft.com/office/officeart/2005/8/layout/orgChart1"/>
    <dgm:cxn modelId="{4B2486CB-017B-4314-876E-945AA2169A79}" type="presParOf" srcId="{BB06093D-3608-47C9-B4A2-A1DC6D59570D}" destId="{E36A0283-A02D-4B45-83BE-C0F57C33F9AC}" srcOrd="2" destOrd="0" presId="urn:microsoft.com/office/officeart/2005/8/layout/orgChart1"/>
    <dgm:cxn modelId="{A08AAA0D-C148-4896-89BC-F01C8981A556}" type="presParOf" srcId="{BB06093D-3608-47C9-B4A2-A1DC6D59570D}" destId="{E6C7315B-002B-4408-9071-5AD87EE2BC73}" srcOrd="3" destOrd="0" presId="urn:microsoft.com/office/officeart/2005/8/layout/orgChart1"/>
    <dgm:cxn modelId="{44ED08C2-4459-479C-BEB7-6FB2BAAE16AF}" type="presParOf" srcId="{E6C7315B-002B-4408-9071-5AD87EE2BC73}" destId="{54FC8A9E-DEC9-4286-807B-96477BBA1692}" srcOrd="0" destOrd="0" presId="urn:microsoft.com/office/officeart/2005/8/layout/orgChart1"/>
    <dgm:cxn modelId="{B0B4391F-6EA1-4466-9209-1BC09E3E6B0E}" type="presParOf" srcId="{54FC8A9E-DEC9-4286-807B-96477BBA1692}" destId="{D4B6B2D8-E469-41BD-9FF6-8E2924FF2A17}" srcOrd="0" destOrd="0" presId="urn:microsoft.com/office/officeart/2005/8/layout/orgChart1"/>
    <dgm:cxn modelId="{317F2901-53D5-482F-81EC-1CD7CFDAF130}" type="presParOf" srcId="{54FC8A9E-DEC9-4286-807B-96477BBA1692}" destId="{3F5D7B41-C2A1-4FC5-9E68-E755E3236E8C}" srcOrd="1" destOrd="0" presId="urn:microsoft.com/office/officeart/2005/8/layout/orgChart1"/>
    <dgm:cxn modelId="{7FB2A8A8-3A6B-4368-BADE-7C5F90944C73}" type="presParOf" srcId="{E6C7315B-002B-4408-9071-5AD87EE2BC73}" destId="{0632F20F-1C97-4DEC-AADA-438D2ABF4941}" srcOrd="1" destOrd="0" presId="urn:microsoft.com/office/officeart/2005/8/layout/orgChart1"/>
    <dgm:cxn modelId="{B1E80F3E-023D-4865-95E4-FA6EAD661091}" type="presParOf" srcId="{E6C7315B-002B-4408-9071-5AD87EE2BC73}" destId="{691BA0CB-A660-4CF0-8692-1F35FF7F0A8C}" srcOrd="2" destOrd="0" presId="urn:microsoft.com/office/officeart/2005/8/layout/orgChart1"/>
    <dgm:cxn modelId="{A3CB49D7-E00D-4E79-BEC6-FF66DD5B6CA8}" type="presParOf" srcId="{BB06093D-3608-47C9-B4A2-A1DC6D59570D}" destId="{33288022-AE15-45BF-A269-8AB8EC18C835}" srcOrd="4" destOrd="0" presId="urn:microsoft.com/office/officeart/2005/8/layout/orgChart1"/>
    <dgm:cxn modelId="{E19CFBD2-8F16-48E2-864C-07470DFD757B}" type="presParOf" srcId="{BB06093D-3608-47C9-B4A2-A1DC6D59570D}" destId="{1EA07730-8E9F-44A8-B914-47AF20835392}" srcOrd="5" destOrd="0" presId="urn:microsoft.com/office/officeart/2005/8/layout/orgChart1"/>
    <dgm:cxn modelId="{4949E645-F15E-48EA-9A62-79C65378C926}" type="presParOf" srcId="{1EA07730-8E9F-44A8-B914-47AF20835392}" destId="{9E48E037-BF94-4485-9E08-DA5E4DA701BA}" srcOrd="0" destOrd="0" presId="urn:microsoft.com/office/officeart/2005/8/layout/orgChart1"/>
    <dgm:cxn modelId="{8959D7F5-B5C9-4195-B69E-460C6ACB3244}" type="presParOf" srcId="{9E48E037-BF94-4485-9E08-DA5E4DA701BA}" destId="{1F9C8076-8933-4A79-957A-9A1D529283D3}" srcOrd="0" destOrd="0" presId="urn:microsoft.com/office/officeart/2005/8/layout/orgChart1"/>
    <dgm:cxn modelId="{A41DAE0E-9749-418F-84DE-83471DF636A6}" type="presParOf" srcId="{9E48E037-BF94-4485-9E08-DA5E4DA701BA}" destId="{B44349C4-FB89-46DB-B22D-6A8D4733F80B}" srcOrd="1" destOrd="0" presId="urn:microsoft.com/office/officeart/2005/8/layout/orgChart1"/>
    <dgm:cxn modelId="{E23B3CD0-0DC4-4E6F-A07B-90C6BCDCF16A}" type="presParOf" srcId="{1EA07730-8E9F-44A8-B914-47AF20835392}" destId="{29129D34-A04E-421D-A683-0A3C9AB75448}" srcOrd="1" destOrd="0" presId="urn:microsoft.com/office/officeart/2005/8/layout/orgChart1"/>
    <dgm:cxn modelId="{E805EEFF-6F7B-4FC5-A0AF-57B0161D477C}" type="presParOf" srcId="{1EA07730-8E9F-44A8-B914-47AF20835392}" destId="{769C0835-E4D2-4AF7-B1B9-EB4FA97F8058}" srcOrd="2" destOrd="0" presId="urn:microsoft.com/office/officeart/2005/8/layout/orgChart1"/>
    <dgm:cxn modelId="{D55B0994-814D-41E1-ABE0-C50144E11A78}" type="presParOf" srcId="{BA1252F4-8D2F-498A-B30E-8BDF41986E24}" destId="{F7D0B772-BDE9-4558-BE85-CA43B022FF5D}" srcOrd="2" destOrd="0" presId="urn:microsoft.com/office/officeart/2005/8/layout/orgChart1"/>
    <dgm:cxn modelId="{FBB37EA7-A7F8-46BC-88DC-7BA44D5BD848}" type="presParOf" srcId="{9475D807-1DBD-44A0-BAC8-49898F882D36}" destId="{5D2D6E63-ABC5-45CA-948E-B748C5EFB715}" srcOrd="1" destOrd="0" presId="urn:microsoft.com/office/officeart/2005/8/layout/orgChart1"/>
    <dgm:cxn modelId="{34DB056E-6D26-4746-8A0A-E7D8242EB579}" type="presParOf" srcId="{5D2D6E63-ABC5-45CA-948E-B748C5EFB715}" destId="{07AFD714-4239-4821-8FB2-2E8803D0FFEF}" srcOrd="0" destOrd="0" presId="urn:microsoft.com/office/officeart/2005/8/layout/orgChart1"/>
    <dgm:cxn modelId="{1DD8165F-352F-420D-B269-30622473BE5E}" type="presParOf" srcId="{07AFD714-4239-4821-8FB2-2E8803D0FFEF}" destId="{3462E8C3-D4F9-47A6-9D2F-632A38E4A106}" srcOrd="0" destOrd="0" presId="urn:microsoft.com/office/officeart/2005/8/layout/orgChart1"/>
    <dgm:cxn modelId="{447378FD-C4C5-4766-93A2-FB557C8F76EB}" type="presParOf" srcId="{07AFD714-4239-4821-8FB2-2E8803D0FFEF}" destId="{25B71883-53AA-4ECB-AEEE-8CB98B912EB2}" srcOrd="1" destOrd="0" presId="urn:microsoft.com/office/officeart/2005/8/layout/orgChart1"/>
    <dgm:cxn modelId="{85D5F0D8-5C76-4A4F-96BF-0F7866F32307}" type="presParOf" srcId="{5D2D6E63-ABC5-45CA-948E-B748C5EFB715}" destId="{6C3CA408-5611-43D3-9612-2C3C43251C4D}" srcOrd="1" destOrd="0" presId="urn:microsoft.com/office/officeart/2005/8/layout/orgChart1"/>
    <dgm:cxn modelId="{A37EE2D6-D520-4B65-A826-41BF0F2A497D}" type="presParOf" srcId="{5D2D6E63-ABC5-45CA-948E-B748C5EFB715}" destId="{710D34C2-D0B8-45F4-80CB-495C382EFE9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FDE0B8C-6B03-48FE-866B-428EEBC2648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5155C54-520A-4812-8813-9720B2D09008}">
      <dgm:prSet phldrT="[Текст]" phldr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uk-UA"/>
        </a:p>
      </dgm:t>
    </dgm:pt>
    <dgm:pt modelId="{DCDB680E-225C-4586-9BDB-F66CA3C98C68}" type="parTrans" cxnId="{AD0340CF-1B19-4C06-BB96-2FFC3E0DFF18}">
      <dgm:prSet/>
      <dgm:spPr/>
      <dgm:t>
        <a:bodyPr/>
        <a:lstStyle/>
        <a:p>
          <a:endParaRPr lang="uk-UA"/>
        </a:p>
      </dgm:t>
    </dgm:pt>
    <dgm:pt modelId="{8A51DDB9-49EF-458F-9F63-8903B347A1DD}" type="sibTrans" cxnId="{AD0340CF-1B19-4C06-BB96-2FFC3E0DFF18}">
      <dgm:prSet/>
      <dgm:spPr/>
      <dgm:t>
        <a:bodyPr/>
        <a:lstStyle/>
        <a:p>
          <a:endParaRPr lang="uk-UA"/>
        </a:p>
      </dgm:t>
    </dgm:pt>
    <dgm:pt modelId="{3EFED7F3-F9EB-4C39-BCE0-373578DCEA0E}" type="pres">
      <dgm:prSet presAssocID="{3FDE0B8C-6B03-48FE-866B-428EEBC2648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FD75759-41A8-4BDB-9386-9573660F5B78}" type="pres">
      <dgm:prSet presAssocID="{95155C54-520A-4812-8813-9720B2D09008}" presName="vertOne" presStyleCnt="0"/>
      <dgm:spPr/>
    </dgm:pt>
    <dgm:pt modelId="{9D89EB0B-FFFA-4F67-89E0-B3CFAFAD91B4}" type="pres">
      <dgm:prSet presAssocID="{95155C54-520A-4812-8813-9720B2D0900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10DA2B-2938-45C9-8D72-95546DAB0496}" type="pres">
      <dgm:prSet presAssocID="{95155C54-520A-4812-8813-9720B2D09008}" presName="horzOne" presStyleCnt="0"/>
      <dgm:spPr/>
    </dgm:pt>
  </dgm:ptLst>
  <dgm:cxnLst>
    <dgm:cxn modelId="{AD0340CF-1B19-4C06-BB96-2FFC3E0DFF18}" srcId="{3FDE0B8C-6B03-48FE-866B-428EEBC2648D}" destId="{95155C54-520A-4812-8813-9720B2D09008}" srcOrd="0" destOrd="0" parTransId="{DCDB680E-225C-4586-9BDB-F66CA3C98C68}" sibTransId="{8A51DDB9-49EF-458F-9F63-8903B347A1DD}"/>
    <dgm:cxn modelId="{3C9BBF1A-6550-48C4-8B7D-4F87C0C7A828}" type="presOf" srcId="{95155C54-520A-4812-8813-9720B2D09008}" destId="{9D89EB0B-FFFA-4F67-89E0-B3CFAFAD91B4}" srcOrd="0" destOrd="0" presId="urn:microsoft.com/office/officeart/2005/8/layout/hierarchy4"/>
    <dgm:cxn modelId="{8E27B7C3-F3E5-4CD0-9E81-756F1CE31841}" type="presOf" srcId="{3FDE0B8C-6B03-48FE-866B-428EEBC2648D}" destId="{3EFED7F3-F9EB-4C39-BCE0-373578DCEA0E}" srcOrd="0" destOrd="0" presId="urn:microsoft.com/office/officeart/2005/8/layout/hierarchy4"/>
    <dgm:cxn modelId="{F9BF0933-6E44-40A7-882D-DE66727CB476}" type="presParOf" srcId="{3EFED7F3-F9EB-4C39-BCE0-373578DCEA0E}" destId="{6FD75759-41A8-4BDB-9386-9573660F5B78}" srcOrd="0" destOrd="0" presId="urn:microsoft.com/office/officeart/2005/8/layout/hierarchy4"/>
    <dgm:cxn modelId="{EB0E2AE7-51CC-4D75-97A6-098F66AD2C25}" type="presParOf" srcId="{6FD75759-41A8-4BDB-9386-9573660F5B78}" destId="{9D89EB0B-FFFA-4F67-89E0-B3CFAFAD91B4}" srcOrd="0" destOrd="0" presId="urn:microsoft.com/office/officeart/2005/8/layout/hierarchy4"/>
    <dgm:cxn modelId="{12A10F8D-AC4F-4E24-A3D9-CCD358DB04B5}" type="presParOf" srcId="{6FD75759-41A8-4BDB-9386-9573660F5B78}" destId="{D010DA2B-2938-45C9-8D72-95546DAB049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D27A037-5104-43F2-AC92-9B802C99DADD}" type="doc">
      <dgm:prSet loTypeId="urn:microsoft.com/office/officeart/2005/8/layout/hierarchy4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4AA23512-9401-439B-B785-953D03E85407}">
      <dgm:prSet phldrT="[Текст]"/>
      <dgm:spPr/>
      <dgm:t>
        <a:bodyPr/>
        <a:lstStyle/>
        <a:p>
          <a:r>
            <a:rPr lang="uk-UA" dirty="0" smtClean="0"/>
            <a:t> </a:t>
          </a:r>
          <a:endParaRPr lang="uk-UA" dirty="0"/>
        </a:p>
      </dgm:t>
    </dgm:pt>
    <dgm:pt modelId="{4259F23F-AA22-458D-B9DE-7DE1D3371ED9}" type="parTrans" cxnId="{04356D19-D2F4-4A3C-9118-B755D84A9DFC}">
      <dgm:prSet/>
      <dgm:spPr/>
      <dgm:t>
        <a:bodyPr/>
        <a:lstStyle/>
        <a:p>
          <a:endParaRPr lang="uk-UA"/>
        </a:p>
      </dgm:t>
    </dgm:pt>
    <dgm:pt modelId="{F4D260C8-BCDA-4C76-9307-B245B0295C0C}" type="sibTrans" cxnId="{04356D19-D2F4-4A3C-9118-B755D84A9DFC}">
      <dgm:prSet/>
      <dgm:spPr/>
      <dgm:t>
        <a:bodyPr/>
        <a:lstStyle/>
        <a:p>
          <a:endParaRPr lang="uk-UA"/>
        </a:p>
      </dgm:t>
    </dgm:pt>
    <dgm:pt modelId="{0652FE35-5E5A-43AF-97A8-662918C4DEEC}" type="pres">
      <dgm:prSet presAssocID="{AD27A037-5104-43F2-AC92-9B802C99DAD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03D76DA-57AF-434E-B1BE-E4BC026F007E}" type="pres">
      <dgm:prSet presAssocID="{4AA23512-9401-439B-B785-953D03E85407}" presName="vertOne" presStyleCnt="0"/>
      <dgm:spPr/>
    </dgm:pt>
    <dgm:pt modelId="{3866F958-DB4F-444D-854E-AA87ED02C5EF}" type="pres">
      <dgm:prSet presAssocID="{4AA23512-9401-439B-B785-953D03E85407}" presName="txOne" presStyleLbl="node0" presStyleIdx="0" presStyleCnt="1" custLinFactNeighborX="-11328" custLinFactNeighborY="-3806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AFDF173-F9BA-4C18-96F6-532FDA564771}" type="pres">
      <dgm:prSet presAssocID="{4AA23512-9401-439B-B785-953D03E85407}" presName="horzOne" presStyleCnt="0"/>
      <dgm:spPr/>
    </dgm:pt>
  </dgm:ptLst>
  <dgm:cxnLst>
    <dgm:cxn modelId="{CA7937BE-7F74-40D7-8DF5-77D280ED966A}" type="presOf" srcId="{AD27A037-5104-43F2-AC92-9B802C99DADD}" destId="{0652FE35-5E5A-43AF-97A8-662918C4DEEC}" srcOrd="0" destOrd="0" presId="urn:microsoft.com/office/officeart/2005/8/layout/hierarchy4"/>
    <dgm:cxn modelId="{71A08994-FAFB-4EC2-88AC-A851D2116A07}" type="presOf" srcId="{4AA23512-9401-439B-B785-953D03E85407}" destId="{3866F958-DB4F-444D-854E-AA87ED02C5EF}" srcOrd="0" destOrd="0" presId="urn:microsoft.com/office/officeart/2005/8/layout/hierarchy4"/>
    <dgm:cxn modelId="{04356D19-D2F4-4A3C-9118-B755D84A9DFC}" srcId="{AD27A037-5104-43F2-AC92-9B802C99DADD}" destId="{4AA23512-9401-439B-B785-953D03E85407}" srcOrd="0" destOrd="0" parTransId="{4259F23F-AA22-458D-B9DE-7DE1D3371ED9}" sibTransId="{F4D260C8-BCDA-4C76-9307-B245B0295C0C}"/>
    <dgm:cxn modelId="{3DBDDECC-330B-48EC-A157-A13939D537A3}" type="presParOf" srcId="{0652FE35-5E5A-43AF-97A8-662918C4DEEC}" destId="{C03D76DA-57AF-434E-B1BE-E4BC026F007E}" srcOrd="0" destOrd="0" presId="urn:microsoft.com/office/officeart/2005/8/layout/hierarchy4"/>
    <dgm:cxn modelId="{401B5B79-2A41-486C-9B39-894FC59B82EB}" type="presParOf" srcId="{C03D76DA-57AF-434E-B1BE-E4BC026F007E}" destId="{3866F958-DB4F-444D-854E-AA87ED02C5EF}" srcOrd="0" destOrd="0" presId="urn:microsoft.com/office/officeart/2005/8/layout/hierarchy4"/>
    <dgm:cxn modelId="{7BDF1C47-657D-459A-9BFC-C148BC31624C}" type="presParOf" srcId="{C03D76DA-57AF-434E-B1BE-E4BC026F007E}" destId="{3AFDF173-F9BA-4C18-96F6-532FDA56477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4491201-89C8-412B-9D8B-387AB511E8A7}" type="doc">
      <dgm:prSet loTypeId="urn:microsoft.com/office/officeart/2005/8/layout/hierarchy4" loCatId="relationship" qsTypeId="urn:microsoft.com/office/officeart/2005/8/quickstyle/simple5" qsCatId="simple" csTypeId="urn:microsoft.com/office/officeart/2005/8/colors/colorful5" csCatId="colorful" phldr="0"/>
      <dgm:spPr/>
      <dgm:t>
        <a:bodyPr/>
        <a:lstStyle/>
        <a:p>
          <a:endParaRPr lang="uk-UA"/>
        </a:p>
      </dgm:t>
    </dgm:pt>
    <dgm:pt modelId="{1D41D673-CD06-4BE9-A1D8-CD7010F25E9B}">
      <dgm:prSet phldrT="[Текст]" phldr="1"/>
      <dgm:spPr/>
      <dgm:t>
        <a:bodyPr/>
        <a:lstStyle/>
        <a:p>
          <a:endParaRPr lang="uk-UA"/>
        </a:p>
      </dgm:t>
    </dgm:pt>
    <dgm:pt modelId="{37D9C571-FF95-46FA-8414-B9DE6A7E66E6}" type="parTrans" cxnId="{D5B74566-2825-4013-8366-5CB8616BCDAE}">
      <dgm:prSet/>
      <dgm:spPr/>
      <dgm:t>
        <a:bodyPr/>
        <a:lstStyle/>
        <a:p>
          <a:endParaRPr lang="uk-UA"/>
        </a:p>
      </dgm:t>
    </dgm:pt>
    <dgm:pt modelId="{3E494AB3-1DF9-4DFE-864C-ED579E26C0D7}" type="sibTrans" cxnId="{D5B74566-2825-4013-8366-5CB8616BCDAE}">
      <dgm:prSet/>
      <dgm:spPr/>
      <dgm:t>
        <a:bodyPr/>
        <a:lstStyle/>
        <a:p>
          <a:endParaRPr lang="uk-UA"/>
        </a:p>
      </dgm:t>
    </dgm:pt>
    <dgm:pt modelId="{E76F76EA-E000-4D94-8A73-8A2946ABB4AF}" type="pres">
      <dgm:prSet presAssocID="{E4491201-89C8-412B-9D8B-387AB511E8A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3844F988-C423-4973-BE07-8D9B1D909D02}" type="pres">
      <dgm:prSet presAssocID="{1D41D673-CD06-4BE9-A1D8-CD7010F25E9B}" presName="vertOne" presStyleCnt="0"/>
      <dgm:spPr/>
    </dgm:pt>
    <dgm:pt modelId="{0F2ECD5E-C9F8-4728-A86E-BD00FA411C51}" type="pres">
      <dgm:prSet presAssocID="{1D41D673-CD06-4BE9-A1D8-CD7010F25E9B}" presName="txOne" presStyleLbl="node0" presStyleIdx="0" presStyleCnt="1" custLinFactX="41543" custLinFactNeighborX="100000" custLinFactNeighborY="-630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7535D10-FE7B-47CC-A2E1-E85DFF58301D}" type="pres">
      <dgm:prSet presAssocID="{1D41D673-CD06-4BE9-A1D8-CD7010F25E9B}" presName="horzOne" presStyleCnt="0"/>
      <dgm:spPr/>
    </dgm:pt>
  </dgm:ptLst>
  <dgm:cxnLst>
    <dgm:cxn modelId="{F05E92D7-2EE4-46B7-94CF-B466051B4868}" type="presOf" srcId="{E4491201-89C8-412B-9D8B-387AB511E8A7}" destId="{E76F76EA-E000-4D94-8A73-8A2946ABB4AF}" srcOrd="0" destOrd="0" presId="urn:microsoft.com/office/officeart/2005/8/layout/hierarchy4"/>
    <dgm:cxn modelId="{D5B74566-2825-4013-8366-5CB8616BCDAE}" srcId="{E4491201-89C8-412B-9D8B-387AB511E8A7}" destId="{1D41D673-CD06-4BE9-A1D8-CD7010F25E9B}" srcOrd="0" destOrd="0" parTransId="{37D9C571-FF95-46FA-8414-B9DE6A7E66E6}" sibTransId="{3E494AB3-1DF9-4DFE-864C-ED579E26C0D7}"/>
    <dgm:cxn modelId="{70E92A72-B887-4BF2-B6B4-CECF68DAD1EA}" type="presOf" srcId="{1D41D673-CD06-4BE9-A1D8-CD7010F25E9B}" destId="{0F2ECD5E-C9F8-4728-A86E-BD00FA411C51}" srcOrd="0" destOrd="0" presId="urn:microsoft.com/office/officeart/2005/8/layout/hierarchy4"/>
    <dgm:cxn modelId="{8F942426-CB85-4116-B604-1B732786B3CF}" type="presParOf" srcId="{E76F76EA-E000-4D94-8A73-8A2946ABB4AF}" destId="{3844F988-C423-4973-BE07-8D9B1D909D02}" srcOrd="0" destOrd="0" presId="urn:microsoft.com/office/officeart/2005/8/layout/hierarchy4"/>
    <dgm:cxn modelId="{AFD090E7-CF52-4277-B8B4-93EC00FD5185}" type="presParOf" srcId="{3844F988-C423-4973-BE07-8D9B1D909D02}" destId="{0F2ECD5E-C9F8-4728-A86E-BD00FA411C51}" srcOrd="0" destOrd="0" presId="urn:microsoft.com/office/officeart/2005/8/layout/hierarchy4"/>
    <dgm:cxn modelId="{0F9B253C-0E88-435C-B228-631772A941CD}" type="presParOf" srcId="{3844F988-C423-4973-BE07-8D9B1D909D02}" destId="{D7535D10-FE7B-47CC-A2E1-E85DFF58301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73C1659-1B94-4E52-B5B8-1B88D9093702}" type="doc">
      <dgm:prSet loTypeId="urn:microsoft.com/office/officeart/2005/8/layout/hierarchy4" loCatId="hierarchy" qsTypeId="urn:microsoft.com/office/officeart/2005/8/quickstyle/simple5" qsCatId="simple" csTypeId="urn:microsoft.com/office/officeart/2005/8/colors/accent1_2" csCatId="accent1" phldr="0"/>
      <dgm:spPr/>
      <dgm:t>
        <a:bodyPr/>
        <a:lstStyle/>
        <a:p>
          <a:endParaRPr lang="uk-UA"/>
        </a:p>
      </dgm:t>
    </dgm:pt>
    <dgm:pt modelId="{C414BBD1-F3DF-44E8-9F5E-B0744702BDBC}">
      <dgm:prSet phldrT="[Текст]" phldr="1"/>
      <dgm:spPr/>
      <dgm:t>
        <a:bodyPr/>
        <a:lstStyle/>
        <a:p>
          <a:endParaRPr lang="uk-UA"/>
        </a:p>
      </dgm:t>
    </dgm:pt>
    <dgm:pt modelId="{ABEBE85F-A144-473C-A7E5-E6AB45A037B2}" type="parTrans" cxnId="{565A3068-E833-4B46-AD53-8ACC9B27A0EF}">
      <dgm:prSet/>
      <dgm:spPr/>
      <dgm:t>
        <a:bodyPr/>
        <a:lstStyle/>
        <a:p>
          <a:endParaRPr lang="uk-UA"/>
        </a:p>
      </dgm:t>
    </dgm:pt>
    <dgm:pt modelId="{C2789B3F-75DF-4C97-908E-CDA576548F1C}" type="sibTrans" cxnId="{565A3068-E833-4B46-AD53-8ACC9B27A0EF}">
      <dgm:prSet/>
      <dgm:spPr/>
      <dgm:t>
        <a:bodyPr/>
        <a:lstStyle/>
        <a:p>
          <a:endParaRPr lang="uk-UA"/>
        </a:p>
      </dgm:t>
    </dgm:pt>
    <dgm:pt modelId="{91F64535-7A0E-4044-A06A-966EFAD91381}" type="pres">
      <dgm:prSet presAssocID="{073C1659-1B94-4E52-B5B8-1B88D909370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5544A75C-61A6-45CA-B762-42CF15A08AF6}" type="pres">
      <dgm:prSet presAssocID="{C414BBD1-F3DF-44E8-9F5E-B0744702BDBC}" presName="vertOne" presStyleCnt="0"/>
      <dgm:spPr/>
    </dgm:pt>
    <dgm:pt modelId="{72A26645-BC5D-4E74-8644-F3EB99E3A8CC}" type="pres">
      <dgm:prSet presAssocID="{C414BBD1-F3DF-44E8-9F5E-B0744702BDBC}" presName="txOne" presStyleLbl="node0" presStyleIdx="0" presStyleCnt="1" custLinFactNeighborX="388" custLinFactNeighborY="1052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766C813-B19A-40AB-97BB-CA75A8281AC9}" type="pres">
      <dgm:prSet presAssocID="{C414BBD1-F3DF-44E8-9F5E-B0744702BDBC}" presName="horzOne" presStyleCnt="0"/>
      <dgm:spPr/>
    </dgm:pt>
  </dgm:ptLst>
  <dgm:cxnLst>
    <dgm:cxn modelId="{4C325271-BF80-4DBA-B962-0FD708501F00}" type="presOf" srcId="{C414BBD1-F3DF-44E8-9F5E-B0744702BDBC}" destId="{72A26645-BC5D-4E74-8644-F3EB99E3A8CC}" srcOrd="0" destOrd="0" presId="urn:microsoft.com/office/officeart/2005/8/layout/hierarchy4"/>
    <dgm:cxn modelId="{565A3068-E833-4B46-AD53-8ACC9B27A0EF}" srcId="{073C1659-1B94-4E52-B5B8-1B88D9093702}" destId="{C414BBD1-F3DF-44E8-9F5E-B0744702BDBC}" srcOrd="0" destOrd="0" parTransId="{ABEBE85F-A144-473C-A7E5-E6AB45A037B2}" sibTransId="{C2789B3F-75DF-4C97-908E-CDA576548F1C}"/>
    <dgm:cxn modelId="{D404105C-F7B6-40B6-84A4-CA3895406E55}" type="presOf" srcId="{073C1659-1B94-4E52-B5B8-1B88D9093702}" destId="{91F64535-7A0E-4044-A06A-966EFAD91381}" srcOrd="0" destOrd="0" presId="urn:microsoft.com/office/officeart/2005/8/layout/hierarchy4"/>
    <dgm:cxn modelId="{F352ED40-6554-41C5-A7BF-14BC8EDA031A}" type="presParOf" srcId="{91F64535-7A0E-4044-A06A-966EFAD91381}" destId="{5544A75C-61A6-45CA-B762-42CF15A08AF6}" srcOrd="0" destOrd="0" presId="urn:microsoft.com/office/officeart/2005/8/layout/hierarchy4"/>
    <dgm:cxn modelId="{E977D27E-0032-47F2-8A40-0273DF2ABEB6}" type="presParOf" srcId="{5544A75C-61A6-45CA-B762-42CF15A08AF6}" destId="{72A26645-BC5D-4E74-8644-F3EB99E3A8CC}" srcOrd="0" destOrd="0" presId="urn:microsoft.com/office/officeart/2005/8/layout/hierarchy4"/>
    <dgm:cxn modelId="{4D6AFB4E-9087-4580-B980-111D3435DCF3}" type="presParOf" srcId="{5544A75C-61A6-45CA-B762-42CF15A08AF6}" destId="{D766C813-B19A-40AB-97BB-CA75A8281AC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966D4C2-BB88-4695-90D2-DC9274C04E1E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46B0717-D498-4230-9DAF-B41E62975130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 </a:t>
          </a:r>
          <a:endParaRPr lang="uk-UA" dirty="0"/>
        </a:p>
      </dgm:t>
    </dgm:pt>
    <dgm:pt modelId="{8248C029-EBC5-452A-BE2E-84EA7665A5B7}" type="parTrans" cxnId="{5A259BED-2B41-4C82-8485-D9AEDBFDED3D}">
      <dgm:prSet/>
      <dgm:spPr/>
      <dgm:t>
        <a:bodyPr/>
        <a:lstStyle/>
        <a:p>
          <a:endParaRPr lang="uk-UA"/>
        </a:p>
      </dgm:t>
    </dgm:pt>
    <dgm:pt modelId="{8F1872F4-089D-468E-B96E-EA1F2E0D2D48}" type="sibTrans" cxnId="{5A259BED-2B41-4C82-8485-D9AEDBFDED3D}">
      <dgm:prSet/>
      <dgm:spPr/>
      <dgm:t>
        <a:bodyPr/>
        <a:lstStyle/>
        <a:p>
          <a:endParaRPr lang="uk-UA"/>
        </a:p>
      </dgm:t>
    </dgm:pt>
    <dgm:pt modelId="{C62CB378-7786-4DCB-8FCE-9DB467C78D9C}" type="pres">
      <dgm:prSet presAssocID="{E966D4C2-BB88-4695-90D2-DC9274C04E1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6ADCB80-77E9-462C-B8AC-6AEA977C7855}" type="pres">
      <dgm:prSet presAssocID="{946B0717-D498-4230-9DAF-B41E62975130}" presName="vertOne" presStyleCnt="0"/>
      <dgm:spPr/>
    </dgm:pt>
    <dgm:pt modelId="{E6BA7FE5-1055-4A78-8276-6752D8700000}" type="pres">
      <dgm:prSet presAssocID="{946B0717-D498-4230-9DAF-B41E62975130}" presName="txOne" presStyleLbl="node0" presStyleIdx="0" presStyleCnt="1" custLinFactNeighborX="7353" custLinFactNeighborY="1873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9F6B2B8-E3FF-4C8B-B85D-5C291424E653}" type="pres">
      <dgm:prSet presAssocID="{946B0717-D498-4230-9DAF-B41E62975130}" presName="horzOne" presStyleCnt="0"/>
      <dgm:spPr/>
    </dgm:pt>
  </dgm:ptLst>
  <dgm:cxnLst>
    <dgm:cxn modelId="{C8041A88-73BC-46F2-95AB-90E562A8BFBB}" type="presOf" srcId="{946B0717-D498-4230-9DAF-B41E62975130}" destId="{E6BA7FE5-1055-4A78-8276-6752D8700000}" srcOrd="0" destOrd="0" presId="urn:microsoft.com/office/officeart/2005/8/layout/hierarchy4"/>
    <dgm:cxn modelId="{29ADF4EE-53FA-49FB-A9A4-4B9DB0823605}" type="presOf" srcId="{E966D4C2-BB88-4695-90D2-DC9274C04E1E}" destId="{C62CB378-7786-4DCB-8FCE-9DB467C78D9C}" srcOrd="0" destOrd="0" presId="urn:microsoft.com/office/officeart/2005/8/layout/hierarchy4"/>
    <dgm:cxn modelId="{5A259BED-2B41-4C82-8485-D9AEDBFDED3D}" srcId="{E966D4C2-BB88-4695-90D2-DC9274C04E1E}" destId="{946B0717-D498-4230-9DAF-B41E62975130}" srcOrd="0" destOrd="0" parTransId="{8248C029-EBC5-452A-BE2E-84EA7665A5B7}" sibTransId="{8F1872F4-089D-468E-B96E-EA1F2E0D2D48}"/>
    <dgm:cxn modelId="{52954FD6-DA0D-4DBE-8E7D-1BA9FD4DE9E6}" type="presParOf" srcId="{C62CB378-7786-4DCB-8FCE-9DB467C78D9C}" destId="{96ADCB80-77E9-462C-B8AC-6AEA977C7855}" srcOrd="0" destOrd="0" presId="urn:microsoft.com/office/officeart/2005/8/layout/hierarchy4"/>
    <dgm:cxn modelId="{DADE2EA9-D1C7-4B55-B5CC-57E77DF7F134}" type="presParOf" srcId="{96ADCB80-77E9-462C-B8AC-6AEA977C7855}" destId="{E6BA7FE5-1055-4A78-8276-6752D8700000}" srcOrd="0" destOrd="0" presId="urn:microsoft.com/office/officeart/2005/8/layout/hierarchy4"/>
    <dgm:cxn modelId="{0598A41E-7AF0-4F04-BC30-07E1B0D8538E}" type="presParOf" srcId="{96ADCB80-77E9-462C-B8AC-6AEA977C7855}" destId="{69F6B2B8-E3FF-4C8B-B85D-5C291424E65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18DEE1D-DDFA-47D2-B385-169291A7F7A2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211B2EF-233A-4229-AB83-BADF720F4FA1}">
      <dgm:prSet phldrT="[Текст]" phldr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/>
        </a:p>
      </dgm:t>
    </dgm:pt>
    <dgm:pt modelId="{9FDEE264-8FB3-4373-A7AD-6843939D7ACC}" type="parTrans" cxnId="{BA1A3516-FCBA-4B49-B109-DB5A93ADEC2A}">
      <dgm:prSet/>
      <dgm:spPr/>
      <dgm:t>
        <a:bodyPr/>
        <a:lstStyle/>
        <a:p>
          <a:endParaRPr lang="uk-UA"/>
        </a:p>
      </dgm:t>
    </dgm:pt>
    <dgm:pt modelId="{D31C6256-8C83-4630-8945-6F53410DF15A}" type="sibTrans" cxnId="{BA1A3516-FCBA-4B49-B109-DB5A93ADEC2A}">
      <dgm:prSet/>
      <dgm:spPr/>
      <dgm:t>
        <a:bodyPr/>
        <a:lstStyle/>
        <a:p>
          <a:endParaRPr lang="uk-UA"/>
        </a:p>
      </dgm:t>
    </dgm:pt>
    <dgm:pt modelId="{FAE046AC-EAED-4B68-8B7C-AED0512FBC1F}" type="pres">
      <dgm:prSet presAssocID="{F18DEE1D-DDFA-47D2-B385-169291A7F7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694CA8B-78C5-4D09-8C11-F793E6F3F1BF}" type="pres">
      <dgm:prSet presAssocID="{1211B2EF-233A-4229-AB83-BADF720F4FA1}" presName="vertOne" presStyleCnt="0"/>
      <dgm:spPr/>
    </dgm:pt>
    <dgm:pt modelId="{6A24E1A8-14DF-426A-BC9E-8936D6EB3A30}" type="pres">
      <dgm:prSet presAssocID="{1211B2EF-233A-4229-AB83-BADF720F4FA1}" presName="txOne" presStyleLbl="node0" presStyleIdx="0" presStyleCnt="1" custLinFactNeighborX="-45923" custLinFactNeighborY="-446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9F9B036-F6DC-4CD3-B328-6C923FFEBD7B}" type="pres">
      <dgm:prSet presAssocID="{1211B2EF-233A-4229-AB83-BADF720F4FA1}" presName="horzOne" presStyleCnt="0"/>
      <dgm:spPr/>
    </dgm:pt>
  </dgm:ptLst>
  <dgm:cxnLst>
    <dgm:cxn modelId="{BA1A3516-FCBA-4B49-B109-DB5A93ADEC2A}" srcId="{F18DEE1D-DDFA-47D2-B385-169291A7F7A2}" destId="{1211B2EF-233A-4229-AB83-BADF720F4FA1}" srcOrd="0" destOrd="0" parTransId="{9FDEE264-8FB3-4373-A7AD-6843939D7ACC}" sibTransId="{D31C6256-8C83-4630-8945-6F53410DF15A}"/>
    <dgm:cxn modelId="{1314C8F4-EE6A-463B-BA18-352B0308B778}" type="presOf" srcId="{F18DEE1D-DDFA-47D2-B385-169291A7F7A2}" destId="{FAE046AC-EAED-4B68-8B7C-AED0512FBC1F}" srcOrd="0" destOrd="0" presId="urn:microsoft.com/office/officeart/2005/8/layout/hierarchy4"/>
    <dgm:cxn modelId="{2DE59A77-E443-4AF5-82E8-594FAB082B7B}" type="presOf" srcId="{1211B2EF-233A-4229-AB83-BADF720F4FA1}" destId="{6A24E1A8-14DF-426A-BC9E-8936D6EB3A30}" srcOrd="0" destOrd="0" presId="urn:microsoft.com/office/officeart/2005/8/layout/hierarchy4"/>
    <dgm:cxn modelId="{C4D6A285-EED6-405D-BD15-A700C42ABE72}" type="presParOf" srcId="{FAE046AC-EAED-4B68-8B7C-AED0512FBC1F}" destId="{C694CA8B-78C5-4D09-8C11-F793E6F3F1BF}" srcOrd="0" destOrd="0" presId="urn:microsoft.com/office/officeart/2005/8/layout/hierarchy4"/>
    <dgm:cxn modelId="{7F684715-D9ED-4A53-A09F-8F26A93DD13B}" type="presParOf" srcId="{C694CA8B-78C5-4D09-8C11-F793E6F3F1BF}" destId="{6A24E1A8-14DF-426A-BC9E-8936D6EB3A30}" srcOrd="0" destOrd="0" presId="urn:microsoft.com/office/officeart/2005/8/layout/hierarchy4"/>
    <dgm:cxn modelId="{E0BB3E56-709B-423D-A5B1-B79DFC2F4D14}" type="presParOf" srcId="{C694CA8B-78C5-4D09-8C11-F793E6F3F1BF}" destId="{49F9B036-F6DC-4CD3-B328-6C923FFEBD7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5BB6986-B57F-4685-8DC0-69FDA032112D}" type="doc">
      <dgm:prSet loTypeId="urn:microsoft.com/office/officeart/2005/8/layout/hierarchy4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BC55066-108E-4F09-BB39-FA246FA2697B}">
      <dgm:prSet phldrT="[Текст]"/>
      <dgm:spPr>
        <a:solidFill>
          <a:srgbClr val="996633"/>
        </a:solidFill>
      </dgm:spPr>
      <dgm:t>
        <a:bodyPr/>
        <a:lstStyle/>
        <a:p>
          <a:r>
            <a:rPr lang="uk-UA" dirty="0" smtClean="0"/>
            <a:t> </a:t>
          </a:r>
          <a:endParaRPr lang="uk-UA" dirty="0"/>
        </a:p>
      </dgm:t>
    </dgm:pt>
    <dgm:pt modelId="{EFD4B53B-A8A1-4FEA-944B-31CD8EA9E262}" type="parTrans" cxnId="{C4E73344-F191-47F0-9A98-EB0580FB5FFC}">
      <dgm:prSet/>
      <dgm:spPr/>
      <dgm:t>
        <a:bodyPr/>
        <a:lstStyle/>
        <a:p>
          <a:endParaRPr lang="uk-UA"/>
        </a:p>
      </dgm:t>
    </dgm:pt>
    <dgm:pt modelId="{FA9F5C3F-3254-4C47-9F1E-4EAF988948B0}" type="sibTrans" cxnId="{C4E73344-F191-47F0-9A98-EB0580FB5FFC}">
      <dgm:prSet/>
      <dgm:spPr/>
      <dgm:t>
        <a:bodyPr/>
        <a:lstStyle/>
        <a:p>
          <a:endParaRPr lang="uk-UA"/>
        </a:p>
      </dgm:t>
    </dgm:pt>
    <dgm:pt modelId="{A6F7E1AF-4E7F-45C0-B401-94D91328AC13}" type="pres">
      <dgm:prSet presAssocID="{B5BB6986-B57F-4685-8DC0-69FDA032112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E1A74150-AFE3-494B-9166-A8782A4CE1CC}" type="pres">
      <dgm:prSet presAssocID="{6BC55066-108E-4F09-BB39-FA246FA2697B}" presName="vertOne" presStyleCnt="0"/>
      <dgm:spPr/>
    </dgm:pt>
    <dgm:pt modelId="{48ADED97-021C-45DB-B2D2-92840F32E7AC}" type="pres">
      <dgm:prSet presAssocID="{6BC55066-108E-4F09-BB39-FA246FA2697B}" presName="txOne" presStyleLbl="node0" presStyleIdx="0" presStyleCnt="1" custLinFactNeighborX="88225" custLinFactNeighborY="-6102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15C409F-EAF6-46EB-8FCC-B5F9CC2606A2}" type="pres">
      <dgm:prSet presAssocID="{6BC55066-108E-4F09-BB39-FA246FA2697B}" presName="horzOne" presStyleCnt="0"/>
      <dgm:spPr/>
    </dgm:pt>
  </dgm:ptLst>
  <dgm:cxnLst>
    <dgm:cxn modelId="{B98E87B0-EDE0-488C-B819-0BD6E0F78C88}" type="presOf" srcId="{6BC55066-108E-4F09-BB39-FA246FA2697B}" destId="{48ADED97-021C-45DB-B2D2-92840F32E7AC}" srcOrd="0" destOrd="0" presId="urn:microsoft.com/office/officeart/2005/8/layout/hierarchy4"/>
    <dgm:cxn modelId="{E6236914-EB99-4C7E-93F9-5D656E83E8A1}" type="presOf" srcId="{B5BB6986-B57F-4685-8DC0-69FDA032112D}" destId="{A6F7E1AF-4E7F-45C0-B401-94D91328AC13}" srcOrd="0" destOrd="0" presId="urn:microsoft.com/office/officeart/2005/8/layout/hierarchy4"/>
    <dgm:cxn modelId="{C4E73344-F191-47F0-9A98-EB0580FB5FFC}" srcId="{B5BB6986-B57F-4685-8DC0-69FDA032112D}" destId="{6BC55066-108E-4F09-BB39-FA246FA2697B}" srcOrd="0" destOrd="0" parTransId="{EFD4B53B-A8A1-4FEA-944B-31CD8EA9E262}" sibTransId="{FA9F5C3F-3254-4C47-9F1E-4EAF988948B0}"/>
    <dgm:cxn modelId="{6BF66929-CC88-4F40-953A-0D84CA17AE95}" type="presParOf" srcId="{A6F7E1AF-4E7F-45C0-B401-94D91328AC13}" destId="{E1A74150-AFE3-494B-9166-A8782A4CE1CC}" srcOrd="0" destOrd="0" presId="urn:microsoft.com/office/officeart/2005/8/layout/hierarchy4"/>
    <dgm:cxn modelId="{719ECC6B-FB98-4ED3-ADB7-013AD30C315A}" type="presParOf" srcId="{E1A74150-AFE3-494B-9166-A8782A4CE1CC}" destId="{48ADED97-021C-45DB-B2D2-92840F32E7AC}" srcOrd="0" destOrd="0" presId="urn:microsoft.com/office/officeart/2005/8/layout/hierarchy4"/>
    <dgm:cxn modelId="{91810052-263C-4D4B-B3DE-503AACFABE91}" type="presParOf" srcId="{E1A74150-AFE3-494B-9166-A8782A4CE1CC}" destId="{915C409F-EAF6-46EB-8FCC-B5F9CC2606A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44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83A152A-D307-4EE9-95AE-96ED2AAD525B}" type="doc">
      <dgm:prSet loTypeId="urn:microsoft.com/office/officeart/2005/8/layout/hierarchy4" loCatId="relationship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uk-UA"/>
        </a:p>
      </dgm:t>
    </dgm:pt>
    <dgm:pt modelId="{052FA060-C42A-4C3A-9455-16E3F07B3F22}">
      <dgm:prSet phldrT="[Текст]" phldr="1"/>
      <dgm:spPr/>
      <dgm:t>
        <a:bodyPr/>
        <a:lstStyle/>
        <a:p>
          <a:endParaRPr lang="uk-UA"/>
        </a:p>
      </dgm:t>
    </dgm:pt>
    <dgm:pt modelId="{B77FEA1C-EF5F-4F88-A525-A4805383BE03}" type="parTrans" cxnId="{0F66C0AA-335E-42F6-8D51-963951889CA9}">
      <dgm:prSet/>
      <dgm:spPr/>
      <dgm:t>
        <a:bodyPr/>
        <a:lstStyle/>
        <a:p>
          <a:endParaRPr lang="uk-UA"/>
        </a:p>
      </dgm:t>
    </dgm:pt>
    <dgm:pt modelId="{83460D4E-6AF5-4471-9AFC-E7B0AD048149}" type="sibTrans" cxnId="{0F66C0AA-335E-42F6-8D51-963951889CA9}">
      <dgm:prSet/>
      <dgm:spPr/>
      <dgm:t>
        <a:bodyPr/>
        <a:lstStyle/>
        <a:p>
          <a:endParaRPr lang="uk-UA"/>
        </a:p>
      </dgm:t>
    </dgm:pt>
    <dgm:pt modelId="{6110EB18-F669-4902-8E7D-E472D39B0EC0}" type="pres">
      <dgm:prSet presAssocID="{D83A152A-D307-4EE9-95AE-96ED2AAD525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061AAE3-000F-418A-9365-AD14E9F4EC3F}" type="pres">
      <dgm:prSet presAssocID="{052FA060-C42A-4C3A-9455-16E3F07B3F22}" presName="vertOne" presStyleCnt="0"/>
      <dgm:spPr/>
    </dgm:pt>
    <dgm:pt modelId="{7B0FDBD5-96D0-4211-8CD8-8C6CE37B3CC6}" type="pres">
      <dgm:prSet presAssocID="{052FA060-C42A-4C3A-9455-16E3F07B3F22}" presName="txOne" presStyleLbl="node0" presStyleIdx="0" presStyleCnt="1" custLinFactNeighborX="-3636" custLinFactNeighborY="-377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D25C3E3-5AC1-475E-9853-BB58BAAD8D9A}" type="pres">
      <dgm:prSet presAssocID="{052FA060-C42A-4C3A-9455-16E3F07B3F22}" presName="horzOne" presStyleCnt="0"/>
      <dgm:spPr/>
    </dgm:pt>
  </dgm:ptLst>
  <dgm:cxnLst>
    <dgm:cxn modelId="{3F732F09-A883-4F57-9AB1-7C52FFEB8476}" type="presOf" srcId="{052FA060-C42A-4C3A-9455-16E3F07B3F22}" destId="{7B0FDBD5-96D0-4211-8CD8-8C6CE37B3CC6}" srcOrd="0" destOrd="0" presId="urn:microsoft.com/office/officeart/2005/8/layout/hierarchy4"/>
    <dgm:cxn modelId="{0F66C0AA-335E-42F6-8D51-963951889CA9}" srcId="{D83A152A-D307-4EE9-95AE-96ED2AAD525B}" destId="{052FA060-C42A-4C3A-9455-16E3F07B3F22}" srcOrd="0" destOrd="0" parTransId="{B77FEA1C-EF5F-4F88-A525-A4805383BE03}" sibTransId="{83460D4E-6AF5-4471-9AFC-E7B0AD048149}"/>
    <dgm:cxn modelId="{BBEB673D-4F50-4646-9239-9852FCA4CF92}" type="presOf" srcId="{D83A152A-D307-4EE9-95AE-96ED2AAD525B}" destId="{6110EB18-F669-4902-8E7D-E472D39B0EC0}" srcOrd="0" destOrd="0" presId="urn:microsoft.com/office/officeart/2005/8/layout/hierarchy4"/>
    <dgm:cxn modelId="{1E0D29AA-FE08-4EAE-B7F1-E6C9C560DFE1}" type="presParOf" srcId="{6110EB18-F669-4902-8E7D-E472D39B0EC0}" destId="{C061AAE3-000F-418A-9365-AD14E9F4EC3F}" srcOrd="0" destOrd="0" presId="urn:microsoft.com/office/officeart/2005/8/layout/hierarchy4"/>
    <dgm:cxn modelId="{BAA4F82D-D11E-4011-BE33-0E5C63BAFF13}" type="presParOf" srcId="{C061AAE3-000F-418A-9365-AD14E9F4EC3F}" destId="{7B0FDBD5-96D0-4211-8CD8-8C6CE37B3CC6}" srcOrd="0" destOrd="0" presId="urn:microsoft.com/office/officeart/2005/8/layout/hierarchy4"/>
    <dgm:cxn modelId="{DA268FF6-6B72-46A1-8117-1A9ED74FA9C6}" type="presParOf" srcId="{C061AAE3-000F-418A-9365-AD14E9F4EC3F}" destId="{DD25C3E3-5AC1-475E-9853-BB58BAAD8D9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56A172C-0B49-4140-975A-60A36B19B17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5E13849-BD2A-4306-BCB6-37CD2668D8E2}">
      <dgm:prSet phldrT="[Текст]" phldr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/>
        </a:p>
      </dgm:t>
    </dgm:pt>
    <dgm:pt modelId="{26DB2180-6502-4A07-8852-0B61D938B56A}" type="parTrans" cxnId="{58A20176-4243-44FD-BB20-AF1881F6475A}">
      <dgm:prSet/>
      <dgm:spPr/>
      <dgm:t>
        <a:bodyPr/>
        <a:lstStyle/>
        <a:p>
          <a:endParaRPr lang="uk-UA"/>
        </a:p>
      </dgm:t>
    </dgm:pt>
    <dgm:pt modelId="{330E9439-EEB5-479D-A2C1-36A108ADE03D}" type="sibTrans" cxnId="{58A20176-4243-44FD-BB20-AF1881F6475A}">
      <dgm:prSet/>
      <dgm:spPr/>
      <dgm:t>
        <a:bodyPr/>
        <a:lstStyle/>
        <a:p>
          <a:endParaRPr lang="uk-UA"/>
        </a:p>
      </dgm:t>
    </dgm:pt>
    <dgm:pt modelId="{49F0DE8E-671F-483F-AA7A-7836EF5587B1}" type="pres">
      <dgm:prSet presAssocID="{356A172C-0B49-4140-975A-60A36B19B17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923EFED-AAF8-45ED-B7A8-C021D338FF36}" type="pres">
      <dgm:prSet presAssocID="{D5E13849-BD2A-4306-BCB6-37CD2668D8E2}" presName="vertOne" presStyleCnt="0"/>
      <dgm:spPr/>
    </dgm:pt>
    <dgm:pt modelId="{06A275BE-2F0B-41D6-8207-457DB0BD9925}" type="pres">
      <dgm:prSet presAssocID="{D5E13849-BD2A-4306-BCB6-37CD2668D8E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8C61177-CA2F-4E51-8865-40AD9D7A5F7B}" type="pres">
      <dgm:prSet presAssocID="{D5E13849-BD2A-4306-BCB6-37CD2668D8E2}" presName="horzOne" presStyleCnt="0"/>
      <dgm:spPr/>
    </dgm:pt>
  </dgm:ptLst>
  <dgm:cxnLst>
    <dgm:cxn modelId="{58A20176-4243-44FD-BB20-AF1881F6475A}" srcId="{356A172C-0B49-4140-975A-60A36B19B174}" destId="{D5E13849-BD2A-4306-BCB6-37CD2668D8E2}" srcOrd="0" destOrd="0" parTransId="{26DB2180-6502-4A07-8852-0B61D938B56A}" sibTransId="{330E9439-EEB5-479D-A2C1-36A108ADE03D}"/>
    <dgm:cxn modelId="{143EF59B-3CCB-42B2-8B15-23451CD399A1}" type="presOf" srcId="{356A172C-0B49-4140-975A-60A36B19B174}" destId="{49F0DE8E-671F-483F-AA7A-7836EF5587B1}" srcOrd="0" destOrd="0" presId="urn:microsoft.com/office/officeart/2005/8/layout/hierarchy4"/>
    <dgm:cxn modelId="{4647E425-5EE1-4E13-AC5A-AC311F4851DC}" type="presOf" srcId="{D5E13849-BD2A-4306-BCB6-37CD2668D8E2}" destId="{06A275BE-2F0B-41D6-8207-457DB0BD9925}" srcOrd="0" destOrd="0" presId="urn:microsoft.com/office/officeart/2005/8/layout/hierarchy4"/>
    <dgm:cxn modelId="{E455F2E0-BD77-42A6-A5D5-4FC6193790E1}" type="presParOf" srcId="{49F0DE8E-671F-483F-AA7A-7836EF5587B1}" destId="{6923EFED-AAF8-45ED-B7A8-C021D338FF36}" srcOrd="0" destOrd="0" presId="urn:microsoft.com/office/officeart/2005/8/layout/hierarchy4"/>
    <dgm:cxn modelId="{42BB0664-D78A-4E73-A4DC-25B7B0B8C5A0}" type="presParOf" srcId="{6923EFED-AAF8-45ED-B7A8-C021D338FF36}" destId="{06A275BE-2F0B-41D6-8207-457DB0BD9925}" srcOrd="0" destOrd="0" presId="urn:microsoft.com/office/officeart/2005/8/layout/hierarchy4"/>
    <dgm:cxn modelId="{4D2ADF6E-1242-486C-B6C2-71F8E01F2E77}" type="presParOf" srcId="{6923EFED-AAF8-45ED-B7A8-C021D338FF36}" destId="{18C61177-CA2F-4E51-8865-40AD9D7A5F7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9F32C1-DE73-45B4-A68D-EBBBC09F35F1}" type="doc">
      <dgm:prSet loTypeId="urn:microsoft.com/office/officeart/2005/8/layout/process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7B7D3EA8-4D48-4698-9A25-A2A598E237CD}">
      <dgm:prSet phldrT="[Текст]" custT="1"/>
      <dgm:spPr/>
      <dgm:t>
        <a:bodyPr/>
        <a:lstStyle/>
        <a:p>
          <a:r>
            <a:rPr lang="ru-RU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Роки життя </a:t>
          </a:r>
          <a:endParaRPr lang="uk-UA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AA1393B-6010-4846-8DEA-E5249600829F}" type="parTrans" cxnId="{C252515F-9594-422F-928E-E54E32DA6CA9}">
      <dgm:prSet/>
      <dgm:spPr/>
      <dgm:t>
        <a:bodyPr/>
        <a:lstStyle/>
        <a:p>
          <a:endParaRPr lang="uk-UA" sz="1800" b="1"/>
        </a:p>
      </dgm:t>
    </dgm:pt>
    <dgm:pt modelId="{20111C7E-A283-40AF-B67D-E54AA8217D63}" type="sibTrans" cxnId="{C252515F-9594-422F-928E-E54E32DA6CA9}">
      <dgm:prSet/>
      <dgm:spPr/>
      <dgm:t>
        <a:bodyPr/>
        <a:lstStyle/>
        <a:p>
          <a:endParaRPr lang="uk-UA" sz="1800" b="1"/>
        </a:p>
      </dgm:t>
    </dgm:pt>
    <dgm:pt modelId="{7E6CF4CA-7F3D-4A4C-A387-964FF933B3B0}">
      <dgm:prSet phldrT="[Текст]" custT="1"/>
      <dgm:spPr/>
      <dgm:t>
        <a:bodyPr/>
        <a:lstStyle/>
        <a:p>
          <a:r>
            <a:rPr lang="ru-RU" sz="1800" b="1" dirty="0" smtClean="0"/>
            <a:t>17.03.1913</a:t>
          </a:r>
          <a:endParaRPr lang="uk-UA" sz="1800" b="1" dirty="0"/>
        </a:p>
      </dgm:t>
    </dgm:pt>
    <dgm:pt modelId="{F39827CA-6547-4FA9-B45B-16A811E11C87}" type="parTrans" cxnId="{BE690B3B-B5C6-4062-9BAD-6101F9D9B94B}">
      <dgm:prSet/>
      <dgm:spPr/>
      <dgm:t>
        <a:bodyPr/>
        <a:lstStyle/>
        <a:p>
          <a:endParaRPr lang="uk-UA" sz="1800" b="1"/>
        </a:p>
      </dgm:t>
    </dgm:pt>
    <dgm:pt modelId="{3A6E1E10-FF23-4E73-8CD2-871C5256631C}" type="sibTrans" cxnId="{BE690B3B-B5C6-4062-9BAD-6101F9D9B94B}">
      <dgm:prSet/>
      <dgm:spPr/>
      <dgm:t>
        <a:bodyPr/>
        <a:lstStyle/>
        <a:p>
          <a:endParaRPr lang="uk-UA" sz="1800" b="1"/>
        </a:p>
      </dgm:t>
    </dgm:pt>
    <dgm:pt modelId="{05F9D359-5C73-4B7E-932F-C5870A2A2644}">
      <dgm:prSet phldrT="[Текст]" custT="1"/>
      <dgm:spPr/>
      <dgm:t>
        <a:bodyPr/>
        <a:lstStyle/>
        <a:p>
          <a:r>
            <a:rPr lang="ru-RU" sz="1800" b="1" dirty="0" smtClean="0"/>
            <a:t>16.10.2007</a:t>
          </a:r>
          <a:endParaRPr lang="uk-UA" sz="1800" b="1" dirty="0"/>
        </a:p>
      </dgm:t>
    </dgm:pt>
    <dgm:pt modelId="{29843560-E562-4229-84F1-A2D7EE1A4371}" type="parTrans" cxnId="{D729876A-22D3-434F-A212-202C7AD20959}">
      <dgm:prSet/>
      <dgm:spPr/>
      <dgm:t>
        <a:bodyPr/>
        <a:lstStyle/>
        <a:p>
          <a:endParaRPr lang="uk-UA" sz="1800" b="1"/>
        </a:p>
      </dgm:t>
    </dgm:pt>
    <dgm:pt modelId="{6072F51D-ED9A-45EC-9D00-0FD9AB9D911B}" type="sibTrans" cxnId="{D729876A-22D3-434F-A212-202C7AD20959}">
      <dgm:prSet/>
      <dgm:spPr/>
      <dgm:t>
        <a:bodyPr/>
        <a:lstStyle/>
        <a:p>
          <a:endParaRPr lang="uk-UA" sz="1800" b="1"/>
        </a:p>
      </dgm:t>
    </dgm:pt>
    <dgm:pt modelId="{FDDFB2E6-DA2A-4973-9421-7E7E3CA5DE67}">
      <dgm:prSet phldrT="[Текст]" custT="1"/>
      <dgm:spPr/>
      <dgm:t>
        <a:bodyPr/>
        <a:lstStyle/>
        <a:p>
          <a:r>
            <a:rPr lang="uk-UA" sz="18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Місце проживання</a:t>
          </a:r>
          <a:endParaRPr lang="uk-UA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E5FABD5-F3A3-4B3C-B2AC-CC306577A5BD}" type="parTrans" cxnId="{8EF35866-606A-416C-8CA7-DFE083A212D6}">
      <dgm:prSet/>
      <dgm:spPr/>
      <dgm:t>
        <a:bodyPr/>
        <a:lstStyle/>
        <a:p>
          <a:endParaRPr lang="uk-UA" sz="1800" b="1"/>
        </a:p>
      </dgm:t>
    </dgm:pt>
    <dgm:pt modelId="{E5F19033-2D16-43BA-A46D-DAA713CD70ED}" type="sibTrans" cxnId="{8EF35866-606A-416C-8CA7-DFE083A212D6}">
      <dgm:prSet/>
      <dgm:spPr/>
      <dgm:t>
        <a:bodyPr/>
        <a:lstStyle/>
        <a:p>
          <a:endParaRPr lang="uk-UA" sz="1800" b="1"/>
        </a:p>
      </dgm:t>
    </dgm:pt>
    <dgm:pt modelId="{FE84F341-41EA-48C8-B14D-79C40BD9736A}">
      <dgm:prSet phldrT="[Текст]" custT="1"/>
      <dgm:spPr/>
      <dgm:t>
        <a:bodyPr/>
        <a:lstStyle/>
        <a:p>
          <a:r>
            <a:rPr lang="uk-UA" sz="1800" b="1" dirty="0" smtClean="0"/>
            <a:t>Київ</a:t>
          </a:r>
          <a:endParaRPr lang="uk-UA" sz="1800" b="1" dirty="0"/>
        </a:p>
      </dgm:t>
    </dgm:pt>
    <dgm:pt modelId="{8E76F541-0845-4314-BB29-605531FFA9C9}" type="parTrans" cxnId="{81273F0F-8D63-4460-A9BD-3D127A21DBB6}">
      <dgm:prSet/>
      <dgm:spPr/>
      <dgm:t>
        <a:bodyPr/>
        <a:lstStyle/>
        <a:p>
          <a:endParaRPr lang="uk-UA" sz="1800" b="1"/>
        </a:p>
      </dgm:t>
    </dgm:pt>
    <dgm:pt modelId="{DEE11885-6226-41AE-B185-E5216C22A042}" type="sibTrans" cxnId="{81273F0F-8D63-4460-A9BD-3D127A21DBB6}">
      <dgm:prSet/>
      <dgm:spPr/>
      <dgm:t>
        <a:bodyPr/>
        <a:lstStyle/>
        <a:p>
          <a:endParaRPr lang="uk-UA" sz="1800" b="1"/>
        </a:p>
      </dgm:t>
    </dgm:pt>
    <dgm:pt modelId="{BA64FFB8-A7CE-436E-B788-BD16A50F3719}">
      <dgm:prSet phldrT="[Текст]" custT="1"/>
      <dgm:spPr/>
      <dgm:t>
        <a:bodyPr/>
        <a:lstStyle/>
        <a:p>
          <a:r>
            <a:rPr lang="uk-UA" sz="1800" b="1" dirty="0" smtClean="0"/>
            <a:t>Одеса</a:t>
          </a:r>
          <a:endParaRPr lang="uk-UA" sz="1800" b="1" dirty="0"/>
        </a:p>
      </dgm:t>
    </dgm:pt>
    <dgm:pt modelId="{DE533782-8918-4DFE-BADD-0D9522CF055A}" type="parTrans" cxnId="{2C7060B9-59B5-435F-B01B-6910534D48AB}">
      <dgm:prSet/>
      <dgm:spPr/>
      <dgm:t>
        <a:bodyPr/>
        <a:lstStyle/>
        <a:p>
          <a:endParaRPr lang="uk-UA" sz="1800" b="1"/>
        </a:p>
      </dgm:t>
    </dgm:pt>
    <dgm:pt modelId="{F9A8FC1A-34D4-4756-B55A-7B67AA6798B8}" type="sibTrans" cxnId="{2C7060B9-59B5-435F-B01B-6910534D48AB}">
      <dgm:prSet/>
      <dgm:spPr/>
      <dgm:t>
        <a:bodyPr/>
        <a:lstStyle/>
        <a:p>
          <a:endParaRPr lang="uk-UA" sz="1800" b="1"/>
        </a:p>
      </dgm:t>
    </dgm:pt>
    <dgm:pt modelId="{72D3D7EE-28BF-4F1C-A33A-D952476C1C17}">
      <dgm:prSet phldrT="[Текст]" custT="1"/>
      <dgm:spPr/>
      <dgm:t>
        <a:bodyPr/>
        <a:lstStyle/>
        <a:p>
          <a:r>
            <a:rPr lang="uk-UA" sz="18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Національність</a:t>
          </a:r>
          <a:endParaRPr lang="uk-UA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B585C32-590C-454E-B2D0-A1425CB06717}" type="parTrans" cxnId="{03593CA2-6FA2-4008-A873-5DFA9039B4C9}">
      <dgm:prSet/>
      <dgm:spPr/>
      <dgm:t>
        <a:bodyPr/>
        <a:lstStyle/>
        <a:p>
          <a:endParaRPr lang="uk-UA" sz="1800" b="1"/>
        </a:p>
      </dgm:t>
    </dgm:pt>
    <dgm:pt modelId="{1804AF6B-946B-4294-99D8-8F13A3E34CBA}" type="sibTrans" cxnId="{03593CA2-6FA2-4008-A873-5DFA9039B4C9}">
      <dgm:prSet/>
      <dgm:spPr/>
      <dgm:t>
        <a:bodyPr/>
        <a:lstStyle/>
        <a:p>
          <a:endParaRPr lang="uk-UA" sz="1800" b="1"/>
        </a:p>
      </dgm:t>
    </dgm:pt>
    <dgm:pt modelId="{E69E475D-82C9-41E6-B8D8-368D2D37FBB0}">
      <dgm:prSet phldrT="[Текст]" custT="1"/>
      <dgm:spPr/>
      <dgm:t>
        <a:bodyPr/>
        <a:lstStyle/>
        <a:p>
          <a:r>
            <a:rPr lang="uk-UA" sz="1800" b="1" dirty="0" smtClean="0"/>
            <a:t>українець</a:t>
          </a:r>
          <a:endParaRPr lang="uk-UA" sz="1800" b="1" dirty="0"/>
        </a:p>
      </dgm:t>
    </dgm:pt>
    <dgm:pt modelId="{8E6AC05A-489E-4A7F-A90F-4905FA6A8EEC}" type="parTrans" cxnId="{FA05E576-C436-4AD0-86BF-AE796008A19E}">
      <dgm:prSet/>
      <dgm:spPr/>
      <dgm:t>
        <a:bodyPr/>
        <a:lstStyle/>
        <a:p>
          <a:endParaRPr lang="uk-UA" sz="1800" b="1"/>
        </a:p>
      </dgm:t>
    </dgm:pt>
    <dgm:pt modelId="{D9D10C95-2CD5-4D28-9F7C-4F265C075747}" type="sibTrans" cxnId="{FA05E576-C436-4AD0-86BF-AE796008A19E}">
      <dgm:prSet/>
      <dgm:spPr/>
      <dgm:t>
        <a:bodyPr/>
        <a:lstStyle/>
        <a:p>
          <a:endParaRPr lang="uk-UA" sz="1800" b="1"/>
        </a:p>
      </dgm:t>
    </dgm:pt>
    <dgm:pt modelId="{C285FEE8-AD32-4AAF-B264-3DC71DFF935A}">
      <dgm:prSet custT="1"/>
      <dgm:spPr/>
      <dgm:t>
        <a:bodyPr/>
        <a:lstStyle/>
        <a:p>
          <a:r>
            <a:rPr lang="uk-UA" sz="1800" b="1" dirty="0" smtClean="0"/>
            <a:t>Ленінград</a:t>
          </a:r>
          <a:endParaRPr lang="uk-UA" sz="1800" b="1" dirty="0"/>
        </a:p>
      </dgm:t>
    </dgm:pt>
    <dgm:pt modelId="{A2ABA8D8-79AA-49E3-9AA6-DF538546E879}" type="parTrans" cxnId="{E7AB50FC-56FE-446C-B8B9-26E2894EA0E4}">
      <dgm:prSet/>
      <dgm:spPr/>
      <dgm:t>
        <a:bodyPr/>
        <a:lstStyle/>
        <a:p>
          <a:endParaRPr lang="uk-UA" sz="1800" b="1"/>
        </a:p>
      </dgm:t>
    </dgm:pt>
    <dgm:pt modelId="{3949E929-BD28-49C3-9A69-C7463D6684B7}" type="sibTrans" cxnId="{E7AB50FC-56FE-446C-B8B9-26E2894EA0E4}">
      <dgm:prSet/>
      <dgm:spPr/>
      <dgm:t>
        <a:bodyPr/>
        <a:lstStyle/>
        <a:p>
          <a:endParaRPr lang="uk-UA" sz="1800" b="1"/>
        </a:p>
      </dgm:t>
    </dgm:pt>
    <dgm:pt modelId="{326901EE-3C10-401F-B569-4805D77055FA}">
      <dgm:prSet custT="1"/>
      <dgm:spPr/>
      <dgm:t>
        <a:bodyPr/>
        <a:lstStyle/>
        <a:p>
          <a:r>
            <a:rPr lang="uk-UA" sz="1800" b="1" dirty="0" smtClean="0"/>
            <a:t>Москва</a:t>
          </a:r>
          <a:endParaRPr lang="uk-UA" sz="1800" b="1" dirty="0"/>
        </a:p>
      </dgm:t>
    </dgm:pt>
    <dgm:pt modelId="{CD2F59AF-E0E8-43E1-84A6-256564EE0B19}" type="parTrans" cxnId="{850DE455-0F44-442B-82C7-7D506E7433AF}">
      <dgm:prSet/>
      <dgm:spPr/>
      <dgm:t>
        <a:bodyPr/>
        <a:lstStyle/>
        <a:p>
          <a:endParaRPr lang="uk-UA" sz="1800" b="1"/>
        </a:p>
      </dgm:t>
    </dgm:pt>
    <dgm:pt modelId="{86BBE5A7-F3A1-4152-AD7A-CBE46C1D3352}" type="sibTrans" cxnId="{850DE455-0F44-442B-82C7-7D506E7433AF}">
      <dgm:prSet/>
      <dgm:spPr/>
      <dgm:t>
        <a:bodyPr/>
        <a:lstStyle/>
        <a:p>
          <a:endParaRPr lang="uk-UA" sz="1800" b="1"/>
        </a:p>
      </dgm:t>
    </dgm:pt>
    <dgm:pt modelId="{CE4D1EB0-60BA-4837-8531-7619F2BC5B93}" type="pres">
      <dgm:prSet presAssocID="{2F9F32C1-DE73-45B4-A68D-EBBBC09F35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B9F3868-9AF2-485A-9D42-8CB0B1BE2286}" type="pres">
      <dgm:prSet presAssocID="{72D3D7EE-28BF-4F1C-A33A-D952476C1C17}" presName="boxAndChildren" presStyleCnt="0"/>
      <dgm:spPr/>
    </dgm:pt>
    <dgm:pt modelId="{334783DF-2B6B-4E23-9C12-1FEAD9F0527F}" type="pres">
      <dgm:prSet presAssocID="{72D3D7EE-28BF-4F1C-A33A-D952476C1C17}" presName="parentTextBox" presStyleLbl="node1" presStyleIdx="0" presStyleCnt="3"/>
      <dgm:spPr/>
      <dgm:t>
        <a:bodyPr/>
        <a:lstStyle/>
        <a:p>
          <a:endParaRPr lang="uk-UA"/>
        </a:p>
      </dgm:t>
    </dgm:pt>
    <dgm:pt modelId="{9020884E-4FE9-40BF-A28D-0E72F5261F42}" type="pres">
      <dgm:prSet presAssocID="{72D3D7EE-28BF-4F1C-A33A-D952476C1C17}" presName="entireBox" presStyleLbl="node1" presStyleIdx="0" presStyleCnt="3"/>
      <dgm:spPr/>
      <dgm:t>
        <a:bodyPr/>
        <a:lstStyle/>
        <a:p>
          <a:endParaRPr lang="uk-UA"/>
        </a:p>
      </dgm:t>
    </dgm:pt>
    <dgm:pt modelId="{A66CFC07-FFAC-49DA-9637-B228E8109CC2}" type="pres">
      <dgm:prSet presAssocID="{72D3D7EE-28BF-4F1C-A33A-D952476C1C17}" presName="descendantBox" presStyleCnt="0"/>
      <dgm:spPr/>
    </dgm:pt>
    <dgm:pt modelId="{C7AA6F63-E4EB-4B67-8008-803AF864C274}" type="pres">
      <dgm:prSet presAssocID="{E69E475D-82C9-41E6-B8D8-368D2D37FBB0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872133-FF03-4DF6-A71C-09B15AC75257}" type="pres">
      <dgm:prSet presAssocID="{E5F19033-2D16-43BA-A46D-DAA713CD70ED}" presName="sp" presStyleCnt="0"/>
      <dgm:spPr/>
    </dgm:pt>
    <dgm:pt modelId="{6AA621C1-8B30-4006-8D9A-9A0A21EF7B52}" type="pres">
      <dgm:prSet presAssocID="{FDDFB2E6-DA2A-4973-9421-7E7E3CA5DE67}" presName="arrowAndChildren" presStyleCnt="0"/>
      <dgm:spPr/>
    </dgm:pt>
    <dgm:pt modelId="{25A92CD9-6B08-4630-984C-DBC208453AE5}" type="pres">
      <dgm:prSet presAssocID="{FDDFB2E6-DA2A-4973-9421-7E7E3CA5DE67}" presName="parentTextArrow" presStyleLbl="node1" presStyleIdx="0" presStyleCnt="3"/>
      <dgm:spPr/>
      <dgm:t>
        <a:bodyPr/>
        <a:lstStyle/>
        <a:p>
          <a:endParaRPr lang="uk-UA"/>
        </a:p>
      </dgm:t>
    </dgm:pt>
    <dgm:pt modelId="{DC79635E-6525-4C0C-927A-9261418F80BC}" type="pres">
      <dgm:prSet presAssocID="{FDDFB2E6-DA2A-4973-9421-7E7E3CA5DE67}" presName="arrow" presStyleLbl="node1" presStyleIdx="1" presStyleCnt="3"/>
      <dgm:spPr/>
      <dgm:t>
        <a:bodyPr/>
        <a:lstStyle/>
        <a:p>
          <a:endParaRPr lang="uk-UA"/>
        </a:p>
      </dgm:t>
    </dgm:pt>
    <dgm:pt modelId="{1D50F322-D369-4277-8E1D-37FEB530395D}" type="pres">
      <dgm:prSet presAssocID="{FDDFB2E6-DA2A-4973-9421-7E7E3CA5DE67}" presName="descendantArrow" presStyleCnt="0"/>
      <dgm:spPr/>
    </dgm:pt>
    <dgm:pt modelId="{248FDEAB-65AC-400A-92E5-6E2E17CD33C3}" type="pres">
      <dgm:prSet presAssocID="{FE84F341-41EA-48C8-B14D-79C40BD9736A}" presName="childTextArrow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68B08A-DCE7-420B-A475-874FA5F37FB4}" type="pres">
      <dgm:prSet presAssocID="{BA64FFB8-A7CE-436E-B788-BD16A50F3719}" presName="childTextArrow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E1F6E5-68A8-4C32-9BA7-366088E4D66A}" type="pres">
      <dgm:prSet presAssocID="{C285FEE8-AD32-4AAF-B264-3DC71DFF935A}" presName="childTextArrow" presStyleLbl="fgAccFollowNode1" presStyleIdx="3" presStyleCnt="7" custScaleX="13003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A92D5FA-6F7E-4F6F-A5FF-5145FB08C991}" type="pres">
      <dgm:prSet presAssocID="{326901EE-3C10-401F-B569-4805D77055FA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05419C4-9568-443A-B591-EED2342270C0}" type="pres">
      <dgm:prSet presAssocID="{20111C7E-A283-40AF-B67D-E54AA8217D63}" presName="sp" presStyleCnt="0"/>
      <dgm:spPr/>
    </dgm:pt>
    <dgm:pt modelId="{DA1E4FE0-9B3E-4193-B568-55AF99DAEBC0}" type="pres">
      <dgm:prSet presAssocID="{7B7D3EA8-4D48-4698-9A25-A2A598E237CD}" presName="arrowAndChildren" presStyleCnt="0"/>
      <dgm:spPr/>
    </dgm:pt>
    <dgm:pt modelId="{6DAEF34A-9F6F-4A5E-8452-977634CE3FC5}" type="pres">
      <dgm:prSet presAssocID="{7B7D3EA8-4D48-4698-9A25-A2A598E237CD}" presName="parentTextArrow" presStyleLbl="node1" presStyleIdx="1" presStyleCnt="3"/>
      <dgm:spPr/>
      <dgm:t>
        <a:bodyPr/>
        <a:lstStyle/>
        <a:p>
          <a:endParaRPr lang="uk-UA"/>
        </a:p>
      </dgm:t>
    </dgm:pt>
    <dgm:pt modelId="{BFEF4AF5-60FB-49D4-9821-6AB4AA30868E}" type="pres">
      <dgm:prSet presAssocID="{7B7D3EA8-4D48-4698-9A25-A2A598E237CD}" presName="arrow" presStyleLbl="node1" presStyleIdx="2" presStyleCnt="3"/>
      <dgm:spPr/>
      <dgm:t>
        <a:bodyPr/>
        <a:lstStyle/>
        <a:p>
          <a:endParaRPr lang="uk-UA"/>
        </a:p>
      </dgm:t>
    </dgm:pt>
    <dgm:pt modelId="{ACA9ECC9-EEF0-4B5F-BB3B-644945EC4BBA}" type="pres">
      <dgm:prSet presAssocID="{7B7D3EA8-4D48-4698-9A25-A2A598E237CD}" presName="descendantArrow" presStyleCnt="0"/>
      <dgm:spPr/>
    </dgm:pt>
    <dgm:pt modelId="{02CAF454-3EAF-46C5-A670-B4E28DB37BB3}" type="pres">
      <dgm:prSet presAssocID="{7E6CF4CA-7F3D-4A4C-A387-964FF933B3B0}" presName="childTextArrow" presStyleLbl="f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32C9FD-2662-46BB-8239-767AC3D7E8F6}" type="pres">
      <dgm:prSet presAssocID="{05F9D359-5C73-4B7E-932F-C5870A2A2644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EF35866-606A-416C-8CA7-DFE083A212D6}" srcId="{2F9F32C1-DE73-45B4-A68D-EBBBC09F35F1}" destId="{FDDFB2E6-DA2A-4973-9421-7E7E3CA5DE67}" srcOrd="1" destOrd="0" parTransId="{BE5FABD5-F3A3-4B3C-B2AC-CC306577A5BD}" sibTransId="{E5F19033-2D16-43BA-A46D-DAA713CD70ED}"/>
    <dgm:cxn modelId="{BE690B3B-B5C6-4062-9BAD-6101F9D9B94B}" srcId="{7B7D3EA8-4D48-4698-9A25-A2A598E237CD}" destId="{7E6CF4CA-7F3D-4A4C-A387-964FF933B3B0}" srcOrd="0" destOrd="0" parTransId="{F39827CA-6547-4FA9-B45B-16A811E11C87}" sibTransId="{3A6E1E10-FF23-4E73-8CD2-871C5256631C}"/>
    <dgm:cxn modelId="{B407A96D-F6E9-416F-9C68-5AAE386A50DF}" type="presOf" srcId="{72D3D7EE-28BF-4F1C-A33A-D952476C1C17}" destId="{9020884E-4FE9-40BF-A28D-0E72F5261F42}" srcOrd="1" destOrd="0" presId="urn:microsoft.com/office/officeart/2005/8/layout/process4"/>
    <dgm:cxn modelId="{3CCE6D25-17FE-46ED-B793-41FB37EC5233}" type="presOf" srcId="{7B7D3EA8-4D48-4698-9A25-A2A598E237CD}" destId="{BFEF4AF5-60FB-49D4-9821-6AB4AA30868E}" srcOrd="1" destOrd="0" presId="urn:microsoft.com/office/officeart/2005/8/layout/process4"/>
    <dgm:cxn modelId="{C252515F-9594-422F-928E-E54E32DA6CA9}" srcId="{2F9F32C1-DE73-45B4-A68D-EBBBC09F35F1}" destId="{7B7D3EA8-4D48-4698-9A25-A2A598E237CD}" srcOrd="0" destOrd="0" parTransId="{9AA1393B-6010-4846-8DEA-E5249600829F}" sibTransId="{20111C7E-A283-40AF-B67D-E54AA8217D63}"/>
    <dgm:cxn modelId="{33335BAD-C7D7-4184-AC21-72D68D43E93D}" type="presOf" srcId="{7E6CF4CA-7F3D-4A4C-A387-964FF933B3B0}" destId="{02CAF454-3EAF-46C5-A670-B4E28DB37BB3}" srcOrd="0" destOrd="0" presId="urn:microsoft.com/office/officeart/2005/8/layout/process4"/>
    <dgm:cxn modelId="{ABF465E3-14E7-484F-B586-ACF30D81C328}" type="presOf" srcId="{FDDFB2E6-DA2A-4973-9421-7E7E3CA5DE67}" destId="{25A92CD9-6B08-4630-984C-DBC208453AE5}" srcOrd="0" destOrd="0" presId="urn:microsoft.com/office/officeart/2005/8/layout/process4"/>
    <dgm:cxn modelId="{33DF519F-CAC4-413D-8346-8222C10E287D}" type="presOf" srcId="{2F9F32C1-DE73-45B4-A68D-EBBBC09F35F1}" destId="{CE4D1EB0-60BA-4837-8531-7619F2BC5B93}" srcOrd="0" destOrd="0" presId="urn:microsoft.com/office/officeart/2005/8/layout/process4"/>
    <dgm:cxn modelId="{81273F0F-8D63-4460-A9BD-3D127A21DBB6}" srcId="{FDDFB2E6-DA2A-4973-9421-7E7E3CA5DE67}" destId="{FE84F341-41EA-48C8-B14D-79C40BD9736A}" srcOrd="0" destOrd="0" parTransId="{8E76F541-0845-4314-BB29-605531FFA9C9}" sibTransId="{DEE11885-6226-41AE-B185-E5216C22A042}"/>
    <dgm:cxn modelId="{2C7060B9-59B5-435F-B01B-6910534D48AB}" srcId="{FDDFB2E6-DA2A-4973-9421-7E7E3CA5DE67}" destId="{BA64FFB8-A7CE-436E-B788-BD16A50F3719}" srcOrd="1" destOrd="0" parTransId="{DE533782-8918-4DFE-BADD-0D9522CF055A}" sibTransId="{F9A8FC1A-34D4-4756-B55A-7B67AA6798B8}"/>
    <dgm:cxn modelId="{850DE455-0F44-442B-82C7-7D506E7433AF}" srcId="{FDDFB2E6-DA2A-4973-9421-7E7E3CA5DE67}" destId="{326901EE-3C10-401F-B569-4805D77055FA}" srcOrd="3" destOrd="0" parTransId="{CD2F59AF-E0E8-43E1-84A6-256564EE0B19}" sibTransId="{86BBE5A7-F3A1-4152-AD7A-CBE46C1D3352}"/>
    <dgm:cxn modelId="{657DBF4A-F93F-4C1C-9BA8-1BB506AD013B}" type="presOf" srcId="{BA64FFB8-A7CE-436E-B788-BD16A50F3719}" destId="{8968B08A-DCE7-420B-A475-874FA5F37FB4}" srcOrd="0" destOrd="0" presId="urn:microsoft.com/office/officeart/2005/8/layout/process4"/>
    <dgm:cxn modelId="{E5E63EE2-EA3A-4C9A-ABC8-32158A52C545}" type="presOf" srcId="{FE84F341-41EA-48C8-B14D-79C40BD9736A}" destId="{248FDEAB-65AC-400A-92E5-6E2E17CD33C3}" srcOrd="0" destOrd="0" presId="urn:microsoft.com/office/officeart/2005/8/layout/process4"/>
    <dgm:cxn modelId="{F1201269-591A-4AA5-9B55-0DB2DB036345}" type="presOf" srcId="{05F9D359-5C73-4B7E-932F-C5870A2A2644}" destId="{0C32C9FD-2662-46BB-8239-767AC3D7E8F6}" srcOrd="0" destOrd="0" presId="urn:microsoft.com/office/officeart/2005/8/layout/process4"/>
    <dgm:cxn modelId="{D729876A-22D3-434F-A212-202C7AD20959}" srcId="{7B7D3EA8-4D48-4698-9A25-A2A598E237CD}" destId="{05F9D359-5C73-4B7E-932F-C5870A2A2644}" srcOrd="1" destOrd="0" parTransId="{29843560-E562-4229-84F1-A2D7EE1A4371}" sibTransId="{6072F51D-ED9A-45EC-9D00-0FD9AB9D911B}"/>
    <dgm:cxn modelId="{2A2048B0-1E19-4DEE-B5E4-6B0956322ECA}" type="presOf" srcId="{326901EE-3C10-401F-B569-4805D77055FA}" destId="{3A92D5FA-6F7E-4F6F-A5FF-5145FB08C991}" srcOrd="0" destOrd="0" presId="urn:microsoft.com/office/officeart/2005/8/layout/process4"/>
    <dgm:cxn modelId="{FA05E576-C436-4AD0-86BF-AE796008A19E}" srcId="{72D3D7EE-28BF-4F1C-A33A-D952476C1C17}" destId="{E69E475D-82C9-41E6-B8D8-368D2D37FBB0}" srcOrd="0" destOrd="0" parTransId="{8E6AC05A-489E-4A7F-A90F-4905FA6A8EEC}" sibTransId="{D9D10C95-2CD5-4D28-9F7C-4F265C075747}"/>
    <dgm:cxn modelId="{6BA0D1D9-F6E5-4ECB-A148-70DA47586ACE}" type="presOf" srcId="{72D3D7EE-28BF-4F1C-A33A-D952476C1C17}" destId="{334783DF-2B6B-4E23-9C12-1FEAD9F0527F}" srcOrd="0" destOrd="0" presId="urn:microsoft.com/office/officeart/2005/8/layout/process4"/>
    <dgm:cxn modelId="{03593CA2-6FA2-4008-A873-5DFA9039B4C9}" srcId="{2F9F32C1-DE73-45B4-A68D-EBBBC09F35F1}" destId="{72D3D7EE-28BF-4F1C-A33A-D952476C1C17}" srcOrd="2" destOrd="0" parTransId="{6B585C32-590C-454E-B2D0-A1425CB06717}" sibTransId="{1804AF6B-946B-4294-99D8-8F13A3E34CBA}"/>
    <dgm:cxn modelId="{BF575ABC-C48A-47A4-BF4B-4CDD9DA553A3}" type="presOf" srcId="{FDDFB2E6-DA2A-4973-9421-7E7E3CA5DE67}" destId="{DC79635E-6525-4C0C-927A-9261418F80BC}" srcOrd="1" destOrd="0" presId="urn:microsoft.com/office/officeart/2005/8/layout/process4"/>
    <dgm:cxn modelId="{E7AB50FC-56FE-446C-B8B9-26E2894EA0E4}" srcId="{FDDFB2E6-DA2A-4973-9421-7E7E3CA5DE67}" destId="{C285FEE8-AD32-4AAF-B264-3DC71DFF935A}" srcOrd="2" destOrd="0" parTransId="{A2ABA8D8-79AA-49E3-9AA6-DF538546E879}" sibTransId="{3949E929-BD28-49C3-9A69-C7463D6684B7}"/>
    <dgm:cxn modelId="{B82D7E65-F2FA-477F-B43C-C687826B7AE7}" type="presOf" srcId="{C285FEE8-AD32-4AAF-B264-3DC71DFF935A}" destId="{C4E1F6E5-68A8-4C32-9BA7-366088E4D66A}" srcOrd="0" destOrd="0" presId="urn:microsoft.com/office/officeart/2005/8/layout/process4"/>
    <dgm:cxn modelId="{2D5AA405-0CF6-43F9-B724-E1844EF91972}" type="presOf" srcId="{7B7D3EA8-4D48-4698-9A25-A2A598E237CD}" destId="{6DAEF34A-9F6F-4A5E-8452-977634CE3FC5}" srcOrd="0" destOrd="0" presId="urn:microsoft.com/office/officeart/2005/8/layout/process4"/>
    <dgm:cxn modelId="{2561BC38-9E7B-47C8-AE58-8E79D6043D04}" type="presOf" srcId="{E69E475D-82C9-41E6-B8D8-368D2D37FBB0}" destId="{C7AA6F63-E4EB-4B67-8008-803AF864C274}" srcOrd="0" destOrd="0" presId="urn:microsoft.com/office/officeart/2005/8/layout/process4"/>
    <dgm:cxn modelId="{D36B241C-5C49-4039-8C37-979333BEE232}" type="presParOf" srcId="{CE4D1EB0-60BA-4837-8531-7619F2BC5B93}" destId="{3B9F3868-9AF2-485A-9D42-8CB0B1BE2286}" srcOrd="0" destOrd="0" presId="urn:microsoft.com/office/officeart/2005/8/layout/process4"/>
    <dgm:cxn modelId="{D8E6F508-4323-4118-9E95-CDC4F36E909C}" type="presParOf" srcId="{3B9F3868-9AF2-485A-9D42-8CB0B1BE2286}" destId="{334783DF-2B6B-4E23-9C12-1FEAD9F0527F}" srcOrd="0" destOrd="0" presId="urn:microsoft.com/office/officeart/2005/8/layout/process4"/>
    <dgm:cxn modelId="{18B00F38-2507-4932-8813-EE2E566BA6CF}" type="presParOf" srcId="{3B9F3868-9AF2-485A-9D42-8CB0B1BE2286}" destId="{9020884E-4FE9-40BF-A28D-0E72F5261F42}" srcOrd="1" destOrd="0" presId="urn:microsoft.com/office/officeart/2005/8/layout/process4"/>
    <dgm:cxn modelId="{22216D5E-1A09-4DFF-B013-4E261B76DFE9}" type="presParOf" srcId="{3B9F3868-9AF2-485A-9D42-8CB0B1BE2286}" destId="{A66CFC07-FFAC-49DA-9637-B228E8109CC2}" srcOrd="2" destOrd="0" presId="urn:microsoft.com/office/officeart/2005/8/layout/process4"/>
    <dgm:cxn modelId="{5E00A4CD-2136-499A-BE1B-8FC4926FB177}" type="presParOf" srcId="{A66CFC07-FFAC-49DA-9637-B228E8109CC2}" destId="{C7AA6F63-E4EB-4B67-8008-803AF864C274}" srcOrd="0" destOrd="0" presId="urn:microsoft.com/office/officeart/2005/8/layout/process4"/>
    <dgm:cxn modelId="{42D5088A-2839-47A5-B11E-EBB7559AB8D1}" type="presParOf" srcId="{CE4D1EB0-60BA-4837-8531-7619F2BC5B93}" destId="{E9872133-FF03-4DF6-A71C-09B15AC75257}" srcOrd="1" destOrd="0" presId="urn:microsoft.com/office/officeart/2005/8/layout/process4"/>
    <dgm:cxn modelId="{51A8E0E2-BA8E-4BB1-B5A2-BA60E4709ACE}" type="presParOf" srcId="{CE4D1EB0-60BA-4837-8531-7619F2BC5B93}" destId="{6AA621C1-8B30-4006-8D9A-9A0A21EF7B52}" srcOrd="2" destOrd="0" presId="urn:microsoft.com/office/officeart/2005/8/layout/process4"/>
    <dgm:cxn modelId="{FAB9D532-699E-4929-A072-C38F4D1A1B33}" type="presParOf" srcId="{6AA621C1-8B30-4006-8D9A-9A0A21EF7B52}" destId="{25A92CD9-6B08-4630-984C-DBC208453AE5}" srcOrd="0" destOrd="0" presId="urn:microsoft.com/office/officeart/2005/8/layout/process4"/>
    <dgm:cxn modelId="{1E533E36-735B-40DC-A009-86230A2CF69A}" type="presParOf" srcId="{6AA621C1-8B30-4006-8D9A-9A0A21EF7B52}" destId="{DC79635E-6525-4C0C-927A-9261418F80BC}" srcOrd="1" destOrd="0" presId="urn:microsoft.com/office/officeart/2005/8/layout/process4"/>
    <dgm:cxn modelId="{CDD6413D-48E2-4EFC-B147-B3F095D89E7C}" type="presParOf" srcId="{6AA621C1-8B30-4006-8D9A-9A0A21EF7B52}" destId="{1D50F322-D369-4277-8E1D-37FEB530395D}" srcOrd="2" destOrd="0" presId="urn:microsoft.com/office/officeart/2005/8/layout/process4"/>
    <dgm:cxn modelId="{F469B01D-C576-4FE3-973F-898A11C8C919}" type="presParOf" srcId="{1D50F322-D369-4277-8E1D-37FEB530395D}" destId="{248FDEAB-65AC-400A-92E5-6E2E17CD33C3}" srcOrd="0" destOrd="0" presId="urn:microsoft.com/office/officeart/2005/8/layout/process4"/>
    <dgm:cxn modelId="{4330744D-C5CB-445C-B2EE-3EC9A9D093F3}" type="presParOf" srcId="{1D50F322-D369-4277-8E1D-37FEB530395D}" destId="{8968B08A-DCE7-420B-A475-874FA5F37FB4}" srcOrd="1" destOrd="0" presId="urn:microsoft.com/office/officeart/2005/8/layout/process4"/>
    <dgm:cxn modelId="{6BD79806-1E47-487E-B69D-9D9B606FC5F7}" type="presParOf" srcId="{1D50F322-D369-4277-8E1D-37FEB530395D}" destId="{C4E1F6E5-68A8-4C32-9BA7-366088E4D66A}" srcOrd="2" destOrd="0" presId="urn:microsoft.com/office/officeart/2005/8/layout/process4"/>
    <dgm:cxn modelId="{BA452234-EE0F-4881-BE8D-9783D92ABF98}" type="presParOf" srcId="{1D50F322-D369-4277-8E1D-37FEB530395D}" destId="{3A92D5FA-6F7E-4F6F-A5FF-5145FB08C991}" srcOrd="3" destOrd="0" presId="urn:microsoft.com/office/officeart/2005/8/layout/process4"/>
    <dgm:cxn modelId="{541D3CD7-F8F7-422A-B041-71E178AF3DB5}" type="presParOf" srcId="{CE4D1EB0-60BA-4837-8531-7619F2BC5B93}" destId="{205419C4-9568-443A-B591-EED2342270C0}" srcOrd="3" destOrd="0" presId="urn:microsoft.com/office/officeart/2005/8/layout/process4"/>
    <dgm:cxn modelId="{B8F96C0F-C2ED-4A51-A155-55783A4C8CE8}" type="presParOf" srcId="{CE4D1EB0-60BA-4837-8531-7619F2BC5B93}" destId="{DA1E4FE0-9B3E-4193-B568-55AF99DAEBC0}" srcOrd="4" destOrd="0" presId="urn:microsoft.com/office/officeart/2005/8/layout/process4"/>
    <dgm:cxn modelId="{A65F0D9C-1FDD-4335-AACB-144D7436E624}" type="presParOf" srcId="{DA1E4FE0-9B3E-4193-B568-55AF99DAEBC0}" destId="{6DAEF34A-9F6F-4A5E-8452-977634CE3FC5}" srcOrd="0" destOrd="0" presId="urn:microsoft.com/office/officeart/2005/8/layout/process4"/>
    <dgm:cxn modelId="{E86AE69C-444D-4500-A27D-EB90F664C514}" type="presParOf" srcId="{DA1E4FE0-9B3E-4193-B568-55AF99DAEBC0}" destId="{BFEF4AF5-60FB-49D4-9821-6AB4AA30868E}" srcOrd="1" destOrd="0" presId="urn:microsoft.com/office/officeart/2005/8/layout/process4"/>
    <dgm:cxn modelId="{F952C849-56EF-464E-B9DC-722AED3AC1FA}" type="presParOf" srcId="{DA1E4FE0-9B3E-4193-B568-55AF99DAEBC0}" destId="{ACA9ECC9-EEF0-4B5F-BB3B-644945EC4BBA}" srcOrd="2" destOrd="0" presId="urn:microsoft.com/office/officeart/2005/8/layout/process4"/>
    <dgm:cxn modelId="{A9703EF6-A02D-4FD9-A6A5-9E2FC80029DF}" type="presParOf" srcId="{ACA9ECC9-EEF0-4B5F-BB3B-644945EC4BBA}" destId="{02CAF454-3EAF-46C5-A670-B4E28DB37BB3}" srcOrd="0" destOrd="0" presId="urn:microsoft.com/office/officeart/2005/8/layout/process4"/>
    <dgm:cxn modelId="{6488395D-993C-4F6B-B6AC-DBCDF36CE143}" type="presParOf" srcId="{ACA9ECC9-EEF0-4B5F-BB3B-644945EC4BBA}" destId="{0C32C9FD-2662-46BB-8239-767AC3D7E8F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EAFB8CE-D721-431A-987C-5DA3304721B1}" type="doc">
      <dgm:prSet loTypeId="urn:microsoft.com/office/officeart/2005/8/layout/hierarchy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A67E205-0D92-42AA-BDFF-24298E6EF7B4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uk-UA" dirty="0" smtClean="0"/>
            <a:t> </a:t>
          </a:r>
          <a:endParaRPr lang="uk-UA" dirty="0"/>
        </a:p>
      </dgm:t>
    </dgm:pt>
    <dgm:pt modelId="{7100B7D0-7169-4888-BEDE-1335D6BB266A}" type="parTrans" cxnId="{38E87C2A-648D-4CFA-9402-CE598DDEDE0A}">
      <dgm:prSet/>
      <dgm:spPr/>
      <dgm:t>
        <a:bodyPr/>
        <a:lstStyle/>
        <a:p>
          <a:endParaRPr lang="uk-UA"/>
        </a:p>
      </dgm:t>
    </dgm:pt>
    <dgm:pt modelId="{C57C128B-113B-457E-9F90-EAD3AA0AB619}" type="sibTrans" cxnId="{38E87C2A-648D-4CFA-9402-CE598DDEDE0A}">
      <dgm:prSet/>
      <dgm:spPr/>
      <dgm:t>
        <a:bodyPr/>
        <a:lstStyle/>
        <a:p>
          <a:endParaRPr lang="uk-UA"/>
        </a:p>
      </dgm:t>
    </dgm:pt>
    <dgm:pt modelId="{182DC4FF-A296-4562-BECA-6DA18692B54A}" type="pres">
      <dgm:prSet presAssocID="{DEAFB8CE-D721-431A-987C-5DA3304721B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5DE6CBD5-85BC-4949-8E9F-0E500EC71EAC}" type="pres">
      <dgm:prSet presAssocID="{EA67E205-0D92-42AA-BDFF-24298E6EF7B4}" presName="vertOne" presStyleCnt="0"/>
      <dgm:spPr/>
    </dgm:pt>
    <dgm:pt modelId="{B01C5E10-FA7D-4814-9357-A81A628366D8}" type="pres">
      <dgm:prSet presAssocID="{EA67E205-0D92-42AA-BDFF-24298E6EF7B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D19B1F5-0055-432C-9572-C792C1CFB9FC}" type="pres">
      <dgm:prSet presAssocID="{EA67E205-0D92-42AA-BDFF-24298E6EF7B4}" presName="horzOne" presStyleCnt="0"/>
      <dgm:spPr/>
    </dgm:pt>
  </dgm:ptLst>
  <dgm:cxnLst>
    <dgm:cxn modelId="{07D8B634-907C-49D2-B4C4-E1FF6C54B24E}" type="presOf" srcId="{DEAFB8CE-D721-431A-987C-5DA3304721B1}" destId="{182DC4FF-A296-4562-BECA-6DA18692B54A}" srcOrd="0" destOrd="0" presId="urn:microsoft.com/office/officeart/2005/8/layout/hierarchy4"/>
    <dgm:cxn modelId="{38E87C2A-648D-4CFA-9402-CE598DDEDE0A}" srcId="{DEAFB8CE-D721-431A-987C-5DA3304721B1}" destId="{EA67E205-0D92-42AA-BDFF-24298E6EF7B4}" srcOrd="0" destOrd="0" parTransId="{7100B7D0-7169-4888-BEDE-1335D6BB266A}" sibTransId="{C57C128B-113B-457E-9F90-EAD3AA0AB619}"/>
    <dgm:cxn modelId="{65E00C18-5742-4CE1-8F1E-83DE53473623}" type="presOf" srcId="{EA67E205-0D92-42AA-BDFF-24298E6EF7B4}" destId="{B01C5E10-FA7D-4814-9357-A81A628366D8}" srcOrd="0" destOrd="0" presId="urn:microsoft.com/office/officeart/2005/8/layout/hierarchy4"/>
    <dgm:cxn modelId="{213CC353-BF0D-4761-A2AC-34B48BAD8200}" type="presParOf" srcId="{182DC4FF-A296-4562-BECA-6DA18692B54A}" destId="{5DE6CBD5-85BC-4949-8E9F-0E500EC71EAC}" srcOrd="0" destOrd="0" presId="urn:microsoft.com/office/officeart/2005/8/layout/hierarchy4"/>
    <dgm:cxn modelId="{65ECAAC7-3068-4A52-ACF0-7F71423B3D5E}" type="presParOf" srcId="{5DE6CBD5-85BC-4949-8E9F-0E500EC71EAC}" destId="{B01C5E10-FA7D-4814-9357-A81A628366D8}" srcOrd="0" destOrd="0" presId="urn:microsoft.com/office/officeart/2005/8/layout/hierarchy4"/>
    <dgm:cxn modelId="{81E0C62E-AA01-47D1-A3E3-05E972A3C4E9}" type="presParOf" srcId="{5DE6CBD5-85BC-4949-8E9F-0E500EC71EAC}" destId="{7D19B1F5-0055-432C-9572-C792C1CFB9F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72F76AB-1C6C-4182-BF4B-757C9BC10062}" type="doc">
      <dgm:prSet loTypeId="urn:microsoft.com/office/officeart/2005/8/layout/hierarchy4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58FAB7F8-DE1C-451E-9DB5-FD75E0F93B5B}">
      <dgm:prSet phldrT="[Текст]"/>
      <dgm:spPr/>
      <dgm:t>
        <a:bodyPr/>
        <a:lstStyle/>
        <a:p>
          <a:r>
            <a:rPr lang="uk-UA" dirty="0" smtClean="0"/>
            <a:t> </a:t>
          </a:r>
          <a:endParaRPr lang="uk-UA" dirty="0"/>
        </a:p>
      </dgm:t>
    </dgm:pt>
    <dgm:pt modelId="{D93439D0-2A18-4A38-8B35-2FF664B5FF92}" type="parTrans" cxnId="{935AB739-1025-4395-8640-CC25A7885117}">
      <dgm:prSet/>
      <dgm:spPr/>
      <dgm:t>
        <a:bodyPr/>
        <a:lstStyle/>
        <a:p>
          <a:endParaRPr lang="uk-UA"/>
        </a:p>
      </dgm:t>
    </dgm:pt>
    <dgm:pt modelId="{B1A5B1E8-DAF1-4539-B236-09523DCCF718}" type="sibTrans" cxnId="{935AB739-1025-4395-8640-CC25A7885117}">
      <dgm:prSet/>
      <dgm:spPr/>
      <dgm:t>
        <a:bodyPr/>
        <a:lstStyle/>
        <a:p>
          <a:endParaRPr lang="uk-UA"/>
        </a:p>
      </dgm:t>
    </dgm:pt>
    <dgm:pt modelId="{005F6463-6B3B-47A5-B6F1-CBED80665BEE}" type="pres">
      <dgm:prSet presAssocID="{E72F76AB-1C6C-4182-BF4B-757C9BC1006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8E03BE10-737A-4A91-9880-9B589A1532A3}" type="pres">
      <dgm:prSet presAssocID="{58FAB7F8-DE1C-451E-9DB5-FD75E0F93B5B}" presName="vertOne" presStyleCnt="0"/>
      <dgm:spPr/>
    </dgm:pt>
    <dgm:pt modelId="{9F24C75E-1177-4EF0-BBAE-09BC9068D37C}" type="pres">
      <dgm:prSet presAssocID="{58FAB7F8-DE1C-451E-9DB5-FD75E0F93B5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AA9503A-A929-459B-BB87-E6D64C53E6D8}" type="pres">
      <dgm:prSet presAssocID="{58FAB7F8-DE1C-451E-9DB5-FD75E0F93B5B}" presName="horzOne" presStyleCnt="0"/>
      <dgm:spPr/>
    </dgm:pt>
  </dgm:ptLst>
  <dgm:cxnLst>
    <dgm:cxn modelId="{CD95524B-D731-4C85-A769-1F70619419F6}" type="presOf" srcId="{E72F76AB-1C6C-4182-BF4B-757C9BC10062}" destId="{005F6463-6B3B-47A5-B6F1-CBED80665BEE}" srcOrd="0" destOrd="0" presId="urn:microsoft.com/office/officeart/2005/8/layout/hierarchy4"/>
    <dgm:cxn modelId="{935AB739-1025-4395-8640-CC25A7885117}" srcId="{E72F76AB-1C6C-4182-BF4B-757C9BC10062}" destId="{58FAB7F8-DE1C-451E-9DB5-FD75E0F93B5B}" srcOrd="0" destOrd="0" parTransId="{D93439D0-2A18-4A38-8B35-2FF664B5FF92}" sibTransId="{B1A5B1E8-DAF1-4539-B236-09523DCCF718}"/>
    <dgm:cxn modelId="{4F85DA07-0DD9-4562-9BE3-2A86DB8ADBC9}" type="presOf" srcId="{58FAB7F8-DE1C-451E-9DB5-FD75E0F93B5B}" destId="{9F24C75E-1177-4EF0-BBAE-09BC9068D37C}" srcOrd="0" destOrd="0" presId="urn:microsoft.com/office/officeart/2005/8/layout/hierarchy4"/>
    <dgm:cxn modelId="{861DCB87-3DF5-4B00-91E7-26FBB50980BB}" type="presParOf" srcId="{005F6463-6B3B-47A5-B6F1-CBED80665BEE}" destId="{8E03BE10-737A-4A91-9880-9B589A1532A3}" srcOrd="0" destOrd="0" presId="urn:microsoft.com/office/officeart/2005/8/layout/hierarchy4"/>
    <dgm:cxn modelId="{3BE33CCA-0BCD-469B-9F79-27B527A6051F}" type="presParOf" srcId="{8E03BE10-737A-4A91-9880-9B589A1532A3}" destId="{9F24C75E-1177-4EF0-BBAE-09BC9068D37C}" srcOrd="0" destOrd="0" presId="urn:microsoft.com/office/officeart/2005/8/layout/hierarchy4"/>
    <dgm:cxn modelId="{3DA01AC2-A7E6-4745-B6D7-5BAECA42B4A8}" type="presParOf" srcId="{8E03BE10-737A-4A91-9880-9B589A1532A3}" destId="{9AA9503A-A929-459B-BB87-E6D64C53E6D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7D87A19-D977-4917-9E43-EFD85F91A14A}" type="doc">
      <dgm:prSet loTypeId="urn:microsoft.com/office/officeart/2005/8/layout/hierarchy4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AFA32ED-CE4C-4AAC-AF6E-52044AF49979}">
      <dgm:prSet phldrT="[Текст]" phldr="1"/>
      <dgm:spPr>
        <a:solidFill>
          <a:srgbClr val="26B4A3"/>
        </a:solidFill>
      </dgm:spPr>
      <dgm:t>
        <a:bodyPr/>
        <a:lstStyle/>
        <a:p>
          <a:endParaRPr lang="uk-UA"/>
        </a:p>
      </dgm:t>
    </dgm:pt>
    <dgm:pt modelId="{4C2FAEE7-3229-4902-A910-00755A1AE6A1}" type="parTrans" cxnId="{85A27638-B6D3-4BFC-8775-7F152EFD34E5}">
      <dgm:prSet/>
      <dgm:spPr/>
      <dgm:t>
        <a:bodyPr/>
        <a:lstStyle/>
        <a:p>
          <a:endParaRPr lang="uk-UA"/>
        </a:p>
      </dgm:t>
    </dgm:pt>
    <dgm:pt modelId="{44DE3A03-E129-4A61-A1A1-DFB008D6090E}" type="sibTrans" cxnId="{85A27638-B6D3-4BFC-8775-7F152EFD34E5}">
      <dgm:prSet/>
      <dgm:spPr/>
      <dgm:t>
        <a:bodyPr/>
        <a:lstStyle/>
        <a:p>
          <a:endParaRPr lang="uk-UA"/>
        </a:p>
      </dgm:t>
    </dgm:pt>
    <dgm:pt modelId="{BEBA3B1A-CF92-4473-93F8-8B4E4A36D3FE}" type="pres">
      <dgm:prSet presAssocID="{77D87A19-D977-4917-9E43-EFD85F91A14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A686F23E-F771-45CC-ABFA-C0BF10B0EB90}" type="pres">
      <dgm:prSet presAssocID="{DAFA32ED-CE4C-4AAC-AF6E-52044AF49979}" presName="vertOne" presStyleCnt="0"/>
      <dgm:spPr/>
    </dgm:pt>
    <dgm:pt modelId="{510BF793-AF07-47AB-9865-AFC65A1B1B6A}" type="pres">
      <dgm:prSet presAssocID="{DAFA32ED-CE4C-4AAC-AF6E-52044AF49979}" presName="txOne" presStyleLbl="node0" presStyleIdx="0" presStyleCnt="1" custLinFactX="6819" custLinFactNeighborX="100000" custLinFactNeighborY="7200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DDB671A-570C-4ABD-882B-FBA6AABD0CD4}" type="pres">
      <dgm:prSet presAssocID="{DAFA32ED-CE4C-4AAC-AF6E-52044AF49979}" presName="horzOne" presStyleCnt="0"/>
      <dgm:spPr/>
    </dgm:pt>
  </dgm:ptLst>
  <dgm:cxnLst>
    <dgm:cxn modelId="{66283221-AB76-4B2E-A80C-ACBDAB08D4EB}" type="presOf" srcId="{DAFA32ED-CE4C-4AAC-AF6E-52044AF49979}" destId="{510BF793-AF07-47AB-9865-AFC65A1B1B6A}" srcOrd="0" destOrd="0" presId="urn:microsoft.com/office/officeart/2005/8/layout/hierarchy4"/>
    <dgm:cxn modelId="{F4EF89C5-2CC0-4996-A799-0B5623DE9764}" type="presOf" srcId="{77D87A19-D977-4917-9E43-EFD85F91A14A}" destId="{BEBA3B1A-CF92-4473-93F8-8B4E4A36D3FE}" srcOrd="0" destOrd="0" presId="urn:microsoft.com/office/officeart/2005/8/layout/hierarchy4"/>
    <dgm:cxn modelId="{85A27638-B6D3-4BFC-8775-7F152EFD34E5}" srcId="{77D87A19-D977-4917-9E43-EFD85F91A14A}" destId="{DAFA32ED-CE4C-4AAC-AF6E-52044AF49979}" srcOrd="0" destOrd="0" parTransId="{4C2FAEE7-3229-4902-A910-00755A1AE6A1}" sibTransId="{44DE3A03-E129-4A61-A1A1-DFB008D6090E}"/>
    <dgm:cxn modelId="{1F31B39D-0A3B-4BCB-BA51-F20C4CF4DF82}" type="presParOf" srcId="{BEBA3B1A-CF92-4473-93F8-8B4E4A36D3FE}" destId="{A686F23E-F771-45CC-ABFA-C0BF10B0EB90}" srcOrd="0" destOrd="0" presId="urn:microsoft.com/office/officeart/2005/8/layout/hierarchy4"/>
    <dgm:cxn modelId="{147A7785-E23D-4167-B0F4-12AE1B1C3E10}" type="presParOf" srcId="{A686F23E-F771-45CC-ABFA-C0BF10B0EB90}" destId="{510BF793-AF07-47AB-9865-AFC65A1B1B6A}" srcOrd="0" destOrd="0" presId="urn:microsoft.com/office/officeart/2005/8/layout/hierarchy4"/>
    <dgm:cxn modelId="{5DC884E5-8CB4-4B04-90BD-C5C16A17AF1B}" type="presParOf" srcId="{A686F23E-F771-45CC-ABFA-C0BF10B0EB90}" destId="{DDDB671A-570C-4ABD-882B-FBA6AABD0CD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7622D29-A638-49C2-9A42-C71F24698797}" type="doc">
      <dgm:prSet loTypeId="urn:microsoft.com/office/officeart/2005/8/layout/hierarchy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25A9A04-C8EE-4465-A0C9-321C34EA3BE9}">
      <dgm:prSet phldrT="[Текст]"/>
      <dgm:spPr>
        <a:solidFill>
          <a:srgbClr val="43D198"/>
        </a:solidFill>
      </dgm:spPr>
      <dgm:t>
        <a:bodyPr/>
        <a:lstStyle/>
        <a:p>
          <a:r>
            <a:rPr lang="uk-UA" dirty="0" smtClean="0"/>
            <a:t> </a:t>
          </a:r>
          <a:endParaRPr lang="uk-UA" dirty="0"/>
        </a:p>
      </dgm:t>
    </dgm:pt>
    <dgm:pt modelId="{C2B6F554-6D6C-48E8-B42D-C7F487BB672F}" type="parTrans" cxnId="{6B45AC5D-8748-4B68-824E-6E0CB4DA09B1}">
      <dgm:prSet/>
      <dgm:spPr/>
      <dgm:t>
        <a:bodyPr/>
        <a:lstStyle/>
        <a:p>
          <a:endParaRPr lang="uk-UA"/>
        </a:p>
      </dgm:t>
    </dgm:pt>
    <dgm:pt modelId="{46F40462-7530-4E27-9B90-7BBF12CE6650}" type="sibTrans" cxnId="{6B45AC5D-8748-4B68-824E-6E0CB4DA09B1}">
      <dgm:prSet/>
      <dgm:spPr/>
      <dgm:t>
        <a:bodyPr/>
        <a:lstStyle/>
        <a:p>
          <a:endParaRPr lang="uk-UA"/>
        </a:p>
      </dgm:t>
    </dgm:pt>
    <dgm:pt modelId="{BA06400B-3979-489F-87D3-67BF430DA84C}" type="pres">
      <dgm:prSet presAssocID="{37622D29-A638-49C2-9A42-C71F2469879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0BB24420-5A6E-42D1-B3F6-A6D1817EBA1B}" type="pres">
      <dgm:prSet presAssocID="{B25A9A04-C8EE-4465-A0C9-321C34EA3BE9}" presName="vertOne" presStyleCnt="0"/>
      <dgm:spPr/>
    </dgm:pt>
    <dgm:pt modelId="{0EB5AD22-19F8-4397-9B4B-AF386D6DCBC6}" type="pres">
      <dgm:prSet presAssocID="{B25A9A04-C8EE-4465-A0C9-321C34EA3BE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A756759-BD7A-4546-9FA6-48A957292DF0}" type="pres">
      <dgm:prSet presAssocID="{B25A9A04-C8EE-4465-A0C9-321C34EA3BE9}" presName="horzOne" presStyleCnt="0"/>
      <dgm:spPr/>
    </dgm:pt>
  </dgm:ptLst>
  <dgm:cxnLst>
    <dgm:cxn modelId="{23E76672-3A0D-4254-A618-167C3157F645}" type="presOf" srcId="{B25A9A04-C8EE-4465-A0C9-321C34EA3BE9}" destId="{0EB5AD22-19F8-4397-9B4B-AF386D6DCBC6}" srcOrd="0" destOrd="0" presId="urn:microsoft.com/office/officeart/2005/8/layout/hierarchy4"/>
    <dgm:cxn modelId="{6B45AC5D-8748-4B68-824E-6E0CB4DA09B1}" srcId="{37622D29-A638-49C2-9A42-C71F24698797}" destId="{B25A9A04-C8EE-4465-A0C9-321C34EA3BE9}" srcOrd="0" destOrd="0" parTransId="{C2B6F554-6D6C-48E8-B42D-C7F487BB672F}" sibTransId="{46F40462-7530-4E27-9B90-7BBF12CE6650}"/>
    <dgm:cxn modelId="{C8B9A13A-5F9A-4253-AFDD-DADD15B14AE6}" type="presOf" srcId="{37622D29-A638-49C2-9A42-C71F24698797}" destId="{BA06400B-3979-489F-87D3-67BF430DA84C}" srcOrd="0" destOrd="0" presId="urn:microsoft.com/office/officeart/2005/8/layout/hierarchy4"/>
    <dgm:cxn modelId="{1BC5B540-E316-4B90-A7F0-8F21197A2957}" type="presParOf" srcId="{BA06400B-3979-489F-87D3-67BF430DA84C}" destId="{0BB24420-5A6E-42D1-B3F6-A6D1817EBA1B}" srcOrd="0" destOrd="0" presId="urn:microsoft.com/office/officeart/2005/8/layout/hierarchy4"/>
    <dgm:cxn modelId="{119E9601-1BF6-48F3-AFFA-E5C0803E62BD}" type="presParOf" srcId="{0BB24420-5A6E-42D1-B3F6-A6D1817EBA1B}" destId="{0EB5AD22-19F8-4397-9B4B-AF386D6DCBC6}" srcOrd="0" destOrd="0" presId="urn:microsoft.com/office/officeart/2005/8/layout/hierarchy4"/>
    <dgm:cxn modelId="{C0BDE5C6-2D81-48C1-9FE6-550087540AB8}" type="presParOf" srcId="{0BB24420-5A6E-42D1-B3F6-A6D1817EBA1B}" destId="{BA756759-BD7A-4546-9FA6-48A957292DF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4636F45-FAD9-49DD-A974-9D5422A6EB4F}" type="doc">
      <dgm:prSet loTypeId="urn:microsoft.com/office/officeart/2005/8/layout/hierarchy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2E91F53-7B12-4128-9989-B245EAEEAE07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uk-UA" dirty="0" smtClean="0"/>
            <a:t> </a:t>
          </a:r>
          <a:endParaRPr lang="uk-UA" dirty="0"/>
        </a:p>
      </dgm:t>
    </dgm:pt>
    <dgm:pt modelId="{D95B456F-8E72-4D9B-B4A7-7A2E5901195F}" type="parTrans" cxnId="{5E59E651-8D1D-4D37-95F8-E0691FD5E6D1}">
      <dgm:prSet/>
      <dgm:spPr/>
      <dgm:t>
        <a:bodyPr/>
        <a:lstStyle/>
        <a:p>
          <a:endParaRPr lang="uk-UA"/>
        </a:p>
      </dgm:t>
    </dgm:pt>
    <dgm:pt modelId="{C9B4328A-7829-43DC-90C2-9D60DB90DFB5}" type="sibTrans" cxnId="{5E59E651-8D1D-4D37-95F8-E0691FD5E6D1}">
      <dgm:prSet/>
      <dgm:spPr/>
      <dgm:t>
        <a:bodyPr/>
        <a:lstStyle/>
        <a:p>
          <a:endParaRPr lang="uk-UA"/>
        </a:p>
      </dgm:t>
    </dgm:pt>
    <dgm:pt modelId="{C7CF4C36-6E0C-44B5-AAD9-9D194DBABC85}" type="pres">
      <dgm:prSet presAssocID="{34636F45-FAD9-49DD-A974-9D5422A6EB4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FC8504D-0BE1-42B9-9FDF-B9EB8EE291EB}" type="pres">
      <dgm:prSet presAssocID="{F2E91F53-7B12-4128-9989-B245EAEEAE07}" presName="vertOne" presStyleCnt="0"/>
      <dgm:spPr/>
    </dgm:pt>
    <dgm:pt modelId="{967301A9-A192-42BF-ACDF-B6DED003610C}" type="pres">
      <dgm:prSet presAssocID="{F2E91F53-7B12-4128-9989-B245EAEEAE0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E6B5E8D-5272-4913-A853-B1A11F7E8286}" type="pres">
      <dgm:prSet presAssocID="{F2E91F53-7B12-4128-9989-B245EAEEAE07}" presName="horzOne" presStyleCnt="0"/>
      <dgm:spPr/>
    </dgm:pt>
  </dgm:ptLst>
  <dgm:cxnLst>
    <dgm:cxn modelId="{000BA266-C5B7-45B0-B86E-3444DB2B43F0}" type="presOf" srcId="{F2E91F53-7B12-4128-9989-B245EAEEAE07}" destId="{967301A9-A192-42BF-ACDF-B6DED003610C}" srcOrd="0" destOrd="0" presId="urn:microsoft.com/office/officeart/2005/8/layout/hierarchy4"/>
    <dgm:cxn modelId="{0FF19EBA-1210-4DE1-94B2-291419A3D59E}" type="presOf" srcId="{34636F45-FAD9-49DD-A974-9D5422A6EB4F}" destId="{C7CF4C36-6E0C-44B5-AAD9-9D194DBABC85}" srcOrd="0" destOrd="0" presId="urn:microsoft.com/office/officeart/2005/8/layout/hierarchy4"/>
    <dgm:cxn modelId="{5E59E651-8D1D-4D37-95F8-E0691FD5E6D1}" srcId="{34636F45-FAD9-49DD-A974-9D5422A6EB4F}" destId="{F2E91F53-7B12-4128-9989-B245EAEEAE07}" srcOrd="0" destOrd="0" parTransId="{D95B456F-8E72-4D9B-B4A7-7A2E5901195F}" sibTransId="{C9B4328A-7829-43DC-90C2-9D60DB90DFB5}"/>
    <dgm:cxn modelId="{28E1BC88-DBD0-4604-AE9E-D99649496B0B}" type="presParOf" srcId="{C7CF4C36-6E0C-44B5-AAD9-9D194DBABC85}" destId="{9FC8504D-0BE1-42B9-9FDF-B9EB8EE291EB}" srcOrd="0" destOrd="0" presId="urn:microsoft.com/office/officeart/2005/8/layout/hierarchy4"/>
    <dgm:cxn modelId="{747C7867-9905-4AD2-96C0-4E8AE600ADC0}" type="presParOf" srcId="{9FC8504D-0BE1-42B9-9FDF-B9EB8EE291EB}" destId="{967301A9-A192-42BF-ACDF-B6DED003610C}" srcOrd="0" destOrd="0" presId="urn:microsoft.com/office/officeart/2005/8/layout/hierarchy4"/>
    <dgm:cxn modelId="{8CDDF6A2-5C38-4A93-B3D2-F9058EA4F45D}" type="presParOf" srcId="{9FC8504D-0BE1-42B9-9FDF-B9EB8EE291EB}" destId="{2E6B5E8D-5272-4913-A853-B1A11F7E828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48A7EA-6FAA-4953-A08E-9F9C12715981}" type="doc">
      <dgm:prSet loTypeId="urn:microsoft.com/office/officeart/2005/8/layout/process4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uk-UA"/>
        </a:p>
      </dgm:t>
    </dgm:pt>
    <dgm:pt modelId="{99B4B4A2-099E-44C5-BE22-8B7CCDBB943A}">
      <dgm:prSet phldrT="[Текст]" custT="1"/>
      <dgm:spPr/>
      <dgm:t>
        <a:bodyPr/>
        <a:lstStyle/>
        <a:p>
          <a:r>
            <a:rPr lang="uk-UA" sz="18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Галузь наукових інтересів</a:t>
          </a:r>
          <a:endParaRPr lang="uk-UA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968847F-4997-41BE-A3FB-34CAF259D82E}" type="parTrans" cxnId="{8FA7FC81-8C4F-44DF-9866-6BCC0866FDD1}">
      <dgm:prSet/>
      <dgm:spPr/>
      <dgm:t>
        <a:bodyPr/>
        <a:lstStyle/>
        <a:p>
          <a:endParaRPr lang="uk-UA" sz="1800" b="1"/>
        </a:p>
      </dgm:t>
    </dgm:pt>
    <dgm:pt modelId="{E1C55354-A994-4F87-ABB5-CD286F3D556C}" type="sibTrans" cxnId="{8FA7FC81-8C4F-44DF-9866-6BCC0866FDD1}">
      <dgm:prSet/>
      <dgm:spPr/>
      <dgm:t>
        <a:bodyPr/>
        <a:lstStyle/>
        <a:p>
          <a:endParaRPr lang="uk-UA" sz="1800" b="1"/>
        </a:p>
      </dgm:t>
    </dgm:pt>
    <dgm:pt modelId="{CC00C9EC-25B1-4395-B61B-BF88F5E7115B}">
      <dgm:prSet phldrT="[Текст]" custT="1"/>
      <dgm:spPr/>
      <dgm:t>
        <a:bodyPr/>
        <a:lstStyle/>
        <a:p>
          <a:r>
            <a:rPr lang="uk-UA" sz="1800" b="1" i="0" dirty="0" smtClean="0"/>
            <a:t>кібернетика</a:t>
          </a:r>
          <a:endParaRPr lang="uk-UA" sz="1800" b="1" dirty="0"/>
        </a:p>
      </dgm:t>
    </dgm:pt>
    <dgm:pt modelId="{9A16F94D-E7E1-4E14-985E-36F0081A0087}" type="parTrans" cxnId="{8A0E8B6F-C4F6-4ED3-B3BB-5BD5A6357731}">
      <dgm:prSet/>
      <dgm:spPr/>
      <dgm:t>
        <a:bodyPr/>
        <a:lstStyle/>
        <a:p>
          <a:endParaRPr lang="uk-UA" sz="1800" b="1"/>
        </a:p>
      </dgm:t>
    </dgm:pt>
    <dgm:pt modelId="{FC6CB118-0065-4465-BBC4-4251AADA0840}" type="sibTrans" cxnId="{8A0E8B6F-C4F6-4ED3-B3BB-5BD5A6357731}">
      <dgm:prSet/>
      <dgm:spPr/>
      <dgm:t>
        <a:bodyPr/>
        <a:lstStyle/>
        <a:p>
          <a:endParaRPr lang="uk-UA" sz="1800" b="1"/>
        </a:p>
      </dgm:t>
    </dgm:pt>
    <dgm:pt modelId="{3C273820-3458-48DB-82A8-760796C4AF6D}">
      <dgm:prSet phldrT="[Текст]" custT="1"/>
      <dgm:spPr/>
      <dgm:t>
        <a:bodyPr/>
        <a:lstStyle/>
        <a:p>
          <a:r>
            <a:rPr lang="uk-UA" sz="1800" b="1" i="0" dirty="0" smtClean="0"/>
            <a:t>автоматичне керування</a:t>
          </a:r>
          <a:endParaRPr lang="uk-UA" sz="1800" b="1" dirty="0"/>
        </a:p>
      </dgm:t>
    </dgm:pt>
    <dgm:pt modelId="{267AEE21-1239-48A3-9B83-009D08D03E6D}" type="parTrans" cxnId="{AA1FF234-B7A5-421C-B321-EF7AE6E00A17}">
      <dgm:prSet/>
      <dgm:spPr/>
      <dgm:t>
        <a:bodyPr/>
        <a:lstStyle/>
        <a:p>
          <a:endParaRPr lang="uk-UA" sz="1800" b="1"/>
        </a:p>
      </dgm:t>
    </dgm:pt>
    <dgm:pt modelId="{EBE36FE3-6A41-4CC3-AE7F-CFB06F992FA7}" type="sibTrans" cxnId="{AA1FF234-B7A5-421C-B321-EF7AE6E00A17}">
      <dgm:prSet/>
      <dgm:spPr/>
      <dgm:t>
        <a:bodyPr/>
        <a:lstStyle/>
        <a:p>
          <a:endParaRPr lang="uk-UA" sz="1800" b="1"/>
        </a:p>
      </dgm:t>
    </dgm:pt>
    <dgm:pt modelId="{59B5DC86-2D71-4852-88DB-E5922A68FE1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Вчене звання</a:t>
          </a:r>
          <a:endParaRPr lang="uk-UA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4EC0B85-E3EC-4E3F-B432-94A6C1F74037}" type="parTrans" cxnId="{E003E29B-868E-46B0-8BC9-987BBCA1C65C}">
      <dgm:prSet/>
      <dgm:spPr/>
      <dgm:t>
        <a:bodyPr/>
        <a:lstStyle/>
        <a:p>
          <a:endParaRPr lang="uk-UA" sz="1800" b="1"/>
        </a:p>
      </dgm:t>
    </dgm:pt>
    <dgm:pt modelId="{590DF04B-916E-416F-87E0-B8A6DB485A1C}" type="sibTrans" cxnId="{E003E29B-868E-46B0-8BC9-987BBCA1C65C}">
      <dgm:prSet/>
      <dgm:spPr/>
      <dgm:t>
        <a:bodyPr/>
        <a:lstStyle/>
        <a:p>
          <a:endParaRPr lang="uk-UA" sz="1800" b="1"/>
        </a:p>
      </dgm:t>
    </dgm:pt>
    <dgm:pt modelId="{7B8C21BF-8D60-4C59-B7C4-87CB4241B405}">
      <dgm:prSet phldrT="[Текст]" custT="1"/>
      <dgm:spPr/>
      <dgm:t>
        <a:bodyPr/>
        <a:lstStyle/>
        <a:p>
          <a:r>
            <a:rPr lang="uk-UA" sz="1800" b="1" i="0" dirty="0" smtClean="0"/>
            <a:t>професор</a:t>
          </a:r>
          <a:endParaRPr lang="uk-UA" sz="1800" b="1" dirty="0"/>
        </a:p>
      </dgm:t>
    </dgm:pt>
    <dgm:pt modelId="{5B8787B3-8510-4EA1-AC55-B71AFB369DA7}" type="parTrans" cxnId="{6E17D052-8B61-464A-9093-277FA2C596CE}">
      <dgm:prSet/>
      <dgm:spPr/>
      <dgm:t>
        <a:bodyPr/>
        <a:lstStyle/>
        <a:p>
          <a:endParaRPr lang="uk-UA" sz="1800" b="1"/>
        </a:p>
      </dgm:t>
    </dgm:pt>
    <dgm:pt modelId="{405C4FA3-8DB2-4789-8ADA-5ABF58CE97DD}" type="sibTrans" cxnId="{6E17D052-8B61-464A-9093-277FA2C596CE}">
      <dgm:prSet/>
      <dgm:spPr/>
      <dgm:t>
        <a:bodyPr/>
        <a:lstStyle/>
        <a:p>
          <a:endParaRPr lang="uk-UA" sz="1800" b="1"/>
        </a:p>
      </dgm:t>
    </dgm:pt>
    <dgm:pt modelId="{BFF5D922-0037-42BF-8D45-5EC2F77E6ABE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1800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Науковий ступінь</a:t>
          </a:r>
          <a:endParaRPr lang="uk-UA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7704251-3EBD-4C06-8787-8AC0CCB7C52A}" type="parTrans" cxnId="{06D72347-83E9-4ECD-B99A-078EE379D78E}">
      <dgm:prSet/>
      <dgm:spPr/>
      <dgm:t>
        <a:bodyPr/>
        <a:lstStyle/>
        <a:p>
          <a:endParaRPr lang="uk-UA" sz="1800" b="1"/>
        </a:p>
      </dgm:t>
    </dgm:pt>
    <dgm:pt modelId="{F9621AB2-E216-4934-86F5-A0D5D5CF5AC6}" type="sibTrans" cxnId="{06D72347-83E9-4ECD-B99A-078EE379D78E}">
      <dgm:prSet/>
      <dgm:spPr/>
      <dgm:t>
        <a:bodyPr/>
        <a:lstStyle/>
        <a:p>
          <a:endParaRPr lang="uk-UA" sz="1800" b="1"/>
        </a:p>
      </dgm:t>
    </dgm:pt>
    <dgm:pt modelId="{F83D315D-84F7-4552-96C0-715120823911}">
      <dgm:prSet phldrT="[Текст]" custT="1"/>
      <dgm:spPr/>
      <dgm:t>
        <a:bodyPr/>
        <a:lstStyle/>
        <a:p>
          <a:r>
            <a:rPr lang="uk-UA" sz="1800" b="1" i="0" dirty="0" smtClean="0"/>
            <a:t>доктор технічних наук</a:t>
          </a:r>
          <a:endParaRPr lang="uk-UA" sz="1800" b="1" dirty="0"/>
        </a:p>
      </dgm:t>
    </dgm:pt>
    <dgm:pt modelId="{CA0EE40C-D520-4FF6-9C6E-AAEA8444B5FB}" type="parTrans" cxnId="{C07511B0-75EF-4411-8BD7-35CD4B4E10AA}">
      <dgm:prSet/>
      <dgm:spPr/>
      <dgm:t>
        <a:bodyPr/>
        <a:lstStyle/>
        <a:p>
          <a:endParaRPr lang="uk-UA" sz="1800" b="1"/>
        </a:p>
      </dgm:t>
    </dgm:pt>
    <dgm:pt modelId="{4D43EFF5-E25E-42E9-A0B2-63D5ABD27890}" type="sibTrans" cxnId="{C07511B0-75EF-4411-8BD7-35CD4B4E10AA}">
      <dgm:prSet/>
      <dgm:spPr/>
      <dgm:t>
        <a:bodyPr/>
        <a:lstStyle/>
        <a:p>
          <a:endParaRPr lang="uk-UA" sz="1800" b="1"/>
        </a:p>
      </dgm:t>
    </dgm:pt>
    <dgm:pt modelId="{02AF255D-1206-499A-B2EE-51C1DCE9B75C}" type="pres">
      <dgm:prSet presAssocID="{6848A7EA-6FAA-4953-A08E-9F9C127159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9F5FCB3-12D9-4313-B4A7-7CA6947F4AA9}" type="pres">
      <dgm:prSet presAssocID="{BFF5D922-0037-42BF-8D45-5EC2F77E6ABE}" presName="boxAndChildren" presStyleCnt="0"/>
      <dgm:spPr/>
    </dgm:pt>
    <dgm:pt modelId="{79CF5E9D-46DF-4494-A66E-C669B793D9DF}" type="pres">
      <dgm:prSet presAssocID="{BFF5D922-0037-42BF-8D45-5EC2F77E6ABE}" presName="parentTextBox" presStyleLbl="node1" presStyleIdx="0" presStyleCnt="3"/>
      <dgm:spPr/>
      <dgm:t>
        <a:bodyPr/>
        <a:lstStyle/>
        <a:p>
          <a:endParaRPr lang="uk-UA"/>
        </a:p>
      </dgm:t>
    </dgm:pt>
    <dgm:pt modelId="{B4FFEFAB-6BDF-4A32-B822-EFA588F7DFE4}" type="pres">
      <dgm:prSet presAssocID="{BFF5D922-0037-42BF-8D45-5EC2F77E6ABE}" presName="entireBox" presStyleLbl="node1" presStyleIdx="0" presStyleCnt="3"/>
      <dgm:spPr/>
      <dgm:t>
        <a:bodyPr/>
        <a:lstStyle/>
        <a:p>
          <a:endParaRPr lang="uk-UA"/>
        </a:p>
      </dgm:t>
    </dgm:pt>
    <dgm:pt modelId="{8DE5D480-FE90-496C-AC2C-FEDE216543F0}" type="pres">
      <dgm:prSet presAssocID="{BFF5D922-0037-42BF-8D45-5EC2F77E6ABE}" presName="descendantBox" presStyleCnt="0"/>
      <dgm:spPr/>
    </dgm:pt>
    <dgm:pt modelId="{48BA7767-EA87-4242-9932-2793753C0D20}" type="pres">
      <dgm:prSet presAssocID="{F83D315D-84F7-4552-96C0-715120823911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BB5E4E-0221-4A9E-8453-B51F2D97B715}" type="pres">
      <dgm:prSet presAssocID="{590DF04B-916E-416F-87E0-B8A6DB485A1C}" presName="sp" presStyleCnt="0"/>
      <dgm:spPr/>
    </dgm:pt>
    <dgm:pt modelId="{91BAE21F-D925-4779-A37D-CBBDE9C9557D}" type="pres">
      <dgm:prSet presAssocID="{59B5DC86-2D71-4852-88DB-E5922A68FE1D}" presName="arrowAndChildren" presStyleCnt="0"/>
      <dgm:spPr/>
    </dgm:pt>
    <dgm:pt modelId="{3BE5707B-8A46-4F09-9952-45B8B81E48A4}" type="pres">
      <dgm:prSet presAssocID="{59B5DC86-2D71-4852-88DB-E5922A68FE1D}" presName="parentTextArrow" presStyleLbl="node1" presStyleIdx="0" presStyleCnt="3"/>
      <dgm:spPr/>
      <dgm:t>
        <a:bodyPr/>
        <a:lstStyle/>
        <a:p>
          <a:endParaRPr lang="uk-UA"/>
        </a:p>
      </dgm:t>
    </dgm:pt>
    <dgm:pt modelId="{B8C11153-0A21-4E7B-923D-CA5AE3D374C1}" type="pres">
      <dgm:prSet presAssocID="{59B5DC86-2D71-4852-88DB-E5922A68FE1D}" presName="arrow" presStyleLbl="node1" presStyleIdx="1" presStyleCnt="3"/>
      <dgm:spPr/>
      <dgm:t>
        <a:bodyPr/>
        <a:lstStyle/>
        <a:p>
          <a:endParaRPr lang="uk-UA"/>
        </a:p>
      </dgm:t>
    </dgm:pt>
    <dgm:pt modelId="{E81EC2E9-5BEB-4BB8-8B8F-69290417855F}" type="pres">
      <dgm:prSet presAssocID="{59B5DC86-2D71-4852-88DB-E5922A68FE1D}" presName="descendantArrow" presStyleCnt="0"/>
      <dgm:spPr/>
    </dgm:pt>
    <dgm:pt modelId="{BC6C909A-32D4-4B08-823B-C0753EACE91A}" type="pres">
      <dgm:prSet presAssocID="{7B8C21BF-8D60-4C59-B7C4-87CB4241B405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DCE1E6-88BD-413B-BA74-28A2581E4CEC}" type="pres">
      <dgm:prSet presAssocID="{E1C55354-A994-4F87-ABB5-CD286F3D556C}" presName="sp" presStyleCnt="0"/>
      <dgm:spPr/>
    </dgm:pt>
    <dgm:pt modelId="{3D0BF383-0BC0-4F3F-AB9B-841FDE5C0B91}" type="pres">
      <dgm:prSet presAssocID="{99B4B4A2-099E-44C5-BE22-8B7CCDBB943A}" presName="arrowAndChildren" presStyleCnt="0"/>
      <dgm:spPr/>
    </dgm:pt>
    <dgm:pt modelId="{369A6FDC-0DCF-450A-AB7F-FC0EAD6F9FDA}" type="pres">
      <dgm:prSet presAssocID="{99B4B4A2-099E-44C5-BE22-8B7CCDBB943A}" presName="parentTextArrow" presStyleLbl="node1" presStyleIdx="1" presStyleCnt="3"/>
      <dgm:spPr/>
      <dgm:t>
        <a:bodyPr/>
        <a:lstStyle/>
        <a:p>
          <a:endParaRPr lang="uk-UA"/>
        </a:p>
      </dgm:t>
    </dgm:pt>
    <dgm:pt modelId="{D854A1D5-257D-4B09-8EA5-0CB1055DA4CB}" type="pres">
      <dgm:prSet presAssocID="{99B4B4A2-099E-44C5-BE22-8B7CCDBB943A}" presName="arrow" presStyleLbl="node1" presStyleIdx="2" presStyleCnt="3"/>
      <dgm:spPr/>
      <dgm:t>
        <a:bodyPr/>
        <a:lstStyle/>
        <a:p>
          <a:endParaRPr lang="uk-UA"/>
        </a:p>
      </dgm:t>
    </dgm:pt>
    <dgm:pt modelId="{049EA9F9-644F-487C-8949-B463D5942054}" type="pres">
      <dgm:prSet presAssocID="{99B4B4A2-099E-44C5-BE22-8B7CCDBB943A}" presName="descendantArrow" presStyleCnt="0"/>
      <dgm:spPr/>
    </dgm:pt>
    <dgm:pt modelId="{63EB1FEB-E02B-42DA-B500-B28D4F57B0FD}" type="pres">
      <dgm:prSet presAssocID="{CC00C9EC-25B1-4395-B61B-BF88F5E7115B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2BBA263-89D2-4535-A138-669038273482}" type="pres">
      <dgm:prSet presAssocID="{3C273820-3458-48DB-82A8-760796C4AF6D}" presName="childTextArrow" presStyleLbl="fgAccFollowNode1" presStyleIdx="3" presStyleCnt="4" custScaleX="1625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0A42E9F-C6F5-4777-B1D0-9444A325AE6E}" type="presOf" srcId="{59B5DC86-2D71-4852-88DB-E5922A68FE1D}" destId="{B8C11153-0A21-4E7B-923D-CA5AE3D374C1}" srcOrd="1" destOrd="0" presId="urn:microsoft.com/office/officeart/2005/8/layout/process4"/>
    <dgm:cxn modelId="{D18CE3ED-29F8-46E8-8578-1B86FBABCA8D}" type="presOf" srcId="{F83D315D-84F7-4552-96C0-715120823911}" destId="{48BA7767-EA87-4242-9932-2793753C0D20}" srcOrd="0" destOrd="0" presId="urn:microsoft.com/office/officeart/2005/8/layout/process4"/>
    <dgm:cxn modelId="{1B46CC30-330B-432D-9AAF-9006DE19AD18}" type="presOf" srcId="{BFF5D922-0037-42BF-8D45-5EC2F77E6ABE}" destId="{B4FFEFAB-6BDF-4A32-B822-EFA588F7DFE4}" srcOrd="1" destOrd="0" presId="urn:microsoft.com/office/officeart/2005/8/layout/process4"/>
    <dgm:cxn modelId="{AA1FF234-B7A5-421C-B321-EF7AE6E00A17}" srcId="{99B4B4A2-099E-44C5-BE22-8B7CCDBB943A}" destId="{3C273820-3458-48DB-82A8-760796C4AF6D}" srcOrd="1" destOrd="0" parTransId="{267AEE21-1239-48A3-9B83-009D08D03E6D}" sibTransId="{EBE36FE3-6A41-4CC3-AE7F-CFB06F992FA7}"/>
    <dgm:cxn modelId="{8FA7FC81-8C4F-44DF-9866-6BCC0866FDD1}" srcId="{6848A7EA-6FAA-4953-A08E-9F9C12715981}" destId="{99B4B4A2-099E-44C5-BE22-8B7CCDBB943A}" srcOrd="0" destOrd="0" parTransId="{C968847F-4997-41BE-A3FB-34CAF259D82E}" sibTransId="{E1C55354-A994-4F87-ABB5-CD286F3D556C}"/>
    <dgm:cxn modelId="{D7CCE2D6-CAA5-4FBF-AC4A-E7EE11C85E89}" type="presOf" srcId="{CC00C9EC-25B1-4395-B61B-BF88F5E7115B}" destId="{63EB1FEB-E02B-42DA-B500-B28D4F57B0FD}" srcOrd="0" destOrd="0" presId="urn:microsoft.com/office/officeart/2005/8/layout/process4"/>
    <dgm:cxn modelId="{BFE38C3C-00FF-4605-93F9-0899B856BB43}" type="presOf" srcId="{59B5DC86-2D71-4852-88DB-E5922A68FE1D}" destId="{3BE5707B-8A46-4F09-9952-45B8B81E48A4}" srcOrd="0" destOrd="0" presId="urn:microsoft.com/office/officeart/2005/8/layout/process4"/>
    <dgm:cxn modelId="{39C14EF7-F34E-4B20-8989-0779DAADFBB6}" type="presOf" srcId="{7B8C21BF-8D60-4C59-B7C4-87CB4241B405}" destId="{BC6C909A-32D4-4B08-823B-C0753EACE91A}" srcOrd="0" destOrd="0" presId="urn:microsoft.com/office/officeart/2005/8/layout/process4"/>
    <dgm:cxn modelId="{C07511B0-75EF-4411-8BD7-35CD4B4E10AA}" srcId="{BFF5D922-0037-42BF-8D45-5EC2F77E6ABE}" destId="{F83D315D-84F7-4552-96C0-715120823911}" srcOrd="0" destOrd="0" parTransId="{CA0EE40C-D520-4FF6-9C6E-AAEA8444B5FB}" sibTransId="{4D43EFF5-E25E-42E9-A0B2-63D5ABD27890}"/>
    <dgm:cxn modelId="{ECAFE9D8-9C9C-47A1-9F73-C7143CF9972D}" type="presOf" srcId="{BFF5D922-0037-42BF-8D45-5EC2F77E6ABE}" destId="{79CF5E9D-46DF-4494-A66E-C669B793D9DF}" srcOrd="0" destOrd="0" presId="urn:microsoft.com/office/officeart/2005/8/layout/process4"/>
    <dgm:cxn modelId="{B3CB35C2-0C36-450B-90FC-305E3B184178}" type="presOf" srcId="{3C273820-3458-48DB-82A8-760796C4AF6D}" destId="{C2BBA263-89D2-4535-A138-669038273482}" srcOrd="0" destOrd="0" presId="urn:microsoft.com/office/officeart/2005/8/layout/process4"/>
    <dgm:cxn modelId="{E003E29B-868E-46B0-8BC9-987BBCA1C65C}" srcId="{6848A7EA-6FAA-4953-A08E-9F9C12715981}" destId="{59B5DC86-2D71-4852-88DB-E5922A68FE1D}" srcOrd="1" destOrd="0" parTransId="{54EC0B85-E3EC-4E3F-B432-94A6C1F74037}" sibTransId="{590DF04B-916E-416F-87E0-B8A6DB485A1C}"/>
    <dgm:cxn modelId="{8A0E8B6F-C4F6-4ED3-B3BB-5BD5A6357731}" srcId="{99B4B4A2-099E-44C5-BE22-8B7CCDBB943A}" destId="{CC00C9EC-25B1-4395-B61B-BF88F5E7115B}" srcOrd="0" destOrd="0" parTransId="{9A16F94D-E7E1-4E14-985E-36F0081A0087}" sibTransId="{FC6CB118-0065-4465-BBC4-4251AADA0840}"/>
    <dgm:cxn modelId="{5FD250CC-6495-4D73-BDA6-473625862311}" type="presOf" srcId="{6848A7EA-6FAA-4953-A08E-9F9C12715981}" destId="{02AF255D-1206-499A-B2EE-51C1DCE9B75C}" srcOrd="0" destOrd="0" presId="urn:microsoft.com/office/officeart/2005/8/layout/process4"/>
    <dgm:cxn modelId="{47157417-9E8C-4C13-B9FF-7E2CEF5B0998}" type="presOf" srcId="{99B4B4A2-099E-44C5-BE22-8B7CCDBB943A}" destId="{369A6FDC-0DCF-450A-AB7F-FC0EAD6F9FDA}" srcOrd="0" destOrd="0" presId="urn:microsoft.com/office/officeart/2005/8/layout/process4"/>
    <dgm:cxn modelId="{6E17D052-8B61-464A-9093-277FA2C596CE}" srcId="{59B5DC86-2D71-4852-88DB-E5922A68FE1D}" destId="{7B8C21BF-8D60-4C59-B7C4-87CB4241B405}" srcOrd="0" destOrd="0" parTransId="{5B8787B3-8510-4EA1-AC55-B71AFB369DA7}" sibTransId="{405C4FA3-8DB2-4789-8ADA-5ABF58CE97DD}"/>
    <dgm:cxn modelId="{06D72347-83E9-4ECD-B99A-078EE379D78E}" srcId="{6848A7EA-6FAA-4953-A08E-9F9C12715981}" destId="{BFF5D922-0037-42BF-8D45-5EC2F77E6ABE}" srcOrd="2" destOrd="0" parTransId="{B7704251-3EBD-4C06-8787-8AC0CCB7C52A}" sibTransId="{F9621AB2-E216-4934-86F5-A0D5D5CF5AC6}"/>
    <dgm:cxn modelId="{B2981450-88AE-4875-BB55-CEF7576918E5}" type="presOf" srcId="{99B4B4A2-099E-44C5-BE22-8B7CCDBB943A}" destId="{D854A1D5-257D-4B09-8EA5-0CB1055DA4CB}" srcOrd="1" destOrd="0" presId="urn:microsoft.com/office/officeart/2005/8/layout/process4"/>
    <dgm:cxn modelId="{75D40AB6-3544-43D2-B8A9-E727D721DC76}" type="presParOf" srcId="{02AF255D-1206-499A-B2EE-51C1DCE9B75C}" destId="{F9F5FCB3-12D9-4313-B4A7-7CA6947F4AA9}" srcOrd="0" destOrd="0" presId="urn:microsoft.com/office/officeart/2005/8/layout/process4"/>
    <dgm:cxn modelId="{4EC43A74-1BC4-44F7-A5A0-BA8AEFDF4EA9}" type="presParOf" srcId="{F9F5FCB3-12D9-4313-B4A7-7CA6947F4AA9}" destId="{79CF5E9D-46DF-4494-A66E-C669B793D9DF}" srcOrd="0" destOrd="0" presId="urn:microsoft.com/office/officeart/2005/8/layout/process4"/>
    <dgm:cxn modelId="{85A060E1-65CD-4E4F-9427-480FF29EFAB6}" type="presParOf" srcId="{F9F5FCB3-12D9-4313-B4A7-7CA6947F4AA9}" destId="{B4FFEFAB-6BDF-4A32-B822-EFA588F7DFE4}" srcOrd="1" destOrd="0" presId="urn:microsoft.com/office/officeart/2005/8/layout/process4"/>
    <dgm:cxn modelId="{206D4E4B-F24E-4854-BDB3-A8BC70A7564D}" type="presParOf" srcId="{F9F5FCB3-12D9-4313-B4A7-7CA6947F4AA9}" destId="{8DE5D480-FE90-496C-AC2C-FEDE216543F0}" srcOrd="2" destOrd="0" presId="urn:microsoft.com/office/officeart/2005/8/layout/process4"/>
    <dgm:cxn modelId="{2A58C93B-879F-4FA1-A511-36D7298F894C}" type="presParOf" srcId="{8DE5D480-FE90-496C-AC2C-FEDE216543F0}" destId="{48BA7767-EA87-4242-9932-2793753C0D20}" srcOrd="0" destOrd="0" presId="urn:microsoft.com/office/officeart/2005/8/layout/process4"/>
    <dgm:cxn modelId="{9ADB10A4-C9DC-40B6-A7C6-ACD5797843E9}" type="presParOf" srcId="{02AF255D-1206-499A-B2EE-51C1DCE9B75C}" destId="{CFBB5E4E-0221-4A9E-8453-B51F2D97B715}" srcOrd="1" destOrd="0" presId="urn:microsoft.com/office/officeart/2005/8/layout/process4"/>
    <dgm:cxn modelId="{6F166007-A130-4536-9537-359C94934A14}" type="presParOf" srcId="{02AF255D-1206-499A-B2EE-51C1DCE9B75C}" destId="{91BAE21F-D925-4779-A37D-CBBDE9C9557D}" srcOrd="2" destOrd="0" presId="urn:microsoft.com/office/officeart/2005/8/layout/process4"/>
    <dgm:cxn modelId="{D3BD0AE1-B020-4557-AFA7-B0A877045B60}" type="presParOf" srcId="{91BAE21F-D925-4779-A37D-CBBDE9C9557D}" destId="{3BE5707B-8A46-4F09-9952-45B8B81E48A4}" srcOrd="0" destOrd="0" presId="urn:microsoft.com/office/officeart/2005/8/layout/process4"/>
    <dgm:cxn modelId="{51D03655-EE75-4CE7-B031-4FF417BFCC19}" type="presParOf" srcId="{91BAE21F-D925-4779-A37D-CBBDE9C9557D}" destId="{B8C11153-0A21-4E7B-923D-CA5AE3D374C1}" srcOrd="1" destOrd="0" presId="urn:microsoft.com/office/officeart/2005/8/layout/process4"/>
    <dgm:cxn modelId="{97447D8F-C4DF-4FF9-B68F-0A8CF588FFEF}" type="presParOf" srcId="{91BAE21F-D925-4779-A37D-CBBDE9C9557D}" destId="{E81EC2E9-5BEB-4BB8-8B8F-69290417855F}" srcOrd="2" destOrd="0" presId="urn:microsoft.com/office/officeart/2005/8/layout/process4"/>
    <dgm:cxn modelId="{31CD77B7-BEB7-4D66-8603-A3FA9D6F7C35}" type="presParOf" srcId="{E81EC2E9-5BEB-4BB8-8B8F-69290417855F}" destId="{BC6C909A-32D4-4B08-823B-C0753EACE91A}" srcOrd="0" destOrd="0" presId="urn:microsoft.com/office/officeart/2005/8/layout/process4"/>
    <dgm:cxn modelId="{AF63276F-B9C1-401C-8367-0F97C65E1B0E}" type="presParOf" srcId="{02AF255D-1206-499A-B2EE-51C1DCE9B75C}" destId="{C7DCE1E6-88BD-413B-BA74-28A2581E4CEC}" srcOrd="3" destOrd="0" presId="urn:microsoft.com/office/officeart/2005/8/layout/process4"/>
    <dgm:cxn modelId="{C340C697-88F0-429C-9F6B-5BFB98226DF7}" type="presParOf" srcId="{02AF255D-1206-499A-B2EE-51C1DCE9B75C}" destId="{3D0BF383-0BC0-4F3F-AB9B-841FDE5C0B91}" srcOrd="4" destOrd="0" presId="urn:microsoft.com/office/officeart/2005/8/layout/process4"/>
    <dgm:cxn modelId="{4A826BB5-2810-4CEB-A375-9E04D48AEB84}" type="presParOf" srcId="{3D0BF383-0BC0-4F3F-AB9B-841FDE5C0B91}" destId="{369A6FDC-0DCF-450A-AB7F-FC0EAD6F9FDA}" srcOrd="0" destOrd="0" presId="urn:microsoft.com/office/officeart/2005/8/layout/process4"/>
    <dgm:cxn modelId="{099D6EAE-51B1-4097-83EA-A01C1651108A}" type="presParOf" srcId="{3D0BF383-0BC0-4F3F-AB9B-841FDE5C0B91}" destId="{D854A1D5-257D-4B09-8EA5-0CB1055DA4CB}" srcOrd="1" destOrd="0" presId="urn:microsoft.com/office/officeart/2005/8/layout/process4"/>
    <dgm:cxn modelId="{C083E525-24F2-401F-B87C-872B418AC951}" type="presParOf" srcId="{3D0BF383-0BC0-4F3F-AB9B-841FDE5C0B91}" destId="{049EA9F9-644F-487C-8949-B463D5942054}" srcOrd="2" destOrd="0" presId="urn:microsoft.com/office/officeart/2005/8/layout/process4"/>
    <dgm:cxn modelId="{53147F31-A27E-4483-B8E5-3C07518EA73B}" type="presParOf" srcId="{049EA9F9-644F-487C-8949-B463D5942054}" destId="{63EB1FEB-E02B-42DA-B500-B28D4F57B0FD}" srcOrd="0" destOrd="0" presId="urn:microsoft.com/office/officeart/2005/8/layout/process4"/>
    <dgm:cxn modelId="{04289B1A-85BC-43EC-9F10-61576421002A}" type="presParOf" srcId="{049EA9F9-644F-487C-8949-B463D5942054}" destId="{C2BBA263-89D2-4535-A138-669038273482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948CB7-5CBB-4C14-848B-5DFC51622F9A}" type="doc">
      <dgm:prSet loTypeId="urn:microsoft.com/office/officeart/2005/8/layout/architecture+Icon#1" loCatId="officeonlin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0E904F44-34C2-40D5-AB06-70A7911112D1}">
      <dgm:prSet phldrT="[Текст]"/>
      <dgm:spPr/>
      <dgm:t>
        <a:bodyPr/>
        <a:lstStyle/>
        <a:p>
          <a:r>
            <a:rPr lang="en-US" dirty="0" smtClean="0"/>
            <a:t> </a:t>
          </a:r>
          <a:endParaRPr lang="uk-UA" dirty="0"/>
        </a:p>
      </dgm:t>
    </dgm:pt>
    <dgm:pt modelId="{9A30A48A-83C2-4737-9413-24ED6866F722}" type="parTrans" cxnId="{43C8B413-A844-4831-AA6F-F427E7D8DF7B}">
      <dgm:prSet/>
      <dgm:spPr/>
      <dgm:t>
        <a:bodyPr/>
        <a:lstStyle/>
        <a:p>
          <a:endParaRPr lang="uk-UA"/>
        </a:p>
      </dgm:t>
    </dgm:pt>
    <dgm:pt modelId="{ACCBC690-6F4F-4406-8AB6-9EAD75FACB32}" type="sibTrans" cxnId="{43C8B413-A844-4831-AA6F-F427E7D8DF7B}">
      <dgm:prSet/>
      <dgm:spPr/>
      <dgm:t>
        <a:bodyPr/>
        <a:lstStyle/>
        <a:p>
          <a:endParaRPr lang="uk-UA"/>
        </a:p>
      </dgm:t>
    </dgm:pt>
    <dgm:pt modelId="{7A0EC6B9-50DE-499C-9D25-554EE6543EEA}">
      <dgm:prSet/>
      <dgm:spPr/>
      <dgm:t>
        <a:bodyPr/>
        <a:lstStyle/>
        <a:p>
          <a:endParaRPr lang="uk-UA" dirty="0"/>
        </a:p>
      </dgm:t>
    </dgm:pt>
    <dgm:pt modelId="{E137F282-F69B-414C-AD3F-AE32E5D3869D}" type="parTrans" cxnId="{C88A796A-E76A-4DDD-A66F-414CBE7BB389}">
      <dgm:prSet/>
      <dgm:spPr/>
      <dgm:t>
        <a:bodyPr/>
        <a:lstStyle/>
        <a:p>
          <a:endParaRPr lang="uk-UA"/>
        </a:p>
      </dgm:t>
    </dgm:pt>
    <dgm:pt modelId="{C77720C4-189B-4F29-98CB-CCC6385464E9}" type="sibTrans" cxnId="{C88A796A-E76A-4DDD-A66F-414CBE7BB389}">
      <dgm:prSet/>
      <dgm:spPr/>
      <dgm:t>
        <a:bodyPr/>
        <a:lstStyle/>
        <a:p>
          <a:endParaRPr lang="uk-UA"/>
        </a:p>
      </dgm:t>
    </dgm:pt>
    <dgm:pt modelId="{BD0AB32E-7C1A-4628-99E9-B83222C96B41}">
      <dgm:prSet/>
      <dgm:spPr/>
      <dgm:t>
        <a:bodyPr/>
        <a:lstStyle/>
        <a:p>
          <a:endParaRPr lang="uk-UA" dirty="0"/>
        </a:p>
      </dgm:t>
    </dgm:pt>
    <dgm:pt modelId="{9E611A1F-1604-4003-80C6-694046F27A42}" type="parTrans" cxnId="{DB7E17D0-2107-4575-A8C0-93D60825D957}">
      <dgm:prSet/>
      <dgm:spPr/>
      <dgm:t>
        <a:bodyPr/>
        <a:lstStyle/>
        <a:p>
          <a:endParaRPr lang="uk-UA"/>
        </a:p>
      </dgm:t>
    </dgm:pt>
    <dgm:pt modelId="{17A16C9C-1445-455D-8916-BA5A6A7BEF53}" type="sibTrans" cxnId="{DB7E17D0-2107-4575-A8C0-93D60825D957}">
      <dgm:prSet/>
      <dgm:spPr/>
      <dgm:t>
        <a:bodyPr/>
        <a:lstStyle/>
        <a:p>
          <a:endParaRPr lang="uk-UA"/>
        </a:p>
      </dgm:t>
    </dgm:pt>
    <dgm:pt modelId="{8FDCFB75-F12C-40CB-A3D7-C74BFE087315}">
      <dgm:prSet/>
      <dgm:spPr/>
      <dgm:t>
        <a:bodyPr/>
        <a:lstStyle/>
        <a:p>
          <a:endParaRPr lang="uk-UA" dirty="0"/>
        </a:p>
      </dgm:t>
    </dgm:pt>
    <dgm:pt modelId="{D7CA12F6-BB2B-4D26-91AE-622965504F6B}" type="parTrans" cxnId="{E16B4B11-9D01-42F0-AB18-FACEDBD9453E}">
      <dgm:prSet/>
      <dgm:spPr/>
      <dgm:t>
        <a:bodyPr/>
        <a:lstStyle/>
        <a:p>
          <a:endParaRPr lang="uk-UA"/>
        </a:p>
      </dgm:t>
    </dgm:pt>
    <dgm:pt modelId="{E48233C6-DBC7-42DA-8A86-C60FC6A02A16}" type="sibTrans" cxnId="{E16B4B11-9D01-42F0-AB18-FACEDBD9453E}">
      <dgm:prSet/>
      <dgm:spPr/>
      <dgm:t>
        <a:bodyPr/>
        <a:lstStyle/>
        <a:p>
          <a:endParaRPr lang="uk-UA"/>
        </a:p>
      </dgm:t>
    </dgm:pt>
    <dgm:pt modelId="{C94B7BA0-3A9D-46EE-8221-A8EC57DB64D4}">
      <dgm:prSet/>
      <dgm:spPr/>
      <dgm:t>
        <a:bodyPr/>
        <a:lstStyle/>
        <a:p>
          <a:endParaRPr lang="uk-UA" dirty="0"/>
        </a:p>
      </dgm:t>
    </dgm:pt>
    <dgm:pt modelId="{7FEE0C11-881B-40F9-9217-739D58A87CDA}" type="parTrans" cxnId="{997DBA10-1243-437D-A631-861F5D205656}">
      <dgm:prSet/>
      <dgm:spPr/>
      <dgm:t>
        <a:bodyPr/>
        <a:lstStyle/>
        <a:p>
          <a:endParaRPr lang="uk-UA"/>
        </a:p>
      </dgm:t>
    </dgm:pt>
    <dgm:pt modelId="{1C70205E-FDBF-41FD-91C7-6E5C15392EAB}" type="sibTrans" cxnId="{997DBA10-1243-437D-A631-861F5D205656}">
      <dgm:prSet/>
      <dgm:spPr/>
      <dgm:t>
        <a:bodyPr/>
        <a:lstStyle/>
        <a:p>
          <a:endParaRPr lang="uk-UA"/>
        </a:p>
      </dgm:t>
    </dgm:pt>
    <dgm:pt modelId="{EC97E051-30DD-464C-ABCE-A0C9E7F8A7C7}">
      <dgm:prSet/>
      <dgm:spPr/>
      <dgm:t>
        <a:bodyPr/>
        <a:lstStyle/>
        <a:p>
          <a:endParaRPr lang="uk-UA"/>
        </a:p>
      </dgm:t>
    </dgm:pt>
    <dgm:pt modelId="{AA3A824B-4120-4B0B-A405-F83B00E70FA5}" type="parTrans" cxnId="{85FBA2F6-F0B2-4554-B5AE-3E31FA87C381}">
      <dgm:prSet/>
      <dgm:spPr/>
      <dgm:t>
        <a:bodyPr/>
        <a:lstStyle/>
        <a:p>
          <a:endParaRPr lang="uk-UA"/>
        </a:p>
      </dgm:t>
    </dgm:pt>
    <dgm:pt modelId="{24B82E5B-4032-4C19-A45D-260188E7288F}" type="sibTrans" cxnId="{85FBA2F6-F0B2-4554-B5AE-3E31FA87C381}">
      <dgm:prSet/>
      <dgm:spPr/>
      <dgm:t>
        <a:bodyPr/>
        <a:lstStyle/>
        <a:p>
          <a:endParaRPr lang="uk-UA"/>
        </a:p>
      </dgm:t>
    </dgm:pt>
    <dgm:pt modelId="{B5776BBB-9B9B-4345-95D8-1D5328FF5295}" type="pres">
      <dgm:prSet presAssocID="{EF948CB7-5CBB-4C14-848B-5DFC51622F9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5424D8-B880-4E6E-B760-CFD0F23D9BD8}" type="pres">
      <dgm:prSet presAssocID="{0E904F44-34C2-40D5-AB06-70A7911112D1}" presName="vertOne" presStyleCnt="0"/>
      <dgm:spPr/>
    </dgm:pt>
    <dgm:pt modelId="{074CE450-B7AE-486F-B2E1-785EE2C25A58}" type="pres">
      <dgm:prSet presAssocID="{0E904F44-34C2-40D5-AB06-70A7911112D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74502F-899C-4F6C-9A63-1AE709711683}" type="pres">
      <dgm:prSet presAssocID="{0E904F44-34C2-40D5-AB06-70A7911112D1}" presName="parTransOne" presStyleCnt="0"/>
      <dgm:spPr/>
    </dgm:pt>
    <dgm:pt modelId="{AE21A32E-5AD6-4429-84E2-6345C114C38E}" type="pres">
      <dgm:prSet presAssocID="{0E904F44-34C2-40D5-AB06-70A7911112D1}" presName="horzOne" presStyleCnt="0"/>
      <dgm:spPr/>
    </dgm:pt>
    <dgm:pt modelId="{2238272F-2C0B-49F7-96DD-C8FA5BC3CA3A}" type="pres">
      <dgm:prSet presAssocID="{7A0EC6B9-50DE-499C-9D25-554EE6543EEA}" presName="vertTwo" presStyleCnt="0"/>
      <dgm:spPr/>
    </dgm:pt>
    <dgm:pt modelId="{F5FBFE3B-B57D-4D57-8760-0EBB15A39C39}" type="pres">
      <dgm:prSet presAssocID="{7A0EC6B9-50DE-499C-9D25-554EE6543EEA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3C59C2-D8BF-4EA6-972F-FDB239453EC9}" type="pres">
      <dgm:prSet presAssocID="{7A0EC6B9-50DE-499C-9D25-554EE6543EEA}" presName="parTransTwo" presStyleCnt="0"/>
      <dgm:spPr/>
    </dgm:pt>
    <dgm:pt modelId="{416049D5-87C4-4C19-9507-FB3CFD7C5726}" type="pres">
      <dgm:prSet presAssocID="{7A0EC6B9-50DE-499C-9D25-554EE6543EEA}" presName="horzTwo" presStyleCnt="0"/>
      <dgm:spPr/>
    </dgm:pt>
    <dgm:pt modelId="{C5FBDF33-CCB8-4393-BB04-E64CC786541C}" type="pres">
      <dgm:prSet presAssocID="{BD0AB32E-7C1A-4628-99E9-B83222C96B41}" presName="vertThree" presStyleCnt="0"/>
      <dgm:spPr/>
    </dgm:pt>
    <dgm:pt modelId="{9A42E5CC-B8B8-4363-8AEA-31349097A3F5}" type="pres">
      <dgm:prSet presAssocID="{BD0AB32E-7C1A-4628-99E9-B83222C96B41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8F4690-2FF0-4A2A-BB5A-A627CCEAFBE7}" type="pres">
      <dgm:prSet presAssocID="{BD0AB32E-7C1A-4628-99E9-B83222C96B41}" presName="parTransThree" presStyleCnt="0"/>
      <dgm:spPr/>
    </dgm:pt>
    <dgm:pt modelId="{4647794E-0DAA-4CFA-907A-B153152281AC}" type="pres">
      <dgm:prSet presAssocID="{BD0AB32E-7C1A-4628-99E9-B83222C96B41}" presName="horzThree" presStyleCnt="0"/>
      <dgm:spPr/>
    </dgm:pt>
    <dgm:pt modelId="{26790AF3-2875-4131-893D-850055CE5EDC}" type="pres">
      <dgm:prSet presAssocID="{8FDCFB75-F12C-40CB-A3D7-C74BFE087315}" presName="vertFour" presStyleCnt="0">
        <dgm:presLayoutVars>
          <dgm:chPref val="3"/>
        </dgm:presLayoutVars>
      </dgm:prSet>
      <dgm:spPr/>
    </dgm:pt>
    <dgm:pt modelId="{148BC6A1-3968-4A04-84F8-E8C0E7161406}" type="pres">
      <dgm:prSet presAssocID="{8FDCFB75-F12C-40CB-A3D7-C74BFE087315}" presName="txFour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8EED2C-0345-401D-A1FF-B0C8446E6FDE}" type="pres">
      <dgm:prSet presAssocID="{8FDCFB75-F12C-40CB-A3D7-C74BFE087315}" presName="parTransFour" presStyleCnt="0"/>
      <dgm:spPr/>
    </dgm:pt>
    <dgm:pt modelId="{1FB07E50-F8B1-47EC-8ACD-7EE46A98476F}" type="pres">
      <dgm:prSet presAssocID="{8FDCFB75-F12C-40CB-A3D7-C74BFE087315}" presName="horzFour" presStyleCnt="0"/>
      <dgm:spPr/>
    </dgm:pt>
    <dgm:pt modelId="{D6F1D747-A1C3-49A4-A78D-D03B28BFCBFF}" type="pres">
      <dgm:prSet presAssocID="{C94B7BA0-3A9D-46EE-8221-A8EC57DB64D4}" presName="vertFour" presStyleCnt="0">
        <dgm:presLayoutVars>
          <dgm:chPref val="3"/>
        </dgm:presLayoutVars>
      </dgm:prSet>
      <dgm:spPr/>
    </dgm:pt>
    <dgm:pt modelId="{7B7CB3A6-AE03-472E-8541-3AF95D18AE0C}" type="pres">
      <dgm:prSet presAssocID="{C94B7BA0-3A9D-46EE-8221-A8EC57DB64D4}" presName="txFour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862798-2B27-4F75-80AC-F987EE73462E}" type="pres">
      <dgm:prSet presAssocID="{C94B7BA0-3A9D-46EE-8221-A8EC57DB64D4}" presName="parTransFour" presStyleCnt="0"/>
      <dgm:spPr/>
    </dgm:pt>
    <dgm:pt modelId="{33FEB6A6-869C-4BAA-8385-633310B1FD8E}" type="pres">
      <dgm:prSet presAssocID="{C94B7BA0-3A9D-46EE-8221-A8EC57DB64D4}" presName="horzFour" presStyleCnt="0"/>
      <dgm:spPr/>
    </dgm:pt>
    <dgm:pt modelId="{81155040-0BD7-432E-8A66-0D3917EDFFE5}" type="pres">
      <dgm:prSet presAssocID="{EC97E051-30DD-464C-ABCE-A0C9E7F8A7C7}" presName="vertFour" presStyleCnt="0">
        <dgm:presLayoutVars>
          <dgm:chPref val="3"/>
        </dgm:presLayoutVars>
      </dgm:prSet>
      <dgm:spPr/>
    </dgm:pt>
    <dgm:pt modelId="{0FC74251-4DEC-4493-B003-9B800916A98D}" type="pres">
      <dgm:prSet presAssocID="{EC97E051-30DD-464C-ABCE-A0C9E7F8A7C7}" presName="txFour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BF0A6A-A66C-4582-B5EA-E2E8F5802122}" type="pres">
      <dgm:prSet presAssocID="{EC97E051-30DD-464C-ABCE-A0C9E7F8A7C7}" presName="horzFour" presStyleCnt="0"/>
      <dgm:spPr/>
    </dgm:pt>
  </dgm:ptLst>
  <dgm:cxnLst>
    <dgm:cxn modelId="{E16B4B11-9D01-42F0-AB18-FACEDBD9453E}" srcId="{BD0AB32E-7C1A-4628-99E9-B83222C96B41}" destId="{8FDCFB75-F12C-40CB-A3D7-C74BFE087315}" srcOrd="0" destOrd="0" parTransId="{D7CA12F6-BB2B-4D26-91AE-622965504F6B}" sibTransId="{E48233C6-DBC7-42DA-8A86-C60FC6A02A16}"/>
    <dgm:cxn modelId="{AF053A22-67EF-4837-9897-8751DD014B08}" type="presOf" srcId="{BD0AB32E-7C1A-4628-99E9-B83222C96B41}" destId="{9A42E5CC-B8B8-4363-8AEA-31349097A3F5}" srcOrd="0" destOrd="0" presId="urn:microsoft.com/office/officeart/2005/8/layout/architecture+Icon#1"/>
    <dgm:cxn modelId="{43C8B413-A844-4831-AA6F-F427E7D8DF7B}" srcId="{EF948CB7-5CBB-4C14-848B-5DFC51622F9A}" destId="{0E904F44-34C2-40D5-AB06-70A7911112D1}" srcOrd="0" destOrd="0" parTransId="{9A30A48A-83C2-4737-9413-24ED6866F722}" sibTransId="{ACCBC690-6F4F-4406-8AB6-9EAD75FACB32}"/>
    <dgm:cxn modelId="{8C374F53-7256-439C-B602-626FBE88F84E}" type="presOf" srcId="{0E904F44-34C2-40D5-AB06-70A7911112D1}" destId="{074CE450-B7AE-486F-B2E1-785EE2C25A58}" srcOrd="0" destOrd="0" presId="urn:microsoft.com/office/officeart/2005/8/layout/architecture+Icon#1"/>
    <dgm:cxn modelId="{48A58A7A-BD17-4209-BC38-1F9AD1407162}" type="presOf" srcId="{C94B7BA0-3A9D-46EE-8221-A8EC57DB64D4}" destId="{7B7CB3A6-AE03-472E-8541-3AF95D18AE0C}" srcOrd="0" destOrd="0" presId="urn:microsoft.com/office/officeart/2005/8/layout/architecture+Icon#1"/>
    <dgm:cxn modelId="{C88A796A-E76A-4DDD-A66F-414CBE7BB389}" srcId="{0E904F44-34C2-40D5-AB06-70A7911112D1}" destId="{7A0EC6B9-50DE-499C-9D25-554EE6543EEA}" srcOrd="0" destOrd="0" parTransId="{E137F282-F69B-414C-AD3F-AE32E5D3869D}" sibTransId="{C77720C4-189B-4F29-98CB-CCC6385464E9}"/>
    <dgm:cxn modelId="{5EC20384-E3F0-451F-86B2-AD958FE83E09}" type="presOf" srcId="{7A0EC6B9-50DE-499C-9D25-554EE6543EEA}" destId="{F5FBFE3B-B57D-4D57-8760-0EBB15A39C39}" srcOrd="0" destOrd="0" presId="urn:microsoft.com/office/officeart/2005/8/layout/architecture+Icon#1"/>
    <dgm:cxn modelId="{30F4BB96-FEB7-47C3-964E-6328937E5BE5}" type="presOf" srcId="{EC97E051-30DD-464C-ABCE-A0C9E7F8A7C7}" destId="{0FC74251-4DEC-4493-B003-9B800916A98D}" srcOrd="0" destOrd="0" presId="urn:microsoft.com/office/officeart/2005/8/layout/architecture+Icon#1"/>
    <dgm:cxn modelId="{DB7E17D0-2107-4575-A8C0-93D60825D957}" srcId="{7A0EC6B9-50DE-499C-9D25-554EE6543EEA}" destId="{BD0AB32E-7C1A-4628-99E9-B83222C96B41}" srcOrd="0" destOrd="0" parTransId="{9E611A1F-1604-4003-80C6-694046F27A42}" sibTransId="{17A16C9C-1445-455D-8916-BA5A6A7BEF53}"/>
    <dgm:cxn modelId="{E6C31DA2-FC73-4A99-9C66-A54E4B00C004}" type="presOf" srcId="{8FDCFB75-F12C-40CB-A3D7-C74BFE087315}" destId="{148BC6A1-3968-4A04-84F8-E8C0E7161406}" srcOrd="0" destOrd="0" presId="urn:microsoft.com/office/officeart/2005/8/layout/architecture+Icon#1"/>
    <dgm:cxn modelId="{85FBA2F6-F0B2-4554-B5AE-3E31FA87C381}" srcId="{C94B7BA0-3A9D-46EE-8221-A8EC57DB64D4}" destId="{EC97E051-30DD-464C-ABCE-A0C9E7F8A7C7}" srcOrd="0" destOrd="0" parTransId="{AA3A824B-4120-4B0B-A405-F83B00E70FA5}" sibTransId="{24B82E5B-4032-4C19-A45D-260188E7288F}"/>
    <dgm:cxn modelId="{9BC9880E-D41A-433C-B074-E252B9CA3C60}" type="presOf" srcId="{EF948CB7-5CBB-4C14-848B-5DFC51622F9A}" destId="{B5776BBB-9B9B-4345-95D8-1D5328FF5295}" srcOrd="0" destOrd="0" presId="urn:microsoft.com/office/officeart/2005/8/layout/architecture+Icon#1"/>
    <dgm:cxn modelId="{997DBA10-1243-437D-A631-861F5D205656}" srcId="{8FDCFB75-F12C-40CB-A3D7-C74BFE087315}" destId="{C94B7BA0-3A9D-46EE-8221-A8EC57DB64D4}" srcOrd="0" destOrd="0" parTransId="{7FEE0C11-881B-40F9-9217-739D58A87CDA}" sibTransId="{1C70205E-FDBF-41FD-91C7-6E5C15392EAB}"/>
    <dgm:cxn modelId="{760E7116-6CD2-4514-AAC3-CF2EE4D3B6E8}" type="presParOf" srcId="{B5776BBB-9B9B-4345-95D8-1D5328FF5295}" destId="{9D5424D8-B880-4E6E-B760-CFD0F23D9BD8}" srcOrd="0" destOrd="0" presId="urn:microsoft.com/office/officeart/2005/8/layout/architecture+Icon#1"/>
    <dgm:cxn modelId="{FC3A1E00-9699-450C-B30A-CE2D56444690}" type="presParOf" srcId="{9D5424D8-B880-4E6E-B760-CFD0F23D9BD8}" destId="{074CE450-B7AE-486F-B2E1-785EE2C25A58}" srcOrd="0" destOrd="0" presId="urn:microsoft.com/office/officeart/2005/8/layout/architecture+Icon#1"/>
    <dgm:cxn modelId="{F3ECEF10-8D9D-44FC-AE1E-786E1D7B0D75}" type="presParOf" srcId="{9D5424D8-B880-4E6E-B760-CFD0F23D9BD8}" destId="{B874502F-899C-4F6C-9A63-1AE709711683}" srcOrd="1" destOrd="0" presId="urn:microsoft.com/office/officeart/2005/8/layout/architecture+Icon#1"/>
    <dgm:cxn modelId="{117CC237-3F32-41EB-818F-EC1511775702}" type="presParOf" srcId="{9D5424D8-B880-4E6E-B760-CFD0F23D9BD8}" destId="{AE21A32E-5AD6-4429-84E2-6345C114C38E}" srcOrd="2" destOrd="0" presId="urn:microsoft.com/office/officeart/2005/8/layout/architecture+Icon#1"/>
    <dgm:cxn modelId="{0014B065-90A3-492E-B28F-F07C6C45FE15}" type="presParOf" srcId="{AE21A32E-5AD6-4429-84E2-6345C114C38E}" destId="{2238272F-2C0B-49F7-96DD-C8FA5BC3CA3A}" srcOrd="0" destOrd="0" presId="urn:microsoft.com/office/officeart/2005/8/layout/architecture+Icon#1"/>
    <dgm:cxn modelId="{71F721B2-24D7-47E1-9992-439A8ACF5951}" type="presParOf" srcId="{2238272F-2C0B-49F7-96DD-C8FA5BC3CA3A}" destId="{F5FBFE3B-B57D-4D57-8760-0EBB15A39C39}" srcOrd="0" destOrd="0" presId="urn:microsoft.com/office/officeart/2005/8/layout/architecture+Icon#1"/>
    <dgm:cxn modelId="{6C837BF9-CC9F-4DA7-904A-77E05AB912ED}" type="presParOf" srcId="{2238272F-2C0B-49F7-96DD-C8FA5BC3CA3A}" destId="{CC3C59C2-D8BF-4EA6-972F-FDB239453EC9}" srcOrd="1" destOrd="0" presId="urn:microsoft.com/office/officeart/2005/8/layout/architecture+Icon#1"/>
    <dgm:cxn modelId="{FD213537-13C1-4E2B-805F-E0BC25AC7722}" type="presParOf" srcId="{2238272F-2C0B-49F7-96DD-C8FA5BC3CA3A}" destId="{416049D5-87C4-4C19-9507-FB3CFD7C5726}" srcOrd="2" destOrd="0" presId="urn:microsoft.com/office/officeart/2005/8/layout/architecture+Icon#1"/>
    <dgm:cxn modelId="{33C4C1D4-49BD-4DAD-A4A1-3D0AD11AD64D}" type="presParOf" srcId="{416049D5-87C4-4C19-9507-FB3CFD7C5726}" destId="{C5FBDF33-CCB8-4393-BB04-E64CC786541C}" srcOrd="0" destOrd="0" presId="urn:microsoft.com/office/officeart/2005/8/layout/architecture+Icon#1"/>
    <dgm:cxn modelId="{A3966549-F190-431E-8DBB-7A3B1E0D1801}" type="presParOf" srcId="{C5FBDF33-CCB8-4393-BB04-E64CC786541C}" destId="{9A42E5CC-B8B8-4363-8AEA-31349097A3F5}" srcOrd="0" destOrd="0" presId="urn:microsoft.com/office/officeart/2005/8/layout/architecture+Icon#1"/>
    <dgm:cxn modelId="{96ABBDEF-1AD7-499F-8B16-6185D90B535E}" type="presParOf" srcId="{C5FBDF33-CCB8-4393-BB04-E64CC786541C}" destId="{518F4690-2FF0-4A2A-BB5A-A627CCEAFBE7}" srcOrd="1" destOrd="0" presId="urn:microsoft.com/office/officeart/2005/8/layout/architecture+Icon#1"/>
    <dgm:cxn modelId="{0FA8E8CE-07ED-4DCD-A0E7-60091C1C497B}" type="presParOf" srcId="{C5FBDF33-CCB8-4393-BB04-E64CC786541C}" destId="{4647794E-0DAA-4CFA-907A-B153152281AC}" srcOrd="2" destOrd="0" presId="urn:microsoft.com/office/officeart/2005/8/layout/architecture+Icon#1"/>
    <dgm:cxn modelId="{CCBD1EFC-5A97-459D-815A-ED577DFEEE8D}" type="presParOf" srcId="{4647794E-0DAA-4CFA-907A-B153152281AC}" destId="{26790AF3-2875-4131-893D-850055CE5EDC}" srcOrd="0" destOrd="0" presId="urn:microsoft.com/office/officeart/2005/8/layout/architecture+Icon#1"/>
    <dgm:cxn modelId="{EB93789D-FE8D-4FD0-ADAC-D3F0D9F02238}" type="presParOf" srcId="{26790AF3-2875-4131-893D-850055CE5EDC}" destId="{148BC6A1-3968-4A04-84F8-E8C0E7161406}" srcOrd="0" destOrd="0" presId="urn:microsoft.com/office/officeart/2005/8/layout/architecture+Icon#1"/>
    <dgm:cxn modelId="{2F2739B6-A166-49DD-82A7-065D83561942}" type="presParOf" srcId="{26790AF3-2875-4131-893D-850055CE5EDC}" destId="{5C8EED2C-0345-401D-A1FF-B0C8446E6FDE}" srcOrd="1" destOrd="0" presId="urn:microsoft.com/office/officeart/2005/8/layout/architecture+Icon#1"/>
    <dgm:cxn modelId="{A7C72AAE-4115-48F9-BA80-32050B94D588}" type="presParOf" srcId="{26790AF3-2875-4131-893D-850055CE5EDC}" destId="{1FB07E50-F8B1-47EC-8ACD-7EE46A98476F}" srcOrd="2" destOrd="0" presId="urn:microsoft.com/office/officeart/2005/8/layout/architecture+Icon#1"/>
    <dgm:cxn modelId="{839C00AB-4206-4028-99CA-8634A8441E00}" type="presParOf" srcId="{1FB07E50-F8B1-47EC-8ACD-7EE46A98476F}" destId="{D6F1D747-A1C3-49A4-A78D-D03B28BFCBFF}" srcOrd="0" destOrd="0" presId="urn:microsoft.com/office/officeart/2005/8/layout/architecture+Icon#1"/>
    <dgm:cxn modelId="{968FEF08-F446-47CD-AA00-B39094E3FE05}" type="presParOf" srcId="{D6F1D747-A1C3-49A4-A78D-D03B28BFCBFF}" destId="{7B7CB3A6-AE03-472E-8541-3AF95D18AE0C}" srcOrd="0" destOrd="0" presId="urn:microsoft.com/office/officeart/2005/8/layout/architecture+Icon#1"/>
    <dgm:cxn modelId="{13712959-6BFC-4D4C-B0FD-E1A115BCFD4F}" type="presParOf" srcId="{D6F1D747-A1C3-49A4-A78D-D03B28BFCBFF}" destId="{B9862798-2B27-4F75-80AC-F987EE73462E}" srcOrd="1" destOrd="0" presId="urn:microsoft.com/office/officeart/2005/8/layout/architecture+Icon#1"/>
    <dgm:cxn modelId="{72813EBF-4EFF-4C1A-BF60-CC53627A964D}" type="presParOf" srcId="{D6F1D747-A1C3-49A4-A78D-D03B28BFCBFF}" destId="{33FEB6A6-869C-4BAA-8385-633310B1FD8E}" srcOrd="2" destOrd="0" presId="urn:microsoft.com/office/officeart/2005/8/layout/architecture+Icon#1"/>
    <dgm:cxn modelId="{37047343-8CA7-485C-9403-4A7EDE53E282}" type="presParOf" srcId="{33FEB6A6-869C-4BAA-8385-633310B1FD8E}" destId="{81155040-0BD7-432E-8A66-0D3917EDFFE5}" srcOrd="0" destOrd="0" presId="urn:microsoft.com/office/officeart/2005/8/layout/architecture+Icon#1"/>
    <dgm:cxn modelId="{DA047DD2-08CF-4C4B-9DD7-59335D8D8A2C}" type="presParOf" srcId="{81155040-0BD7-432E-8A66-0D3917EDFFE5}" destId="{0FC74251-4DEC-4493-B003-9B800916A98D}" srcOrd="0" destOrd="0" presId="urn:microsoft.com/office/officeart/2005/8/layout/architecture+Icon#1"/>
    <dgm:cxn modelId="{F8F195BB-4019-4FC3-9B3D-F451351F8388}" type="presParOf" srcId="{81155040-0BD7-432E-8A66-0D3917EDFFE5}" destId="{C4BF0A6A-A66C-4582-B5EA-E2E8F5802122}" srcOrd="1" destOrd="0" presId="urn:microsoft.com/office/officeart/2005/8/layout/architecture+Icon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948CB7-5CBB-4C14-848B-5DFC51622F9A}" type="doc">
      <dgm:prSet loTypeId="urn:microsoft.com/office/officeart/2005/8/layout/architecture+Icon#2" loCatId="officeonlin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0E904F44-34C2-40D5-AB06-70A7911112D1}">
      <dgm:prSet phldrT="[Текст]"/>
      <dgm:spPr/>
      <dgm:t>
        <a:bodyPr/>
        <a:lstStyle/>
        <a:p>
          <a:r>
            <a:rPr lang="en-US" dirty="0" smtClean="0"/>
            <a:t> </a:t>
          </a:r>
          <a:endParaRPr lang="uk-UA" dirty="0"/>
        </a:p>
      </dgm:t>
    </dgm:pt>
    <dgm:pt modelId="{9A30A48A-83C2-4737-9413-24ED6866F722}" type="parTrans" cxnId="{43C8B413-A844-4831-AA6F-F427E7D8DF7B}">
      <dgm:prSet/>
      <dgm:spPr/>
      <dgm:t>
        <a:bodyPr/>
        <a:lstStyle/>
        <a:p>
          <a:endParaRPr lang="uk-UA"/>
        </a:p>
      </dgm:t>
    </dgm:pt>
    <dgm:pt modelId="{ACCBC690-6F4F-4406-8AB6-9EAD75FACB32}" type="sibTrans" cxnId="{43C8B413-A844-4831-AA6F-F427E7D8DF7B}">
      <dgm:prSet/>
      <dgm:spPr/>
      <dgm:t>
        <a:bodyPr/>
        <a:lstStyle/>
        <a:p>
          <a:endParaRPr lang="uk-UA"/>
        </a:p>
      </dgm:t>
    </dgm:pt>
    <dgm:pt modelId="{7A0EC6B9-50DE-499C-9D25-554EE6543EEA}">
      <dgm:prSet/>
      <dgm:spPr/>
      <dgm:t>
        <a:bodyPr/>
        <a:lstStyle/>
        <a:p>
          <a:endParaRPr lang="uk-UA" dirty="0"/>
        </a:p>
      </dgm:t>
    </dgm:pt>
    <dgm:pt modelId="{E137F282-F69B-414C-AD3F-AE32E5D3869D}" type="parTrans" cxnId="{C88A796A-E76A-4DDD-A66F-414CBE7BB389}">
      <dgm:prSet/>
      <dgm:spPr/>
      <dgm:t>
        <a:bodyPr/>
        <a:lstStyle/>
        <a:p>
          <a:endParaRPr lang="uk-UA"/>
        </a:p>
      </dgm:t>
    </dgm:pt>
    <dgm:pt modelId="{C77720C4-189B-4F29-98CB-CCC6385464E9}" type="sibTrans" cxnId="{C88A796A-E76A-4DDD-A66F-414CBE7BB389}">
      <dgm:prSet/>
      <dgm:spPr/>
      <dgm:t>
        <a:bodyPr/>
        <a:lstStyle/>
        <a:p>
          <a:endParaRPr lang="uk-UA"/>
        </a:p>
      </dgm:t>
    </dgm:pt>
    <dgm:pt modelId="{BD0AB32E-7C1A-4628-99E9-B83222C96B41}">
      <dgm:prSet/>
      <dgm:spPr/>
      <dgm:t>
        <a:bodyPr/>
        <a:lstStyle/>
        <a:p>
          <a:endParaRPr lang="uk-UA" dirty="0"/>
        </a:p>
      </dgm:t>
    </dgm:pt>
    <dgm:pt modelId="{9E611A1F-1604-4003-80C6-694046F27A42}" type="parTrans" cxnId="{DB7E17D0-2107-4575-A8C0-93D60825D957}">
      <dgm:prSet/>
      <dgm:spPr/>
      <dgm:t>
        <a:bodyPr/>
        <a:lstStyle/>
        <a:p>
          <a:endParaRPr lang="uk-UA"/>
        </a:p>
      </dgm:t>
    </dgm:pt>
    <dgm:pt modelId="{17A16C9C-1445-455D-8916-BA5A6A7BEF53}" type="sibTrans" cxnId="{DB7E17D0-2107-4575-A8C0-93D60825D957}">
      <dgm:prSet/>
      <dgm:spPr/>
      <dgm:t>
        <a:bodyPr/>
        <a:lstStyle/>
        <a:p>
          <a:endParaRPr lang="uk-UA"/>
        </a:p>
      </dgm:t>
    </dgm:pt>
    <dgm:pt modelId="{8FDCFB75-F12C-40CB-A3D7-C74BFE087315}">
      <dgm:prSet/>
      <dgm:spPr/>
      <dgm:t>
        <a:bodyPr/>
        <a:lstStyle/>
        <a:p>
          <a:endParaRPr lang="uk-UA" dirty="0"/>
        </a:p>
      </dgm:t>
    </dgm:pt>
    <dgm:pt modelId="{D7CA12F6-BB2B-4D26-91AE-622965504F6B}" type="parTrans" cxnId="{E16B4B11-9D01-42F0-AB18-FACEDBD9453E}">
      <dgm:prSet/>
      <dgm:spPr/>
      <dgm:t>
        <a:bodyPr/>
        <a:lstStyle/>
        <a:p>
          <a:endParaRPr lang="uk-UA"/>
        </a:p>
      </dgm:t>
    </dgm:pt>
    <dgm:pt modelId="{E48233C6-DBC7-42DA-8A86-C60FC6A02A16}" type="sibTrans" cxnId="{E16B4B11-9D01-42F0-AB18-FACEDBD9453E}">
      <dgm:prSet/>
      <dgm:spPr/>
      <dgm:t>
        <a:bodyPr/>
        <a:lstStyle/>
        <a:p>
          <a:endParaRPr lang="uk-UA"/>
        </a:p>
      </dgm:t>
    </dgm:pt>
    <dgm:pt modelId="{C94B7BA0-3A9D-46EE-8221-A8EC57DB64D4}">
      <dgm:prSet/>
      <dgm:spPr/>
      <dgm:t>
        <a:bodyPr/>
        <a:lstStyle/>
        <a:p>
          <a:endParaRPr lang="uk-UA" dirty="0"/>
        </a:p>
      </dgm:t>
    </dgm:pt>
    <dgm:pt modelId="{7FEE0C11-881B-40F9-9217-739D58A87CDA}" type="parTrans" cxnId="{997DBA10-1243-437D-A631-861F5D205656}">
      <dgm:prSet/>
      <dgm:spPr/>
      <dgm:t>
        <a:bodyPr/>
        <a:lstStyle/>
        <a:p>
          <a:endParaRPr lang="uk-UA"/>
        </a:p>
      </dgm:t>
    </dgm:pt>
    <dgm:pt modelId="{1C70205E-FDBF-41FD-91C7-6E5C15392EAB}" type="sibTrans" cxnId="{997DBA10-1243-437D-A631-861F5D205656}">
      <dgm:prSet/>
      <dgm:spPr/>
      <dgm:t>
        <a:bodyPr/>
        <a:lstStyle/>
        <a:p>
          <a:endParaRPr lang="uk-UA"/>
        </a:p>
      </dgm:t>
    </dgm:pt>
    <dgm:pt modelId="{1192C1C9-C0A5-4290-A2B8-2946D1561232}">
      <dgm:prSet/>
      <dgm:spPr/>
      <dgm:t>
        <a:bodyPr/>
        <a:lstStyle/>
        <a:p>
          <a:endParaRPr lang="uk-UA"/>
        </a:p>
      </dgm:t>
    </dgm:pt>
    <dgm:pt modelId="{9BFFBF8E-F59C-486D-BE87-96695AA43BF0}" type="parTrans" cxnId="{CF5FE40D-4906-4155-A359-E9F0B71F7F3B}">
      <dgm:prSet/>
      <dgm:spPr/>
      <dgm:t>
        <a:bodyPr/>
        <a:lstStyle/>
        <a:p>
          <a:endParaRPr lang="uk-UA"/>
        </a:p>
      </dgm:t>
    </dgm:pt>
    <dgm:pt modelId="{EE3520F1-2000-4A2A-BCE9-C105E89C83DD}" type="sibTrans" cxnId="{CF5FE40D-4906-4155-A359-E9F0B71F7F3B}">
      <dgm:prSet/>
      <dgm:spPr/>
      <dgm:t>
        <a:bodyPr/>
        <a:lstStyle/>
        <a:p>
          <a:endParaRPr lang="uk-UA"/>
        </a:p>
      </dgm:t>
    </dgm:pt>
    <dgm:pt modelId="{B5776BBB-9B9B-4345-95D8-1D5328FF5295}" type="pres">
      <dgm:prSet presAssocID="{EF948CB7-5CBB-4C14-848B-5DFC51622F9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5424D8-B880-4E6E-B760-CFD0F23D9BD8}" type="pres">
      <dgm:prSet presAssocID="{0E904F44-34C2-40D5-AB06-70A7911112D1}" presName="vertOne" presStyleCnt="0"/>
      <dgm:spPr/>
    </dgm:pt>
    <dgm:pt modelId="{074CE450-B7AE-486F-B2E1-785EE2C25A58}" type="pres">
      <dgm:prSet presAssocID="{0E904F44-34C2-40D5-AB06-70A7911112D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74502F-899C-4F6C-9A63-1AE709711683}" type="pres">
      <dgm:prSet presAssocID="{0E904F44-34C2-40D5-AB06-70A7911112D1}" presName="parTransOne" presStyleCnt="0"/>
      <dgm:spPr/>
    </dgm:pt>
    <dgm:pt modelId="{AE21A32E-5AD6-4429-84E2-6345C114C38E}" type="pres">
      <dgm:prSet presAssocID="{0E904F44-34C2-40D5-AB06-70A7911112D1}" presName="horzOne" presStyleCnt="0"/>
      <dgm:spPr/>
    </dgm:pt>
    <dgm:pt modelId="{2238272F-2C0B-49F7-96DD-C8FA5BC3CA3A}" type="pres">
      <dgm:prSet presAssocID="{7A0EC6B9-50DE-499C-9D25-554EE6543EEA}" presName="vertTwo" presStyleCnt="0"/>
      <dgm:spPr/>
    </dgm:pt>
    <dgm:pt modelId="{F5FBFE3B-B57D-4D57-8760-0EBB15A39C39}" type="pres">
      <dgm:prSet presAssocID="{7A0EC6B9-50DE-499C-9D25-554EE6543EEA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3C59C2-D8BF-4EA6-972F-FDB239453EC9}" type="pres">
      <dgm:prSet presAssocID="{7A0EC6B9-50DE-499C-9D25-554EE6543EEA}" presName="parTransTwo" presStyleCnt="0"/>
      <dgm:spPr/>
    </dgm:pt>
    <dgm:pt modelId="{416049D5-87C4-4C19-9507-FB3CFD7C5726}" type="pres">
      <dgm:prSet presAssocID="{7A0EC6B9-50DE-499C-9D25-554EE6543EEA}" presName="horzTwo" presStyleCnt="0"/>
      <dgm:spPr/>
    </dgm:pt>
    <dgm:pt modelId="{C5FBDF33-CCB8-4393-BB04-E64CC786541C}" type="pres">
      <dgm:prSet presAssocID="{BD0AB32E-7C1A-4628-99E9-B83222C96B41}" presName="vertThree" presStyleCnt="0"/>
      <dgm:spPr/>
    </dgm:pt>
    <dgm:pt modelId="{9A42E5CC-B8B8-4363-8AEA-31349097A3F5}" type="pres">
      <dgm:prSet presAssocID="{BD0AB32E-7C1A-4628-99E9-B83222C96B41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8F4690-2FF0-4A2A-BB5A-A627CCEAFBE7}" type="pres">
      <dgm:prSet presAssocID="{BD0AB32E-7C1A-4628-99E9-B83222C96B41}" presName="parTransThree" presStyleCnt="0"/>
      <dgm:spPr/>
    </dgm:pt>
    <dgm:pt modelId="{4647794E-0DAA-4CFA-907A-B153152281AC}" type="pres">
      <dgm:prSet presAssocID="{BD0AB32E-7C1A-4628-99E9-B83222C96B41}" presName="horzThree" presStyleCnt="0"/>
      <dgm:spPr/>
    </dgm:pt>
    <dgm:pt modelId="{26790AF3-2875-4131-893D-850055CE5EDC}" type="pres">
      <dgm:prSet presAssocID="{8FDCFB75-F12C-40CB-A3D7-C74BFE087315}" presName="vertFour" presStyleCnt="0">
        <dgm:presLayoutVars>
          <dgm:chPref val="3"/>
        </dgm:presLayoutVars>
      </dgm:prSet>
      <dgm:spPr/>
    </dgm:pt>
    <dgm:pt modelId="{148BC6A1-3968-4A04-84F8-E8C0E7161406}" type="pres">
      <dgm:prSet presAssocID="{8FDCFB75-F12C-40CB-A3D7-C74BFE087315}" presName="txFour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8EED2C-0345-401D-A1FF-B0C8446E6FDE}" type="pres">
      <dgm:prSet presAssocID="{8FDCFB75-F12C-40CB-A3D7-C74BFE087315}" presName="parTransFour" presStyleCnt="0"/>
      <dgm:spPr/>
    </dgm:pt>
    <dgm:pt modelId="{1FB07E50-F8B1-47EC-8ACD-7EE46A98476F}" type="pres">
      <dgm:prSet presAssocID="{8FDCFB75-F12C-40CB-A3D7-C74BFE087315}" presName="horzFour" presStyleCnt="0"/>
      <dgm:spPr/>
    </dgm:pt>
    <dgm:pt modelId="{D6F1D747-A1C3-49A4-A78D-D03B28BFCBFF}" type="pres">
      <dgm:prSet presAssocID="{C94B7BA0-3A9D-46EE-8221-A8EC57DB64D4}" presName="vertFour" presStyleCnt="0">
        <dgm:presLayoutVars>
          <dgm:chPref val="3"/>
        </dgm:presLayoutVars>
      </dgm:prSet>
      <dgm:spPr/>
    </dgm:pt>
    <dgm:pt modelId="{7B7CB3A6-AE03-472E-8541-3AF95D18AE0C}" type="pres">
      <dgm:prSet presAssocID="{C94B7BA0-3A9D-46EE-8221-A8EC57DB64D4}" presName="txFour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163A73-33D6-4983-83B3-424AEF38335B}" type="pres">
      <dgm:prSet presAssocID="{C94B7BA0-3A9D-46EE-8221-A8EC57DB64D4}" presName="parTransFour" presStyleCnt="0"/>
      <dgm:spPr/>
    </dgm:pt>
    <dgm:pt modelId="{33FEB6A6-869C-4BAA-8385-633310B1FD8E}" type="pres">
      <dgm:prSet presAssocID="{C94B7BA0-3A9D-46EE-8221-A8EC57DB64D4}" presName="horzFour" presStyleCnt="0"/>
      <dgm:spPr/>
    </dgm:pt>
    <dgm:pt modelId="{62084D97-6B8E-4FE3-A29C-F299DFF3F619}" type="pres">
      <dgm:prSet presAssocID="{1192C1C9-C0A5-4290-A2B8-2946D1561232}" presName="vertFour" presStyleCnt="0">
        <dgm:presLayoutVars>
          <dgm:chPref val="3"/>
        </dgm:presLayoutVars>
      </dgm:prSet>
      <dgm:spPr/>
    </dgm:pt>
    <dgm:pt modelId="{12B6E0B0-FBA6-44CA-9D15-4276DC968052}" type="pres">
      <dgm:prSet presAssocID="{1192C1C9-C0A5-4290-A2B8-2946D1561232}" presName="txFour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68C777-1D3A-43C2-ABF5-ECA8833071B9}" type="pres">
      <dgm:prSet presAssocID="{1192C1C9-C0A5-4290-A2B8-2946D1561232}" presName="horzFour" presStyleCnt="0"/>
      <dgm:spPr/>
    </dgm:pt>
  </dgm:ptLst>
  <dgm:cxnLst>
    <dgm:cxn modelId="{E16B4B11-9D01-42F0-AB18-FACEDBD9453E}" srcId="{BD0AB32E-7C1A-4628-99E9-B83222C96B41}" destId="{8FDCFB75-F12C-40CB-A3D7-C74BFE087315}" srcOrd="0" destOrd="0" parTransId="{D7CA12F6-BB2B-4D26-91AE-622965504F6B}" sibTransId="{E48233C6-DBC7-42DA-8A86-C60FC6A02A16}"/>
    <dgm:cxn modelId="{CF5FE40D-4906-4155-A359-E9F0B71F7F3B}" srcId="{C94B7BA0-3A9D-46EE-8221-A8EC57DB64D4}" destId="{1192C1C9-C0A5-4290-A2B8-2946D1561232}" srcOrd="0" destOrd="0" parTransId="{9BFFBF8E-F59C-486D-BE87-96695AA43BF0}" sibTransId="{EE3520F1-2000-4A2A-BCE9-C105E89C83DD}"/>
    <dgm:cxn modelId="{3FA92BB1-203C-44BB-9ABA-5EDBCC071523}" type="presOf" srcId="{8FDCFB75-F12C-40CB-A3D7-C74BFE087315}" destId="{148BC6A1-3968-4A04-84F8-E8C0E7161406}" srcOrd="0" destOrd="0" presId="urn:microsoft.com/office/officeart/2005/8/layout/architecture+Icon#2"/>
    <dgm:cxn modelId="{9CDBB8BC-D04E-4306-8F02-94DA69F5160C}" type="presOf" srcId="{0E904F44-34C2-40D5-AB06-70A7911112D1}" destId="{074CE450-B7AE-486F-B2E1-785EE2C25A58}" srcOrd="0" destOrd="0" presId="urn:microsoft.com/office/officeart/2005/8/layout/architecture+Icon#2"/>
    <dgm:cxn modelId="{43C8B413-A844-4831-AA6F-F427E7D8DF7B}" srcId="{EF948CB7-5CBB-4C14-848B-5DFC51622F9A}" destId="{0E904F44-34C2-40D5-AB06-70A7911112D1}" srcOrd="0" destOrd="0" parTransId="{9A30A48A-83C2-4737-9413-24ED6866F722}" sibTransId="{ACCBC690-6F4F-4406-8AB6-9EAD75FACB32}"/>
    <dgm:cxn modelId="{0A59D54A-12B9-417F-BE1B-D33FADA2BC4A}" type="presOf" srcId="{C94B7BA0-3A9D-46EE-8221-A8EC57DB64D4}" destId="{7B7CB3A6-AE03-472E-8541-3AF95D18AE0C}" srcOrd="0" destOrd="0" presId="urn:microsoft.com/office/officeart/2005/8/layout/architecture+Icon#2"/>
    <dgm:cxn modelId="{3E3D3FB0-C4CB-4D58-8C4E-E0ACF9911628}" type="presOf" srcId="{7A0EC6B9-50DE-499C-9D25-554EE6543EEA}" destId="{F5FBFE3B-B57D-4D57-8760-0EBB15A39C39}" srcOrd="0" destOrd="0" presId="urn:microsoft.com/office/officeart/2005/8/layout/architecture+Icon#2"/>
    <dgm:cxn modelId="{413A61EF-2244-4E1B-9F6A-728A5452C018}" type="presOf" srcId="{EF948CB7-5CBB-4C14-848B-5DFC51622F9A}" destId="{B5776BBB-9B9B-4345-95D8-1D5328FF5295}" srcOrd="0" destOrd="0" presId="urn:microsoft.com/office/officeart/2005/8/layout/architecture+Icon#2"/>
    <dgm:cxn modelId="{C88A796A-E76A-4DDD-A66F-414CBE7BB389}" srcId="{0E904F44-34C2-40D5-AB06-70A7911112D1}" destId="{7A0EC6B9-50DE-499C-9D25-554EE6543EEA}" srcOrd="0" destOrd="0" parTransId="{E137F282-F69B-414C-AD3F-AE32E5D3869D}" sibTransId="{C77720C4-189B-4F29-98CB-CCC6385464E9}"/>
    <dgm:cxn modelId="{0EC1122C-EC47-47D4-92BF-5EE76E0C3C92}" type="presOf" srcId="{BD0AB32E-7C1A-4628-99E9-B83222C96B41}" destId="{9A42E5CC-B8B8-4363-8AEA-31349097A3F5}" srcOrd="0" destOrd="0" presId="urn:microsoft.com/office/officeart/2005/8/layout/architecture+Icon#2"/>
    <dgm:cxn modelId="{17E200A8-A90A-4BBB-BE2C-221C2B2D24DB}" type="presOf" srcId="{1192C1C9-C0A5-4290-A2B8-2946D1561232}" destId="{12B6E0B0-FBA6-44CA-9D15-4276DC968052}" srcOrd="0" destOrd="0" presId="urn:microsoft.com/office/officeart/2005/8/layout/architecture+Icon#2"/>
    <dgm:cxn modelId="{DB7E17D0-2107-4575-A8C0-93D60825D957}" srcId="{7A0EC6B9-50DE-499C-9D25-554EE6543EEA}" destId="{BD0AB32E-7C1A-4628-99E9-B83222C96B41}" srcOrd="0" destOrd="0" parTransId="{9E611A1F-1604-4003-80C6-694046F27A42}" sibTransId="{17A16C9C-1445-455D-8916-BA5A6A7BEF53}"/>
    <dgm:cxn modelId="{997DBA10-1243-437D-A631-861F5D205656}" srcId="{8FDCFB75-F12C-40CB-A3D7-C74BFE087315}" destId="{C94B7BA0-3A9D-46EE-8221-A8EC57DB64D4}" srcOrd="0" destOrd="0" parTransId="{7FEE0C11-881B-40F9-9217-739D58A87CDA}" sibTransId="{1C70205E-FDBF-41FD-91C7-6E5C15392EAB}"/>
    <dgm:cxn modelId="{882A3914-797E-451E-83FD-712564F9D3C8}" type="presParOf" srcId="{B5776BBB-9B9B-4345-95D8-1D5328FF5295}" destId="{9D5424D8-B880-4E6E-B760-CFD0F23D9BD8}" srcOrd="0" destOrd="0" presId="urn:microsoft.com/office/officeart/2005/8/layout/architecture+Icon#2"/>
    <dgm:cxn modelId="{86441E5B-5694-4416-8842-E8C79EDE60DD}" type="presParOf" srcId="{9D5424D8-B880-4E6E-B760-CFD0F23D9BD8}" destId="{074CE450-B7AE-486F-B2E1-785EE2C25A58}" srcOrd="0" destOrd="0" presId="urn:microsoft.com/office/officeart/2005/8/layout/architecture+Icon#2"/>
    <dgm:cxn modelId="{385F6B43-FFB7-4F07-92ED-A2146686C8B5}" type="presParOf" srcId="{9D5424D8-B880-4E6E-B760-CFD0F23D9BD8}" destId="{B874502F-899C-4F6C-9A63-1AE709711683}" srcOrd="1" destOrd="0" presId="urn:microsoft.com/office/officeart/2005/8/layout/architecture+Icon#2"/>
    <dgm:cxn modelId="{CAAF550C-3A55-4171-964D-601CFA49F31E}" type="presParOf" srcId="{9D5424D8-B880-4E6E-B760-CFD0F23D9BD8}" destId="{AE21A32E-5AD6-4429-84E2-6345C114C38E}" srcOrd="2" destOrd="0" presId="urn:microsoft.com/office/officeart/2005/8/layout/architecture+Icon#2"/>
    <dgm:cxn modelId="{86E1F922-F042-43A8-AC27-84EEE6161CD2}" type="presParOf" srcId="{AE21A32E-5AD6-4429-84E2-6345C114C38E}" destId="{2238272F-2C0B-49F7-96DD-C8FA5BC3CA3A}" srcOrd="0" destOrd="0" presId="urn:microsoft.com/office/officeart/2005/8/layout/architecture+Icon#2"/>
    <dgm:cxn modelId="{706E0B59-3F19-437E-8C6F-E1E3EEE2274B}" type="presParOf" srcId="{2238272F-2C0B-49F7-96DD-C8FA5BC3CA3A}" destId="{F5FBFE3B-B57D-4D57-8760-0EBB15A39C39}" srcOrd="0" destOrd="0" presId="urn:microsoft.com/office/officeart/2005/8/layout/architecture+Icon#2"/>
    <dgm:cxn modelId="{67B9BC4C-C4C3-441A-9953-56439D073507}" type="presParOf" srcId="{2238272F-2C0B-49F7-96DD-C8FA5BC3CA3A}" destId="{CC3C59C2-D8BF-4EA6-972F-FDB239453EC9}" srcOrd="1" destOrd="0" presId="urn:microsoft.com/office/officeart/2005/8/layout/architecture+Icon#2"/>
    <dgm:cxn modelId="{D91BB21C-B95F-4956-81F8-49279C0E665E}" type="presParOf" srcId="{2238272F-2C0B-49F7-96DD-C8FA5BC3CA3A}" destId="{416049D5-87C4-4C19-9507-FB3CFD7C5726}" srcOrd="2" destOrd="0" presId="urn:microsoft.com/office/officeart/2005/8/layout/architecture+Icon#2"/>
    <dgm:cxn modelId="{04EF9220-2890-4601-875C-F0E4D52F2CBE}" type="presParOf" srcId="{416049D5-87C4-4C19-9507-FB3CFD7C5726}" destId="{C5FBDF33-CCB8-4393-BB04-E64CC786541C}" srcOrd="0" destOrd="0" presId="urn:microsoft.com/office/officeart/2005/8/layout/architecture+Icon#2"/>
    <dgm:cxn modelId="{786C2C38-3D07-44DF-B04F-B86A9EAA1619}" type="presParOf" srcId="{C5FBDF33-CCB8-4393-BB04-E64CC786541C}" destId="{9A42E5CC-B8B8-4363-8AEA-31349097A3F5}" srcOrd="0" destOrd="0" presId="urn:microsoft.com/office/officeart/2005/8/layout/architecture+Icon#2"/>
    <dgm:cxn modelId="{17F02C31-028E-470C-88DA-D466643FD5C1}" type="presParOf" srcId="{C5FBDF33-CCB8-4393-BB04-E64CC786541C}" destId="{518F4690-2FF0-4A2A-BB5A-A627CCEAFBE7}" srcOrd="1" destOrd="0" presId="urn:microsoft.com/office/officeart/2005/8/layout/architecture+Icon#2"/>
    <dgm:cxn modelId="{B7288BE8-0B02-42DB-BA1E-1897DE391B2C}" type="presParOf" srcId="{C5FBDF33-CCB8-4393-BB04-E64CC786541C}" destId="{4647794E-0DAA-4CFA-907A-B153152281AC}" srcOrd="2" destOrd="0" presId="urn:microsoft.com/office/officeart/2005/8/layout/architecture+Icon#2"/>
    <dgm:cxn modelId="{A8454520-B4D1-4AFE-B4BF-1EC487CF9CA1}" type="presParOf" srcId="{4647794E-0DAA-4CFA-907A-B153152281AC}" destId="{26790AF3-2875-4131-893D-850055CE5EDC}" srcOrd="0" destOrd="0" presId="urn:microsoft.com/office/officeart/2005/8/layout/architecture+Icon#2"/>
    <dgm:cxn modelId="{9616D2F9-03F4-4001-ACEA-22E66D7B805E}" type="presParOf" srcId="{26790AF3-2875-4131-893D-850055CE5EDC}" destId="{148BC6A1-3968-4A04-84F8-E8C0E7161406}" srcOrd="0" destOrd="0" presId="urn:microsoft.com/office/officeart/2005/8/layout/architecture+Icon#2"/>
    <dgm:cxn modelId="{F285A71F-0C1B-499C-A8A5-628DFA4C99F6}" type="presParOf" srcId="{26790AF3-2875-4131-893D-850055CE5EDC}" destId="{5C8EED2C-0345-401D-A1FF-B0C8446E6FDE}" srcOrd="1" destOrd="0" presId="urn:microsoft.com/office/officeart/2005/8/layout/architecture+Icon#2"/>
    <dgm:cxn modelId="{736CA01A-2A87-4E87-857E-7A769CF4DDDC}" type="presParOf" srcId="{26790AF3-2875-4131-893D-850055CE5EDC}" destId="{1FB07E50-F8B1-47EC-8ACD-7EE46A98476F}" srcOrd="2" destOrd="0" presId="urn:microsoft.com/office/officeart/2005/8/layout/architecture+Icon#2"/>
    <dgm:cxn modelId="{7A93922F-BE04-48AD-9380-E30F8FE7E498}" type="presParOf" srcId="{1FB07E50-F8B1-47EC-8ACD-7EE46A98476F}" destId="{D6F1D747-A1C3-49A4-A78D-D03B28BFCBFF}" srcOrd="0" destOrd="0" presId="urn:microsoft.com/office/officeart/2005/8/layout/architecture+Icon#2"/>
    <dgm:cxn modelId="{17532066-F86F-4CE9-B95D-258F1C7827D6}" type="presParOf" srcId="{D6F1D747-A1C3-49A4-A78D-D03B28BFCBFF}" destId="{7B7CB3A6-AE03-472E-8541-3AF95D18AE0C}" srcOrd="0" destOrd="0" presId="urn:microsoft.com/office/officeart/2005/8/layout/architecture+Icon#2"/>
    <dgm:cxn modelId="{2746ACE9-D6EA-4675-B3D9-4AD6E893F6FD}" type="presParOf" srcId="{D6F1D747-A1C3-49A4-A78D-D03B28BFCBFF}" destId="{46163A73-33D6-4983-83B3-424AEF38335B}" srcOrd="1" destOrd="0" presId="urn:microsoft.com/office/officeart/2005/8/layout/architecture+Icon#2"/>
    <dgm:cxn modelId="{0E47D879-1618-465A-8B30-7D2E30B70C4C}" type="presParOf" srcId="{D6F1D747-A1C3-49A4-A78D-D03B28BFCBFF}" destId="{33FEB6A6-869C-4BAA-8385-633310B1FD8E}" srcOrd="2" destOrd="0" presId="urn:microsoft.com/office/officeart/2005/8/layout/architecture+Icon#2"/>
    <dgm:cxn modelId="{5EC8B2B0-83ED-4F9F-9538-B68F318F381C}" type="presParOf" srcId="{33FEB6A6-869C-4BAA-8385-633310B1FD8E}" destId="{62084D97-6B8E-4FE3-A29C-F299DFF3F619}" srcOrd="0" destOrd="0" presId="urn:microsoft.com/office/officeart/2005/8/layout/architecture+Icon#2"/>
    <dgm:cxn modelId="{1B82C8F4-8CBC-4E30-8C8B-F41C1968E73D}" type="presParOf" srcId="{62084D97-6B8E-4FE3-A29C-F299DFF3F619}" destId="{12B6E0B0-FBA6-44CA-9D15-4276DC968052}" srcOrd="0" destOrd="0" presId="urn:microsoft.com/office/officeart/2005/8/layout/architecture+Icon#2"/>
    <dgm:cxn modelId="{CE7D0A8E-88E5-49D9-9B33-0BFB4ABFEC57}" type="presParOf" srcId="{62084D97-6B8E-4FE3-A29C-F299DFF3F619}" destId="{2768C777-1D3A-43C2-ABF5-ECA8833071B9}" srcOrd="1" destOrd="0" presId="urn:microsoft.com/office/officeart/2005/8/layout/architecture+Icon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6C4430-32A4-4510-8715-BF09D2EB66DB}" type="doc">
      <dgm:prSet loTypeId="urn:microsoft.com/office/officeart/2005/8/layout/architecture+Icon#3" loCatId="officeonlin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uk-UA"/>
        </a:p>
      </dgm:t>
    </dgm:pt>
    <dgm:pt modelId="{7454A204-189D-44EB-A724-B50EA5C1046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i="1" dirty="0" smtClean="0"/>
            <a:t>Хронологія</a:t>
          </a:r>
          <a:endParaRPr lang="uk-UA" i="1" dirty="0"/>
        </a:p>
      </dgm:t>
    </dgm:pt>
    <dgm:pt modelId="{0087821C-51BF-447B-B8AA-C36DE4807DDB}" type="parTrans" cxnId="{D6BC02ED-4B43-4DD3-915B-20345D55738B}">
      <dgm:prSet/>
      <dgm:spPr/>
      <dgm:t>
        <a:bodyPr/>
        <a:lstStyle/>
        <a:p>
          <a:endParaRPr lang="uk-UA"/>
        </a:p>
      </dgm:t>
    </dgm:pt>
    <dgm:pt modelId="{16A1F234-68ED-44F9-B282-3592C619255E}" type="sibTrans" cxnId="{D6BC02ED-4B43-4DD3-915B-20345D55738B}">
      <dgm:prSet/>
      <dgm:spPr/>
      <dgm:t>
        <a:bodyPr/>
        <a:lstStyle/>
        <a:p>
          <a:endParaRPr lang="uk-UA"/>
        </a:p>
      </dgm:t>
    </dgm:pt>
    <dgm:pt modelId="{0EF7CE85-9214-4861-9F26-63FD753C56D6}" type="pres">
      <dgm:prSet presAssocID="{336C4430-32A4-4510-8715-BF09D2EB66D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2C413AB-3BBE-4CBD-AAC5-D8D970FC8BCB}" type="pres">
      <dgm:prSet presAssocID="{7454A204-189D-44EB-A724-B50EA5C1046D}" presName="vertOne" presStyleCnt="0"/>
      <dgm:spPr/>
    </dgm:pt>
    <dgm:pt modelId="{0406141B-65E7-4BB9-8A75-A6EF04563134}" type="pres">
      <dgm:prSet presAssocID="{7454A204-189D-44EB-A724-B50EA5C1046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758886-9DD5-4EA7-B88C-80C8719618A7}" type="pres">
      <dgm:prSet presAssocID="{7454A204-189D-44EB-A724-B50EA5C1046D}" presName="horzOne" presStyleCnt="0"/>
      <dgm:spPr/>
    </dgm:pt>
  </dgm:ptLst>
  <dgm:cxnLst>
    <dgm:cxn modelId="{D6BC02ED-4B43-4DD3-915B-20345D55738B}" srcId="{336C4430-32A4-4510-8715-BF09D2EB66DB}" destId="{7454A204-189D-44EB-A724-B50EA5C1046D}" srcOrd="0" destOrd="0" parTransId="{0087821C-51BF-447B-B8AA-C36DE4807DDB}" sibTransId="{16A1F234-68ED-44F9-B282-3592C619255E}"/>
    <dgm:cxn modelId="{3991E1F7-33DE-480B-98F8-27B90542663E}" type="presOf" srcId="{7454A204-189D-44EB-A724-B50EA5C1046D}" destId="{0406141B-65E7-4BB9-8A75-A6EF04563134}" srcOrd="0" destOrd="0" presId="urn:microsoft.com/office/officeart/2005/8/layout/architecture+Icon#3"/>
    <dgm:cxn modelId="{8E59CAB2-1339-4E0D-94A8-77F3001F05F4}" type="presOf" srcId="{336C4430-32A4-4510-8715-BF09D2EB66DB}" destId="{0EF7CE85-9214-4861-9F26-63FD753C56D6}" srcOrd="0" destOrd="0" presId="urn:microsoft.com/office/officeart/2005/8/layout/architecture+Icon#3"/>
    <dgm:cxn modelId="{AF4544C9-4D4A-4D4D-95A6-3F49B897C2D5}" type="presParOf" srcId="{0EF7CE85-9214-4861-9F26-63FD753C56D6}" destId="{92C413AB-3BBE-4CBD-AAC5-D8D970FC8BCB}" srcOrd="0" destOrd="0" presId="urn:microsoft.com/office/officeart/2005/8/layout/architecture+Icon#3"/>
    <dgm:cxn modelId="{6275D54F-2766-4F88-A121-A788352E96D2}" type="presParOf" srcId="{92C413AB-3BBE-4CBD-AAC5-D8D970FC8BCB}" destId="{0406141B-65E7-4BB9-8A75-A6EF04563134}" srcOrd="0" destOrd="0" presId="urn:microsoft.com/office/officeart/2005/8/layout/architecture+Icon#3"/>
    <dgm:cxn modelId="{6B27BC8D-EB68-4A32-922A-7A61E9863959}" type="presParOf" srcId="{92C413AB-3BBE-4CBD-AAC5-D8D970FC8BCB}" destId="{DA758886-9DD5-4EA7-B88C-80C8719618A7}" srcOrd="1" destOrd="0" presId="urn:microsoft.com/office/officeart/2005/8/layout/architecture+Icon#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948CB7-5CBB-4C14-848B-5DFC51622F9A}" type="doc">
      <dgm:prSet loTypeId="urn:microsoft.com/office/officeart/2005/8/layout/architecture+Icon#4" loCatId="officeonlin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0E904F44-34C2-40D5-AB06-70A7911112D1}">
      <dgm:prSet phldrT="[Текст]"/>
      <dgm:spPr/>
      <dgm:t>
        <a:bodyPr/>
        <a:lstStyle/>
        <a:p>
          <a:r>
            <a:rPr lang="uk-UA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Помер</a:t>
          </a:r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uk-UA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16 жовтня у віці 94 р. в місті Києві</a:t>
          </a:r>
          <a:endParaRPr lang="uk-UA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A30A48A-83C2-4737-9413-24ED6866F722}" type="parTrans" cxnId="{43C8B413-A844-4831-AA6F-F427E7D8DF7B}">
      <dgm:prSet/>
      <dgm:spPr/>
      <dgm:t>
        <a:bodyPr/>
        <a:lstStyle/>
        <a:p>
          <a:endParaRPr lang="uk-UA"/>
        </a:p>
      </dgm:t>
    </dgm:pt>
    <dgm:pt modelId="{ACCBC690-6F4F-4406-8AB6-9EAD75FACB32}" type="sibTrans" cxnId="{43C8B413-A844-4831-AA6F-F427E7D8DF7B}">
      <dgm:prSet/>
      <dgm:spPr/>
      <dgm:t>
        <a:bodyPr/>
        <a:lstStyle/>
        <a:p>
          <a:endParaRPr lang="uk-UA"/>
        </a:p>
      </dgm:t>
    </dgm:pt>
    <dgm:pt modelId="{7A0EC6B9-50DE-499C-9D25-554EE6543EEA}">
      <dgm:prSet/>
      <dgm:spPr/>
      <dgm:t>
        <a:bodyPr/>
        <a:lstStyle/>
        <a:p>
          <a:endParaRPr lang="uk-UA" dirty="0"/>
        </a:p>
      </dgm:t>
    </dgm:pt>
    <dgm:pt modelId="{E137F282-F69B-414C-AD3F-AE32E5D3869D}" type="parTrans" cxnId="{C88A796A-E76A-4DDD-A66F-414CBE7BB389}">
      <dgm:prSet/>
      <dgm:spPr/>
      <dgm:t>
        <a:bodyPr/>
        <a:lstStyle/>
        <a:p>
          <a:endParaRPr lang="uk-UA"/>
        </a:p>
      </dgm:t>
    </dgm:pt>
    <dgm:pt modelId="{C77720C4-189B-4F29-98CB-CCC6385464E9}" type="sibTrans" cxnId="{C88A796A-E76A-4DDD-A66F-414CBE7BB389}">
      <dgm:prSet/>
      <dgm:spPr/>
      <dgm:t>
        <a:bodyPr/>
        <a:lstStyle/>
        <a:p>
          <a:endParaRPr lang="uk-UA"/>
        </a:p>
      </dgm:t>
    </dgm:pt>
    <dgm:pt modelId="{BD0AB32E-7C1A-4628-99E9-B83222C96B41}">
      <dgm:prSet/>
      <dgm:spPr/>
      <dgm:t>
        <a:bodyPr/>
        <a:lstStyle/>
        <a:p>
          <a:endParaRPr lang="uk-UA" dirty="0"/>
        </a:p>
      </dgm:t>
    </dgm:pt>
    <dgm:pt modelId="{9E611A1F-1604-4003-80C6-694046F27A42}" type="parTrans" cxnId="{DB7E17D0-2107-4575-A8C0-93D60825D957}">
      <dgm:prSet/>
      <dgm:spPr/>
      <dgm:t>
        <a:bodyPr/>
        <a:lstStyle/>
        <a:p>
          <a:endParaRPr lang="uk-UA"/>
        </a:p>
      </dgm:t>
    </dgm:pt>
    <dgm:pt modelId="{17A16C9C-1445-455D-8916-BA5A6A7BEF53}" type="sibTrans" cxnId="{DB7E17D0-2107-4575-A8C0-93D60825D957}">
      <dgm:prSet/>
      <dgm:spPr/>
      <dgm:t>
        <a:bodyPr/>
        <a:lstStyle/>
        <a:p>
          <a:endParaRPr lang="uk-UA"/>
        </a:p>
      </dgm:t>
    </dgm:pt>
    <dgm:pt modelId="{8FDCFB75-F12C-40CB-A3D7-C74BFE087315}">
      <dgm:prSet/>
      <dgm:spPr/>
      <dgm:t>
        <a:bodyPr/>
        <a:lstStyle/>
        <a:p>
          <a:endParaRPr lang="uk-UA" dirty="0"/>
        </a:p>
      </dgm:t>
    </dgm:pt>
    <dgm:pt modelId="{D7CA12F6-BB2B-4D26-91AE-622965504F6B}" type="parTrans" cxnId="{E16B4B11-9D01-42F0-AB18-FACEDBD9453E}">
      <dgm:prSet/>
      <dgm:spPr/>
      <dgm:t>
        <a:bodyPr/>
        <a:lstStyle/>
        <a:p>
          <a:endParaRPr lang="uk-UA"/>
        </a:p>
      </dgm:t>
    </dgm:pt>
    <dgm:pt modelId="{E48233C6-DBC7-42DA-8A86-C60FC6A02A16}" type="sibTrans" cxnId="{E16B4B11-9D01-42F0-AB18-FACEDBD9453E}">
      <dgm:prSet/>
      <dgm:spPr/>
      <dgm:t>
        <a:bodyPr/>
        <a:lstStyle/>
        <a:p>
          <a:endParaRPr lang="uk-UA"/>
        </a:p>
      </dgm:t>
    </dgm:pt>
    <dgm:pt modelId="{C94B7BA0-3A9D-46EE-8221-A8EC57DB64D4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 dirty="0"/>
        </a:p>
      </dgm:t>
    </dgm:pt>
    <dgm:pt modelId="{7FEE0C11-881B-40F9-9217-739D58A87CDA}" type="parTrans" cxnId="{997DBA10-1243-437D-A631-861F5D205656}">
      <dgm:prSet/>
      <dgm:spPr/>
      <dgm:t>
        <a:bodyPr/>
        <a:lstStyle/>
        <a:p>
          <a:endParaRPr lang="uk-UA"/>
        </a:p>
      </dgm:t>
    </dgm:pt>
    <dgm:pt modelId="{1C70205E-FDBF-41FD-91C7-6E5C15392EAB}" type="sibTrans" cxnId="{997DBA10-1243-437D-A631-861F5D205656}">
      <dgm:prSet/>
      <dgm:spPr/>
      <dgm:t>
        <a:bodyPr/>
        <a:lstStyle/>
        <a:p>
          <a:endParaRPr lang="uk-UA"/>
        </a:p>
      </dgm:t>
    </dgm:pt>
    <dgm:pt modelId="{EC97E051-30DD-464C-ABCE-A0C9E7F8A7C7}">
      <dgm:prSet/>
      <dgm:spPr/>
      <dgm:t>
        <a:bodyPr/>
        <a:lstStyle/>
        <a:p>
          <a:endParaRPr lang="uk-UA"/>
        </a:p>
      </dgm:t>
    </dgm:pt>
    <dgm:pt modelId="{AA3A824B-4120-4B0B-A405-F83B00E70FA5}" type="parTrans" cxnId="{85FBA2F6-F0B2-4554-B5AE-3E31FA87C381}">
      <dgm:prSet/>
      <dgm:spPr/>
      <dgm:t>
        <a:bodyPr/>
        <a:lstStyle/>
        <a:p>
          <a:endParaRPr lang="uk-UA"/>
        </a:p>
      </dgm:t>
    </dgm:pt>
    <dgm:pt modelId="{24B82E5B-4032-4C19-A45D-260188E7288F}" type="sibTrans" cxnId="{85FBA2F6-F0B2-4554-B5AE-3E31FA87C381}">
      <dgm:prSet/>
      <dgm:spPr/>
      <dgm:t>
        <a:bodyPr/>
        <a:lstStyle/>
        <a:p>
          <a:endParaRPr lang="uk-UA"/>
        </a:p>
      </dgm:t>
    </dgm:pt>
    <dgm:pt modelId="{8BFD04E7-A948-400B-851E-C0F9F5A3CEC8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0" i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Отримав</a:t>
          </a:r>
          <a:r>
            <a:rPr lang="ru-RU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b="0" i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наукове</a:t>
          </a:r>
          <a:r>
            <a:rPr lang="ru-RU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b="0" i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звання</a:t>
          </a:r>
          <a:r>
            <a:rPr lang="ru-RU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старшого </a:t>
          </a:r>
          <a:r>
            <a:rPr lang="ru-RU" b="0" i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наукового</a:t>
          </a:r>
          <a:r>
            <a:rPr lang="ru-RU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b="0" i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співробітника</a:t>
          </a:r>
          <a:r>
            <a:rPr lang="ru-RU" b="0" i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.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69E85B2-E133-43D6-ACFA-F73F09276931}" type="parTrans" cxnId="{14742E7A-02B2-4028-A5E9-953B1A190683}">
      <dgm:prSet/>
      <dgm:spPr/>
      <dgm:t>
        <a:bodyPr/>
        <a:lstStyle/>
        <a:p>
          <a:endParaRPr lang="ru-RU"/>
        </a:p>
      </dgm:t>
    </dgm:pt>
    <dgm:pt modelId="{F69FA235-15DB-4FF4-896F-FA7CF0985A34}" type="sibTrans" cxnId="{14742E7A-02B2-4028-A5E9-953B1A190683}">
      <dgm:prSet/>
      <dgm:spPr/>
      <dgm:t>
        <a:bodyPr/>
        <a:lstStyle/>
        <a:p>
          <a:endParaRPr lang="ru-RU"/>
        </a:p>
      </dgm:t>
    </dgm:pt>
    <dgm:pt modelId="{B5776BBB-9B9B-4345-95D8-1D5328FF5295}" type="pres">
      <dgm:prSet presAssocID="{EF948CB7-5CBB-4C14-848B-5DFC51622F9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5424D8-B880-4E6E-B760-CFD0F23D9BD8}" type="pres">
      <dgm:prSet presAssocID="{0E904F44-34C2-40D5-AB06-70A7911112D1}" presName="vertOne" presStyleCnt="0"/>
      <dgm:spPr/>
      <dgm:t>
        <a:bodyPr/>
        <a:lstStyle/>
        <a:p>
          <a:endParaRPr lang="ru-RU"/>
        </a:p>
      </dgm:t>
    </dgm:pt>
    <dgm:pt modelId="{074CE450-B7AE-486F-B2E1-785EE2C25A58}" type="pres">
      <dgm:prSet presAssocID="{0E904F44-34C2-40D5-AB06-70A7911112D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74502F-899C-4F6C-9A63-1AE709711683}" type="pres">
      <dgm:prSet presAssocID="{0E904F44-34C2-40D5-AB06-70A7911112D1}" presName="parTransOne" presStyleCnt="0"/>
      <dgm:spPr/>
      <dgm:t>
        <a:bodyPr/>
        <a:lstStyle/>
        <a:p>
          <a:endParaRPr lang="ru-RU"/>
        </a:p>
      </dgm:t>
    </dgm:pt>
    <dgm:pt modelId="{AE21A32E-5AD6-4429-84E2-6345C114C38E}" type="pres">
      <dgm:prSet presAssocID="{0E904F44-34C2-40D5-AB06-70A7911112D1}" presName="horzOne" presStyleCnt="0"/>
      <dgm:spPr/>
      <dgm:t>
        <a:bodyPr/>
        <a:lstStyle/>
        <a:p>
          <a:endParaRPr lang="ru-RU"/>
        </a:p>
      </dgm:t>
    </dgm:pt>
    <dgm:pt modelId="{2238272F-2C0B-49F7-96DD-C8FA5BC3CA3A}" type="pres">
      <dgm:prSet presAssocID="{7A0EC6B9-50DE-499C-9D25-554EE6543EEA}" presName="vertTwo" presStyleCnt="0"/>
      <dgm:spPr/>
      <dgm:t>
        <a:bodyPr/>
        <a:lstStyle/>
        <a:p>
          <a:endParaRPr lang="ru-RU"/>
        </a:p>
      </dgm:t>
    </dgm:pt>
    <dgm:pt modelId="{F5FBFE3B-B57D-4D57-8760-0EBB15A39C39}" type="pres">
      <dgm:prSet presAssocID="{7A0EC6B9-50DE-499C-9D25-554EE6543EEA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3C59C2-D8BF-4EA6-972F-FDB239453EC9}" type="pres">
      <dgm:prSet presAssocID="{7A0EC6B9-50DE-499C-9D25-554EE6543EEA}" presName="parTransTwo" presStyleCnt="0"/>
      <dgm:spPr/>
      <dgm:t>
        <a:bodyPr/>
        <a:lstStyle/>
        <a:p>
          <a:endParaRPr lang="ru-RU"/>
        </a:p>
      </dgm:t>
    </dgm:pt>
    <dgm:pt modelId="{416049D5-87C4-4C19-9507-FB3CFD7C5726}" type="pres">
      <dgm:prSet presAssocID="{7A0EC6B9-50DE-499C-9D25-554EE6543EEA}" presName="horzTwo" presStyleCnt="0"/>
      <dgm:spPr/>
      <dgm:t>
        <a:bodyPr/>
        <a:lstStyle/>
        <a:p>
          <a:endParaRPr lang="ru-RU"/>
        </a:p>
      </dgm:t>
    </dgm:pt>
    <dgm:pt modelId="{C5FBDF33-CCB8-4393-BB04-E64CC786541C}" type="pres">
      <dgm:prSet presAssocID="{BD0AB32E-7C1A-4628-99E9-B83222C96B41}" presName="vertThree" presStyleCnt="0"/>
      <dgm:spPr/>
      <dgm:t>
        <a:bodyPr/>
        <a:lstStyle/>
        <a:p>
          <a:endParaRPr lang="ru-RU"/>
        </a:p>
      </dgm:t>
    </dgm:pt>
    <dgm:pt modelId="{9A42E5CC-B8B8-4363-8AEA-31349097A3F5}" type="pres">
      <dgm:prSet presAssocID="{BD0AB32E-7C1A-4628-99E9-B83222C96B41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8F4690-2FF0-4A2A-BB5A-A627CCEAFBE7}" type="pres">
      <dgm:prSet presAssocID="{BD0AB32E-7C1A-4628-99E9-B83222C96B41}" presName="parTransThree" presStyleCnt="0"/>
      <dgm:spPr/>
      <dgm:t>
        <a:bodyPr/>
        <a:lstStyle/>
        <a:p>
          <a:endParaRPr lang="ru-RU"/>
        </a:p>
      </dgm:t>
    </dgm:pt>
    <dgm:pt modelId="{4647794E-0DAA-4CFA-907A-B153152281AC}" type="pres">
      <dgm:prSet presAssocID="{BD0AB32E-7C1A-4628-99E9-B83222C96B41}" presName="horzThree" presStyleCnt="0"/>
      <dgm:spPr/>
      <dgm:t>
        <a:bodyPr/>
        <a:lstStyle/>
        <a:p>
          <a:endParaRPr lang="ru-RU"/>
        </a:p>
      </dgm:t>
    </dgm:pt>
    <dgm:pt modelId="{26790AF3-2875-4131-893D-850055CE5EDC}" type="pres">
      <dgm:prSet presAssocID="{8FDCFB75-F12C-40CB-A3D7-C74BFE087315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8BC6A1-3968-4A04-84F8-E8C0E7161406}" type="pres">
      <dgm:prSet presAssocID="{8FDCFB75-F12C-40CB-A3D7-C74BFE087315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8EED2C-0345-401D-A1FF-B0C8446E6FDE}" type="pres">
      <dgm:prSet presAssocID="{8FDCFB75-F12C-40CB-A3D7-C74BFE087315}" presName="parTransFour" presStyleCnt="0"/>
      <dgm:spPr/>
      <dgm:t>
        <a:bodyPr/>
        <a:lstStyle/>
        <a:p>
          <a:endParaRPr lang="ru-RU"/>
        </a:p>
      </dgm:t>
    </dgm:pt>
    <dgm:pt modelId="{1FB07E50-F8B1-47EC-8ACD-7EE46A98476F}" type="pres">
      <dgm:prSet presAssocID="{8FDCFB75-F12C-40CB-A3D7-C74BFE087315}" presName="horzFour" presStyleCnt="0"/>
      <dgm:spPr/>
      <dgm:t>
        <a:bodyPr/>
        <a:lstStyle/>
        <a:p>
          <a:endParaRPr lang="ru-RU"/>
        </a:p>
      </dgm:t>
    </dgm:pt>
    <dgm:pt modelId="{D6F1D747-A1C3-49A4-A78D-D03B28BFCBFF}" type="pres">
      <dgm:prSet presAssocID="{C94B7BA0-3A9D-46EE-8221-A8EC57DB64D4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7CB3A6-AE03-472E-8541-3AF95D18AE0C}" type="pres">
      <dgm:prSet presAssocID="{C94B7BA0-3A9D-46EE-8221-A8EC57DB64D4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862798-2B27-4F75-80AC-F987EE73462E}" type="pres">
      <dgm:prSet presAssocID="{C94B7BA0-3A9D-46EE-8221-A8EC57DB64D4}" presName="parTransFour" presStyleCnt="0"/>
      <dgm:spPr/>
      <dgm:t>
        <a:bodyPr/>
        <a:lstStyle/>
        <a:p>
          <a:endParaRPr lang="ru-RU"/>
        </a:p>
      </dgm:t>
    </dgm:pt>
    <dgm:pt modelId="{33FEB6A6-869C-4BAA-8385-633310B1FD8E}" type="pres">
      <dgm:prSet presAssocID="{C94B7BA0-3A9D-46EE-8221-A8EC57DB64D4}" presName="horzFour" presStyleCnt="0"/>
      <dgm:spPr/>
      <dgm:t>
        <a:bodyPr/>
        <a:lstStyle/>
        <a:p>
          <a:endParaRPr lang="ru-RU"/>
        </a:p>
      </dgm:t>
    </dgm:pt>
    <dgm:pt modelId="{81155040-0BD7-432E-8A66-0D3917EDFFE5}" type="pres">
      <dgm:prSet presAssocID="{EC97E051-30DD-464C-ABCE-A0C9E7F8A7C7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C74251-4DEC-4493-B003-9B800916A98D}" type="pres">
      <dgm:prSet presAssocID="{EC97E051-30DD-464C-ABCE-A0C9E7F8A7C7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E5CEF2-5032-4707-AF49-23FF465725A5}" type="pres">
      <dgm:prSet presAssocID="{EC97E051-30DD-464C-ABCE-A0C9E7F8A7C7}" presName="parTransFour" presStyleCnt="0"/>
      <dgm:spPr/>
      <dgm:t>
        <a:bodyPr/>
        <a:lstStyle/>
        <a:p>
          <a:endParaRPr lang="ru-RU"/>
        </a:p>
      </dgm:t>
    </dgm:pt>
    <dgm:pt modelId="{C4BF0A6A-A66C-4582-B5EA-E2E8F5802122}" type="pres">
      <dgm:prSet presAssocID="{EC97E051-30DD-464C-ABCE-A0C9E7F8A7C7}" presName="horzFour" presStyleCnt="0"/>
      <dgm:spPr/>
      <dgm:t>
        <a:bodyPr/>
        <a:lstStyle/>
        <a:p>
          <a:endParaRPr lang="ru-RU"/>
        </a:p>
      </dgm:t>
    </dgm:pt>
    <dgm:pt modelId="{67E67368-DEA2-468B-8699-7B9FF6A89609}" type="pres">
      <dgm:prSet presAssocID="{8BFD04E7-A948-400B-851E-C0F9F5A3CEC8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80A65B-1464-4384-B391-7A4FDDE9A132}" type="pres">
      <dgm:prSet presAssocID="{8BFD04E7-A948-400B-851E-C0F9F5A3CEC8}" presName="txFour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A8F786-528C-4B9A-97DF-1727EC23ED8B}" type="pres">
      <dgm:prSet presAssocID="{8BFD04E7-A948-400B-851E-C0F9F5A3CEC8}" presName="horzFour" presStyleCnt="0"/>
      <dgm:spPr/>
      <dgm:t>
        <a:bodyPr/>
        <a:lstStyle/>
        <a:p>
          <a:endParaRPr lang="ru-RU"/>
        </a:p>
      </dgm:t>
    </dgm:pt>
  </dgm:ptLst>
  <dgm:cxnLst>
    <dgm:cxn modelId="{E16B4B11-9D01-42F0-AB18-FACEDBD9453E}" srcId="{BD0AB32E-7C1A-4628-99E9-B83222C96B41}" destId="{8FDCFB75-F12C-40CB-A3D7-C74BFE087315}" srcOrd="0" destOrd="0" parTransId="{D7CA12F6-BB2B-4D26-91AE-622965504F6B}" sibTransId="{E48233C6-DBC7-42DA-8A86-C60FC6A02A16}"/>
    <dgm:cxn modelId="{3B054C87-D667-43D0-AD32-A80259A95913}" type="presOf" srcId="{8FDCFB75-F12C-40CB-A3D7-C74BFE087315}" destId="{148BC6A1-3968-4A04-84F8-E8C0E7161406}" srcOrd="0" destOrd="0" presId="urn:microsoft.com/office/officeart/2005/8/layout/architecture+Icon#4"/>
    <dgm:cxn modelId="{43C8B413-A844-4831-AA6F-F427E7D8DF7B}" srcId="{EF948CB7-5CBB-4C14-848B-5DFC51622F9A}" destId="{0E904F44-34C2-40D5-AB06-70A7911112D1}" srcOrd="0" destOrd="0" parTransId="{9A30A48A-83C2-4737-9413-24ED6866F722}" sibTransId="{ACCBC690-6F4F-4406-8AB6-9EAD75FACB32}"/>
    <dgm:cxn modelId="{15ABCBF4-25CC-4E8F-9921-CA84630CC5C2}" type="presOf" srcId="{0E904F44-34C2-40D5-AB06-70A7911112D1}" destId="{074CE450-B7AE-486F-B2E1-785EE2C25A58}" srcOrd="0" destOrd="0" presId="urn:microsoft.com/office/officeart/2005/8/layout/architecture+Icon#4"/>
    <dgm:cxn modelId="{B2F9EC07-2162-4B56-A0AD-B9350F606822}" type="presOf" srcId="{EF948CB7-5CBB-4C14-848B-5DFC51622F9A}" destId="{B5776BBB-9B9B-4345-95D8-1D5328FF5295}" srcOrd="0" destOrd="0" presId="urn:microsoft.com/office/officeart/2005/8/layout/architecture+Icon#4"/>
    <dgm:cxn modelId="{AE15620B-165E-488D-AB30-F1F468015E0F}" type="presOf" srcId="{BD0AB32E-7C1A-4628-99E9-B83222C96B41}" destId="{9A42E5CC-B8B8-4363-8AEA-31349097A3F5}" srcOrd="0" destOrd="0" presId="urn:microsoft.com/office/officeart/2005/8/layout/architecture+Icon#4"/>
    <dgm:cxn modelId="{AA0DA6BF-8556-453C-8320-AE3B108A67D7}" type="presOf" srcId="{C94B7BA0-3A9D-46EE-8221-A8EC57DB64D4}" destId="{7B7CB3A6-AE03-472E-8541-3AF95D18AE0C}" srcOrd="0" destOrd="0" presId="urn:microsoft.com/office/officeart/2005/8/layout/architecture+Icon#4"/>
    <dgm:cxn modelId="{132A221C-B2F7-4772-9DB2-643B8F014004}" type="presOf" srcId="{8BFD04E7-A948-400B-851E-C0F9F5A3CEC8}" destId="{7680A65B-1464-4384-B391-7A4FDDE9A132}" srcOrd="0" destOrd="0" presId="urn:microsoft.com/office/officeart/2005/8/layout/architecture+Icon#4"/>
    <dgm:cxn modelId="{C88A796A-E76A-4DDD-A66F-414CBE7BB389}" srcId="{0E904F44-34C2-40D5-AB06-70A7911112D1}" destId="{7A0EC6B9-50DE-499C-9D25-554EE6543EEA}" srcOrd="0" destOrd="0" parTransId="{E137F282-F69B-414C-AD3F-AE32E5D3869D}" sibTransId="{C77720C4-189B-4F29-98CB-CCC6385464E9}"/>
    <dgm:cxn modelId="{4E05B8B8-E288-4744-8BE5-F69CEAC8338E}" type="presOf" srcId="{7A0EC6B9-50DE-499C-9D25-554EE6543EEA}" destId="{F5FBFE3B-B57D-4D57-8760-0EBB15A39C39}" srcOrd="0" destOrd="0" presId="urn:microsoft.com/office/officeart/2005/8/layout/architecture+Icon#4"/>
    <dgm:cxn modelId="{1DD7E1C5-6E2D-4323-9846-185BF06CE925}" type="presOf" srcId="{EC97E051-30DD-464C-ABCE-A0C9E7F8A7C7}" destId="{0FC74251-4DEC-4493-B003-9B800916A98D}" srcOrd="0" destOrd="0" presId="urn:microsoft.com/office/officeart/2005/8/layout/architecture+Icon#4"/>
    <dgm:cxn modelId="{DB7E17D0-2107-4575-A8C0-93D60825D957}" srcId="{7A0EC6B9-50DE-499C-9D25-554EE6543EEA}" destId="{BD0AB32E-7C1A-4628-99E9-B83222C96B41}" srcOrd="0" destOrd="0" parTransId="{9E611A1F-1604-4003-80C6-694046F27A42}" sibTransId="{17A16C9C-1445-455D-8916-BA5A6A7BEF53}"/>
    <dgm:cxn modelId="{14742E7A-02B2-4028-A5E9-953B1A190683}" srcId="{EC97E051-30DD-464C-ABCE-A0C9E7F8A7C7}" destId="{8BFD04E7-A948-400B-851E-C0F9F5A3CEC8}" srcOrd="0" destOrd="0" parTransId="{169E85B2-E133-43D6-ACFA-F73F09276931}" sibTransId="{F69FA235-15DB-4FF4-896F-FA7CF0985A34}"/>
    <dgm:cxn modelId="{85FBA2F6-F0B2-4554-B5AE-3E31FA87C381}" srcId="{C94B7BA0-3A9D-46EE-8221-A8EC57DB64D4}" destId="{EC97E051-30DD-464C-ABCE-A0C9E7F8A7C7}" srcOrd="0" destOrd="0" parTransId="{AA3A824B-4120-4B0B-A405-F83B00E70FA5}" sibTransId="{24B82E5B-4032-4C19-A45D-260188E7288F}"/>
    <dgm:cxn modelId="{997DBA10-1243-437D-A631-861F5D205656}" srcId="{8FDCFB75-F12C-40CB-A3D7-C74BFE087315}" destId="{C94B7BA0-3A9D-46EE-8221-A8EC57DB64D4}" srcOrd="0" destOrd="0" parTransId="{7FEE0C11-881B-40F9-9217-739D58A87CDA}" sibTransId="{1C70205E-FDBF-41FD-91C7-6E5C15392EAB}"/>
    <dgm:cxn modelId="{AB7E8C70-79B4-4E12-8681-23EA1184F807}" type="presParOf" srcId="{B5776BBB-9B9B-4345-95D8-1D5328FF5295}" destId="{9D5424D8-B880-4E6E-B760-CFD0F23D9BD8}" srcOrd="0" destOrd="0" presId="urn:microsoft.com/office/officeart/2005/8/layout/architecture+Icon#4"/>
    <dgm:cxn modelId="{B95FA878-90C1-4B2C-8D9B-A56DBE487355}" type="presParOf" srcId="{9D5424D8-B880-4E6E-B760-CFD0F23D9BD8}" destId="{074CE450-B7AE-486F-B2E1-785EE2C25A58}" srcOrd="0" destOrd="0" presId="urn:microsoft.com/office/officeart/2005/8/layout/architecture+Icon#4"/>
    <dgm:cxn modelId="{3E01C512-2314-4B0F-BADC-D4B715E41101}" type="presParOf" srcId="{9D5424D8-B880-4E6E-B760-CFD0F23D9BD8}" destId="{B874502F-899C-4F6C-9A63-1AE709711683}" srcOrd="1" destOrd="0" presId="urn:microsoft.com/office/officeart/2005/8/layout/architecture+Icon#4"/>
    <dgm:cxn modelId="{799085B6-AED3-4DA3-8017-DA2E17A0047C}" type="presParOf" srcId="{9D5424D8-B880-4E6E-B760-CFD0F23D9BD8}" destId="{AE21A32E-5AD6-4429-84E2-6345C114C38E}" srcOrd="2" destOrd="0" presId="urn:microsoft.com/office/officeart/2005/8/layout/architecture+Icon#4"/>
    <dgm:cxn modelId="{B2297924-3906-414A-9CF2-F18D8205A882}" type="presParOf" srcId="{AE21A32E-5AD6-4429-84E2-6345C114C38E}" destId="{2238272F-2C0B-49F7-96DD-C8FA5BC3CA3A}" srcOrd="0" destOrd="0" presId="urn:microsoft.com/office/officeart/2005/8/layout/architecture+Icon#4"/>
    <dgm:cxn modelId="{9A6F8EE6-B80B-4044-8B2C-0E4B82705AF9}" type="presParOf" srcId="{2238272F-2C0B-49F7-96DD-C8FA5BC3CA3A}" destId="{F5FBFE3B-B57D-4D57-8760-0EBB15A39C39}" srcOrd="0" destOrd="0" presId="urn:microsoft.com/office/officeart/2005/8/layout/architecture+Icon#4"/>
    <dgm:cxn modelId="{F9586BC7-FE1C-4C2F-881F-C7F4A54A91A3}" type="presParOf" srcId="{2238272F-2C0B-49F7-96DD-C8FA5BC3CA3A}" destId="{CC3C59C2-D8BF-4EA6-972F-FDB239453EC9}" srcOrd="1" destOrd="0" presId="urn:microsoft.com/office/officeart/2005/8/layout/architecture+Icon#4"/>
    <dgm:cxn modelId="{1147CE9C-5138-4915-A724-20F4B400C2C6}" type="presParOf" srcId="{2238272F-2C0B-49F7-96DD-C8FA5BC3CA3A}" destId="{416049D5-87C4-4C19-9507-FB3CFD7C5726}" srcOrd="2" destOrd="0" presId="urn:microsoft.com/office/officeart/2005/8/layout/architecture+Icon#4"/>
    <dgm:cxn modelId="{214ACFAC-B045-438B-BE26-B8798C6F24B2}" type="presParOf" srcId="{416049D5-87C4-4C19-9507-FB3CFD7C5726}" destId="{C5FBDF33-CCB8-4393-BB04-E64CC786541C}" srcOrd="0" destOrd="0" presId="urn:microsoft.com/office/officeart/2005/8/layout/architecture+Icon#4"/>
    <dgm:cxn modelId="{4EF06E68-E0E5-467D-A9FE-A5A1E800DD8E}" type="presParOf" srcId="{C5FBDF33-CCB8-4393-BB04-E64CC786541C}" destId="{9A42E5CC-B8B8-4363-8AEA-31349097A3F5}" srcOrd="0" destOrd="0" presId="urn:microsoft.com/office/officeart/2005/8/layout/architecture+Icon#4"/>
    <dgm:cxn modelId="{2F9217BC-44BD-4E88-A7DA-0806D2261A48}" type="presParOf" srcId="{C5FBDF33-CCB8-4393-BB04-E64CC786541C}" destId="{518F4690-2FF0-4A2A-BB5A-A627CCEAFBE7}" srcOrd="1" destOrd="0" presId="urn:microsoft.com/office/officeart/2005/8/layout/architecture+Icon#4"/>
    <dgm:cxn modelId="{EA538DE2-61A1-48C2-8412-A71ED0B82739}" type="presParOf" srcId="{C5FBDF33-CCB8-4393-BB04-E64CC786541C}" destId="{4647794E-0DAA-4CFA-907A-B153152281AC}" srcOrd="2" destOrd="0" presId="urn:microsoft.com/office/officeart/2005/8/layout/architecture+Icon#4"/>
    <dgm:cxn modelId="{0E76712B-0A1A-4097-B6E0-1AEEFE867B1C}" type="presParOf" srcId="{4647794E-0DAA-4CFA-907A-B153152281AC}" destId="{26790AF3-2875-4131-893D-850055CE5EDC}" srcOrd="0" destOrd="0" presId="urn:microsoft.com/office/officeart/2005/8/layout/architecture+Icon#4"/>
    <dgm:cxn modelId="{1A1D2AED-92E6-4842-AAD4-44A6E2C1939A}" type="presParOf" srcId="{26790AF3-2875-4131-893D-850055CE5EDC}" destId="{148BC6A1-3968-4A04-84F8-E8C0E7161406}" srcOrd="0" destOrd="0" presId="urn:microsoft.com/office/officeart/2005/8/layout/architecture+Icon#4"/>
    <dgm:cxn modelId="{848BEA21-F1AB-422D-B8E8-5515054E6725}" type="presParOf" srcId="{26790AF3-2875-4131-893D-850055CE5EDC}" destId="{5C8EED2C-0345-401D-A1FF-B0C8446E6FDE}" srcOrd="1" destOrd="0" presId="urn:microsoft.com/office/officeart/2005/8/layout/architecture+Icon#4"/>
    <dgm:cxn modelId="{565C9C56-1F70-4070-A68C-58C52CD07AA6}" type="presParOf" srcId="{26790AF3-2875-4131-893D-850055CE5EDC}" destId="{1FB07E50-F8B1-47EC-8ACD-7EE46A98476F}" srcOrd="2" destOrd="0" presId="urn:microsoft.com/office/officeart/2005/8/layout/architecture+Icon#4"/>
    <dgm:cxn modelId="{9B1AB847-B1AB-4C83-B086-C1D20D0F60A5}" type="presParOf" srcId="{1FB07E50-F8B1-47EC-8ACD-7EE46A98476F}" destId="{D6F1D747-A1C3-49A4-A78D-D03B28BFCBFF}" srcOrd="0" destOrd="0" presId="urn:microsoft.com/office/officeart/2005/8/layout/architecture+Icon#4"/>
    <dgm:cxn modelId="{3FB91713-3569-431B-B22A-698F8058E590}" type="presParOf" srcId="{D6F1D747-A1C3-49A4-A78D-D03B28BFCBFF}" destId="{7B7CB3A6-AE03-472E-8541-3AF95D18AE0C}" srcOrd="0" destOrd="0" presId="urn:microsoft.com/office/officeart/2005/8/layout/architecture+Icon#4"/>
    <dgm:cxn modelId="{BA00357E-4EF0-4305-A4AC-8D122F80FE87}" type="presParOf" srcId="{D6F1D747-A1C3-49A4-A78D-D03B28BFCBFF}" destId="{B9862798-2B27-4F75-80AC-F987EE73462E}" srcOrd="1" destOrd="0" presId="urn:microsoft.com/office/officeart/2005/8/layout/architecture+Icon#4"/>
    <dgm:cxn modelId="{D972A1DF-05DC-46AD-8C7B-14167EFA2FE5}" type="presParOf" srcId="{D6F1D747-A1C3-49A4-A78D-D03B28BFCBFF}" destId="{33FEB6A6-869C-4BAA-8385-633310B1FD8E}" srcOrd="2" destOrd="0" presId="urn:microsoft.com/office/officeart/2005/8/layout/architecture+Icon#4"/>
    <dgm:cxn modelId="{B926580D-0BE5-4352-987D-D634DF5C1F2C}" type="presParOf" srcId="{33FEB6A6-869C-4BAA-8385-633310B1FD8E}" destId="{81155040-0BD7-432E-8A66-0D3917EDFFE5}" srcOrd="0" destOrd="0" presId="urn:microsoft.com/office/officeart/2005/8/layout/architecture+Icon#4"/>
    <dgm:cxn modelId="{B979CCD3-63F2-4AAC-91CC-94A44034E109}" type="presParOf" srcId="{81155040-0BD7-432E-8A66-0D3917EDFFE5}" destId="{0FC74251-4DEC-4493-B003-9B800916A98D}" srcOrd="0" destOrd="0" presId="urn:microsoft.com/office/officeart/2005/8/layout/architecture+Icon#4"/>
    <dgm:cxn modelId="{D7EEB934-9A1F-4AD6-A8C6-EEF830210618}" type="presParOf" srcId="{81155040-0BD7-432E-8A66-0D3917EDFFE5}" destId="{1DE5CEF2-5032-4707-AF49-23FF465725A5}" srcOrd="1" destOrd="0" presId="urn:microsoft.com/office/officeart/2005/8/layout/architecture+Icon#4"/>
    <dgm:cxn modelId="{64A47716-AABC-4C0C-983D-F19D06B03D68}" type="presParOf" srcId="{81155040-0BD7-432E-8A66-0D3917EDFFE5}" destId="{C4BF0A6A-A66C-4582-B5EA-E2E8F5802122}" srcOrd="2" destOrd="0" presId="urn:microsoft.com/office/officeart/2005/8/layout/architecture+Icon#4"/>
    <dgm:cxn modelId="{F84EB40B-67D8-4A44-8752-6F79671ECA2A}" type="presParOf" srcId="{C4BF0A6A-A66C-4582-B5EA-E2E8F5802122}" destId="{67E67368-DEA2-468B-8699-7B9FF6A89609}" srcOrd="0" destOrd="0" presId="urn:microsoft.com/office/officeart/2005/8/layout/architecture+Icon#4"/>
    <dgm:cxn modelId="{44C39C7F-0AFB-4EF0-B6C8-ABE1D44E591A}" type="presParOf" srcId="{67E67368-DEA2-468B-8699-7B9FF6A89609}" destId="{7680A65B-1464-4384-B391-7A4FDDE9A132}" srcOrd="0" destOrd="0" presId="urn:microsoft.com/office/officeart/2005/8/layout/architecture+Icon#4"/>
    <dgm:cxn modelId="{24929168-7A9C-4272-A12B-F3166527D008}" type="presParOf" srcId="{67E67368-DEA2-468B-8699-7B9FF6A89609}" destId="{FFA8F786-528C-4B9A-97DF-1727EC23ED8B}" srcOrd="1" destOrd="0" presId="urn:microsoft.com/office/officeart/2005/8/layout/architecture+Icon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948CB7-5CBB-4C14-848B-5DFC51622F9A}" type="doc">
      <dgm:prSet loTypeId="urn:microsoft.com/office/officeart/2005/8/layout/architecture+Icon#5" loCatId="officeonlin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0E904F44-34C2-40D5-AB06-70A7911112D1}">
      <dgm:prSet phldrT="[Текст]"/>
      <dgm:spPr/>
      <dgm:t>
        <a:bodyPr/>
        <a:lstStyle/>
        <a:p>
          <a:r>
            <a:rPr 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2007</a:t>
          </a:r>
          <a:endParaRPr lang="uk-UA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A30A48A-83C2-4737-9413-24ED6866F722}" type="parTrans" cxnId="{43C8B413-A844-4831-AA6F-F427E7D8DF7B}">
      <dgm:prSet/>
      <dgm:spPr/>
      <dgm:t>
        <a:bodyPr/>
        <a:lstStyle/>
        <a:p>
          <a:endParaRPr lang="uk-UA"/>
        </a:p>
      </dgm:t>
    </dgm:pt>
    <dgm:pt modelId="{ACCBC690-6F4F-4406-8AB6-9EAD75FACB32}" type="sibTrans" cxnId="{43C8B413-A844-4831-AA6F-F427E7D8DF7B}">
      <dgm:prSet/>
      <dgm:spPr/>
      <dgm:t>
        <a:bodyPr/>
        <a:lstStyle/>
        <a:p>
          <a:endParaRPr lang="uk-UA"/>
        </a:p>
      </dgm:t>
    </dgm:pt>
    <dgm:pt modelId="{7A0EC6B9-50DE-499C-9D25-554EE6543EEA}">
      <dgm:prSet/>
      <dgm:spPr/>
      <dgm:t>
        <a:bodyPr/>
        <a:lstStyle/>
        <a:p>
          <a:endParaRPr lang="uk-UA" dirty="0"/>
        </a:p>
      </dgm:t>
    </dgm:pt>
    <dgm:pt modelId="{E137F282-F69B-414C-AD3F-AE32E5D3869D}" type="parTrans" cxnId="{C88A796A-E76A-4DDD-A66F-414CBE7BB389}">
      <dgm:prSet/>
      <dgm:spPr/>
      <dgm:t>
        <a:bodyPr/>
        <a:lstStyle/>
        <a:p>
          <a:endParaRPr lang="uk-UA"/>
        </a:p>
      </dgm:t>
    </dgm:pt>
    <dgm:pt modelId="{C77720C4-189B-4F29-98CB-CCC6385464E9}" type="sibTrans" cxnId="{C88A796A-E76A-4DDD-A66F-414CBE7BB389}">
      <dgm:prSet/>
      <dgm:spPr/>
      <dgm:t>
        <a:bodyPr/>
        <a:lstStyle/>
        <a:p>
          <a:endParaRPr lang="uk-UA"/>
        </a:p>
      </dgm:t>
    </dgm:pt>
    <dgm:pt modelId="{BD0AB32E-7C1A-4628-99E9-B83222C96B41}">
      <dgm:prSet/>
      <dgm:spPr/>
      <dgm:t>
        <a:bodyPr/>
        <a:lstStyle/>
        <a:p>
          <a:endParaRPr lang="uk-UA" dirty="0"/>
        </a:p>
      </dgm:t>
    </dgm:pt>
    <dgm:pt modelId="{9E611A1F-1604-4003-80C6-694046F27A42}" type="parTrans" cxnId="{DB7E17D0-2107-4575-A8C0-93D60825D957}">
      <dgm:prSet/>
      <dgm:spPr/>
      <dgm:t>
        <a:bodyPr/>
        <a:lstStyle/>
        <a:p>
          <a:endParaRPr lang="uk-UA"/>
        </a:p>
      </dgm:t>
    </dgm:pt>
    <dgm:pt modelId="{17A16C9C-1445-455D-8916-BA5A6A7BEF53}" type="sibTrans" cxnId="{DB7E17D0-2107-4575-A8C0-93D60825D957}">
      <dgm:prSet/>
      <dgm:spPr/>
      <dgm:t>
        <a:bodyPr/>
        <a:lstStyle/>
        <a:p>
          <a:endParaRPr lang="uk-UA"/>
        </a:p>
      </dgm:t>
    </dgm:pt>
    <dgm:pt modelId="{8FDCFB75-F12C-40CB-A3D7-C74BFE087315}">
      <dgm:prSet/>
      <dgm:spPr/>
      <dgm:t>
        <a:bodyPr/>
        <a:lstStyle/>
        <a:p>
          <a:endParaRPr lang="uk-UA" dirty="0"/>
        </a:p>
      </dgm:t>
    </dgm:pt>
    <dgm:pt modelId="{D7CA12F6-BB2B-4D26-91AE-622965504F6B}" type="parTrans" cxnId="{E16B4B11-9D01-42F0-AB18-FACEDBD9453E}">
      <dgm:prSet/>
      <dgm:spPr/>
      <dgm:t>
        <a:bodyPr/>
        <a:lstStyle/>
        <a:p>
          <a:endParaRPr lang="uk-UA"/>
        </a:p>
      </dgm:t>
    </dgm:pt>
    <dgm:pt modelId="{E48233C6-DBC7-42DA-8A86-C60FC6A02A16}" type="sibTrans" cxnId="{E16B4B11-9D01-42F0-AB18-FACEDBD9453E}">
      <dgm:prSet/>
      <dgm:spPr/>
      <dgm:t>
        <a:bodyPr/>
        <a:lstStyle/>
        <a:p>
          <a:endParaRPr lang="uk-UA"/>
        </a:p>
      </dgm:t>
    </dgm:pt>
    <dgm:pt modelId="{C94B7BA0-3A9D-46EE-8221-A8EC57DB64D4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 dirty="0"/>
        </a:p>
      </dgm:t>
    </dgm:pt>
    <dgm:pt modelId="{7FEE0C11-881B-40F9-9217-739D58A87CDA}" type="parTrans" cxnId="{997DBA10-1243-437D-A631-861F5D205656}">
      <dgm:prSet/>
      <dgm:spPr/>
      <dgm:t>
        <a:bodyPr/>
        <a:lstStyle/>
        <a:p>
          <a:endParaRPr lang="uk-UA"/>
        </a:p>
      </dgm:t>
    </dgm:pt>
    <dgm:pt modelId="{1C70205E-FDBF-41FD-91C7-6E5C15392EAB}" type="sibTrans" cxnId="{997DBA10-1243-437D-A631-861F5D205656}">
      <dgm:prSet/>
      <dgm:spPr/>
      <dgm:t>
        <a:bodyPr/>
        <a:lstStyle/>
        <a:p>
          <a:endParaRPr lang="uk-UA"/>
        </a:p>
      </dgm:t>
    </dgm:pt>
    <dgm:pt modelId="{1192C1C9-C0A5-4290-A2B8-2946D1561232}">
      <dgm:prSet/>
      <dgm:spPr/>
      <dgm:t>
        <a:bodyPr/>
        <a:lstStyle/>
        <a:p>
          <a:endParaRPr lang="uk-UA"/>
        </a:p>
      </dgm:t>
    </dgm:pt>
    <dgm:pt modelId="{9BFFBF8E-F59C-486D-BE87-96695AA43BF0}" type="parTrans" cxnId="{CF5FE40D-4906-4155-A359-E9F0B71F7F3B}">
      <dgm:prSet/>
      <dgm:spPr/>
      <dgm:t>
        <a:bodyPr/>
        <a:lstStyle/>
        <a:p>
          <a:endParaRPr lang="uk-UA"/>
        </a:p>
      </dgm:t>
    </dgm:pt>
    <dgm:pt modelId="{EE3520F1-2000-4A2A-BCE9-C105E89C83DD}" type="sibTrans" cxnId="{CF5FE40D-4906-4155-A359-E9F0B71F7F3B}">
      <dgm:prSet/>
      <dgm:spPr/>
      <dgm:t>
        <a:bodyPr/>
        <a:lstStyle/>
        <a:p>
          <a:endParaRPr lang="uk-UA"/>
        </a:p>
      </dgm:t>
    </dgm:pt>
    <dgm:pt modelId="{656085ED-B47E-4B97-8F11-BA210E0B4CD2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B706EC3-574E-4B75-8470-A386F0DD412A}" type="parTrans" cxnId="{4A551BA7-B230-449D-B24D-602F667CBFB3}">
      <dgm:prSet/>
      <dgm:spPr/>
      <dgm:t>
        <a:bodyPr/>
        <a:lstStyle/>
        <a:p>
          <a:endParaRPr lang="ru-RU"/>
        </a:p>
      </dgm:t>
    </dgm:pt>
    <dgm:pt modelId="{88B21A66-EFBF-49F4-BB79-49C4ECA4E29E}" type="sibTrans" cxnId="{4A551BA7-B230-449D-B24D-602F667CBFB3}">
      <dgm:prSet/>
      <dgm:spPr/>
      <dgm:t>
        <a:bodyPr/>
        <a:lstStyle/>
        <a:p>
          <a:endParaRPr lang="ru-RU"/>
        </a:p>
      </dgm:t>
    </dgm:pt>
    <dgm:pt modelId="{B5776BBB-9B9B-4345-95D8-1D5328FF5295}" type="pres">
      <dgm:prSet presAssocID="{EF948CB7-5CBB-4C14-848B-5DFC51622F9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5424D8-B880-4E6E-B760-CFD0F23D9BD8}" type="pres">
      <dgm:prSet presAssocID="{0E904F44-34C2-40D5-AB06-70A7911112D1}" presName="vertOne" presStyleCnt="0"/>
      <dgm:spPr/>
      <dgm:t>
        <a:bodyPr/>
        <a:lstStyle/>
        <a:p>
          <a:endParaRPr lang="ru-RU"/>
        </a:p>
      </dgm:t>
    </dgm:pt>
    <dgm:pt modelId="{074CE450-B7AE-486F-B2E1-785EE2C25A58}" type="pres">
      <dgm:prSet presAssocID="{0E904F44-34C2-40D5-AB06-70A7911112D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74502F-899C-4F6C-9A63-1AE709711683}" type="pres">
      <dgm:prSet presAssocID="{0E904F44-34C2-40D5-AB06-70A7911112D1}" presName="parTransOne" presStyleCnt="0"/>
      <dgm:spPr/>
      <dgm:t>
        <a:bodyPr/>
        <a:lstStyle/>
        <a:p>
          <a:endParaRPr lang="ru-RU"/>
        </a:p>
      </dgm:t>
    </dgm:pt>
    <dgm:pt modelId="{AE21A32E-5AD6-4429-84E2-6345C114C38E}" type="pres">
      <dgm:prSet presAssocID="{0E904F44-34C2-40D5-AB06-70A7911112D1}" presName="horzOne" presStyleCnt="0"/>
      <dgm:spPr/>
      <dgm:t>
        <a:bodyPr/>
        <a:lstStyle/>
        <a:p>
          <a:endParaRPr lang="ru-RU"/>
        </a:p>
      </dgm:t>
    </dgm:pt>
    <dgm:pt modelId="{2238272F-2C0B-49F7-96DD-C8FA5BC3CA3A}" type="pres">
      <dgm:prSet presAssocID="{7A0EC6B9-50DE-499C-9D25-554EE6543EEA}" presName="vertTwo" presStyleCnt="0"/>
      <dgm:spPr/>
      <dgm:t>
        <a:bodyPr/>
        <a:lstStyle/>
        <a:p>
          <a:endParaRPr lang="ru-RU"/>
        </a:p>
      </dgm:t>
    </dgm:pt>
    <dgm:pt modelId="{F5FBFE3B-B57D-4D57-8760-0EBB15A39C39}" type="pres">
      <dgm:prSet presAssocID="{7A0EC6B9-50DE-499C-9D25-554EE6543EEA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3C59C2-D8BF-4EA6-972F-FDB239453EC9}" type="pres">
      <dgm:prSet presAssocID="{7A0EC6B9-50DE-499C-9D25-554EE6543EEA}" presName="parTransTwo" presStyleCnt="0"/>
      <dgm:spPr/>
      <dgm:t>
        <a:bodyPr/>
        <a:lstStyle/>
        <a:p>
          <a:endParaRPr lang="ru-RU"/>
        </a:p>
      </dgm:t>
    </dgm:pt>
    <dgm:pt modelId="{416049D5-87C4-4C19-9507-FB3CFD7C5726}" type="pres">
      <dgm:prSet presAssocID="{7A0EC6B9-50DE-499C-9D25-554EE6543EEA}" presName="horzTwo" presStyleCnt="0"/>
      <dgm:spPr/>
      <dgm:t>
        <a:bodyPr/>
        <a:lstStyle/>
        <a:p>
          <a:endParaRPr lang="ru-RU"/>
        </a:p>
      </dgm:t>
    </dgm:pt>
    <dgm:pt modelId="{C5FBDF33-CCB8-4393-BB04-E64CC786541C}" type="pres">
      <dgm:prSet presAssocID="{BD0AB32E-7C1A-4628-99E9-B83222C96B41}" presName="vertThree" presStyleCnt="0"/>
      <dgm:spPr/>
      <dgm:t>
        <a:bodyPr/>
        <a:lstStyle/>
        <a:p>
          <a:endParaRPr lang="ru-RU"/>
        </a:p>
      </dgm:t>
    </dgm:pt>
    <dgm:pt modelId="{9A42E5CC-B8B8-4363-8AEA-31349097A3F5}" type="pres">
      <dgm:prSet presAssocID="{BD0AB32E-7C1A-4628-99E9-B83222C96B41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8F4690-2FF0-4A2A-BB5A-A627CCEAFBE7}" type="pres">
      <dgm:prSet presAssocID="{BD0AB32E-7C1A-4628-99E9-B83222C96B41}" presName="parTransThree" presStyleCnt="0"/>
      <dgm:spPr/>
      <dgm:t>
        <a:bodyPr/>
        <a:lstStyle/>
        <a:p>
          <a:endParaRPr lang="ru-RU"/>
        </a:p>
      </dgm:t>
    </dgm:pt>
    <dgm:pt modelId="{4647794E-0DAA-4CFA-907A-B153152281AC}" type="pres">
      <dgm:prSet presAssocID="{BD0AB32E-7C1A-4628-99E9-B83222C96B41}" presName="horzThree" presStyleCnt="0"/>
      <dgm:spPr/>
      <dgm:t>
        <a:bodyPr/>
        <a:lstStyle/>
        <a:p>
          <a:endParaRPr lang="ru-RU"/>
        </a:p>
      </dgm:t>
    </dgm:pt>
    <dgm:pt modelId="{26790AF3-2875-4131-893D-850055CE5EDC}" type="pres">
      <dgm:prSet presAssocID="{8FDCFB75-F12C-40CB-A3D7-C74BFE087315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8BC6A1-3968-4A04-84F8-E8C0E7161406}" type="pres">
      <dgm:prSet presAssocID="{8FDCFB75-F12C-40CB-A3D7-C74BFE087315}" presName="txFour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8EED2C-0345-401D-A1FF-B0C8446E6FDE}" type="pres">
      <dgm:prSet presAssocID="{8FDCFB75-F12C-40CB-A3D7-C74BFE087315}" presName="parTransFour" presStyleCnt="0"/>
      <dgm:spPr/>
      <dgm:t>
        <a:bodyPr/>
        <a:lstStyle/>
        <a:p>
          <a:endParaRPr lang="ru-RU"/>
        </a:p>
      </dgm:t>
    </dgm:pt>
    <dgm:pt modelId="{1FB07E50-F8B1-47EC-8ACD-7EE46A98476F}" type="pres">
      <dgm:prSet presAssocID="{8FDCFB75-F12C-40CB-A3D7-C74BFE087315}" presName="horzFour" presStyleCnt="0"/>
      <dgm:spPr/>
      <dgm:t>
        <a:bodyPr/>
        <a:lstStyle/>
        <a:p>
          <a:endParaRPr lang="ru-RU"/>
        </a:p>
      </dgm:t>
    </dgm:pt>
    <dgm:pt modelId="{D6F1D747-A1C3-49A4-A78D-D03B28BFCBFF}" type="pres">
      <dgm:prSet presAssocID="{C94B7BA0-3A9D-46EE-8221-A8EC57DB64D4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7CB3A6-AE03-472E-8541-3AF95D18AE0C}" type="pres">
      <dgm:prSet presAssocID="{C94B7BA0-3A9D-46EE-8221-A8EC57DB64D4}" presName="txFour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163A73-33D6-4983-83B3-424AEF38335B}" type="pres">
      <dgm:prSet presAssocID="{C94B7BA0-3A9D-46EE-8221-A8EC57DB64D4}" presName="parTransFour" presStyleCnt="0"/>
      <dgm:spPr/>
      <dgm:t>
        <a:bodyPr/>
        <a:lstStyle/>
        <a:p>
          <a:endParaRPr lang="ru-RU"/>
        </a:p>
      </dgm:t>
    </dgm:pt>
    <dgm:pt modelId="{33FEB6A6-869C-4BAA-8385-633310B1FD8E}" type="pres">
      <dgm:prSet presAssocID="{C94B7BA0-3A9D-46EE-8221-A8EC57DB64D4}" presName="horzFour" presStyleCnt="0"/>
      <dgm:spPr/>
      <dgm:t>
        <a:bodyPr/>
        <a:lstStyle/>
        <a:p>
          <a:endParaRPr lang="ru-RU"/>
        </a:p>
      </dgm:t>
    </dgm:pt>
    <dgm:pt modelId="{62084D97-6B8E-4FE3-A29C-F299DFF3F619}" type="pres">
      <dgm:prSet presAssocID="{1192C1C9-C0A5-4290-A2B8-2946D1561232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B6E0B0-FBA6-44CA-9D15-4276DC968052}" type="pres">
      <dgm:prSet presAssocID="{1192C1C9-C0A5-4290-A2B8-2946D1561232}" presName="txFour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E00411-1DF7-4824-9C7E-9CCF402F76C0}" type="pres">
      <dgm:prSet presAssocID="{1192C1C9-C0A5-4290-A2B8-2946D1561232}" presName="parTransFour" presStyleCnt="0"/>
      <dgm:spPr/>
      <dgm:t>
        <a:bodyPr/>
        <a:lstStyle/>
        <a:p>
          <a:endParaRPr lang="ru-RU"/>
        </a:p>
      </dgm:t>
    </dgm:pt>
    <dgm:pt modelId="{2768C777-1D3A-43C2-ABF5-ECA8833071B9}" type="pres">
      <dgm:prSet presAssocID="{1192C1C9-C0A5-4290-A2B8-2946D1561232}" presName="horzFour" presStyleCnt="0"/>
      <dgm:spPr/>
      <dgm:t>
        <a:bodyPr/>
        <a:lstStyle/>
        <a:p>
          <a:endParaRPr lang="ru-RU"/>
        </a:p>
      </dgm:t>
    </dgm:pt>
    <dgm:pt modelId="{BB07F363-10DD-42EA-9715-11D0D759421B}" type="pres">
      <dgm:prSet presAssocID="{656085ED-B47E-4B97-8F11-BA210E0B4CD2}" presName="vertFour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3014A2-7F8A-4F6E-BF2A-8BBC891284EA}" type="pres">
      <dgm:prSet presAssocID="{656085ED-B47E-4B97-8F11-BA210E0B4CD2}" presName="txFour" presStyleLbl="node4" presStyleIdx="3" presStyleCnt="4" custLinFactNeighborX="635" custLinFactNeighborY="-86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4596E7-36E1-4B0D-A82D-CAC3A0B77ACC}" type="pres">
      <dgm:prSet presAssocID="{656085ED-B47E-4B97-8F11-BA210E0B4CD2}" presName="horzFour" presStyleCnt="0"/>
      <dgm:spPr/>
      <dgm:t>
        <a:bodyPr/>
        <a:lstStyle/>
        <a:p>
          <a:endParaRPr lang="ru-RU"/>
        </a:p>
      </dgm:t>
    </dgm:pt>
  </dgm:ptLst>
  <dgm:cxnLst>
    <dgm:cxn modelId="{FA3DEF20-0486-4E21-A84D-9319088B905C}" type="presOf" srcId="{7A0EC6B9-50DE-499C-9D25-554EE6543EEA}" destId="{F5FBFE3B-B57D-4D57-8760-0EBB15A39C39}" srcOrd="0" destOrd="0" presId="urn:microsoft.com/office/officeart/2005/8/layout/architecture+Icon#5"/>
    <dgm:cxn modelId="{6E54A8CB-A1C4-4CF4-B662-3AC9BDD54C94}" type="presOf" srcId="{EF948CB7-5CBB-4C14-848B-5DFC51622F9A}" destId="{B5776BBB-9B9B-4345-95D8-1D5328FF5295}" srcOrd="0" destOrd="0" presId="urn:microsoft.com/office/officeart/2005/8/layout/architecture+Icon#5"/>
    <dgm:cxn modelId="{DB7E17D0-2107-4575-A8C0-93D60825D957}" srcId="{7A0EC6B9-50DE-499C-9D25-554EE6543EEA}" destId="{BD0AB32E-7C1A-4628-99E9-B83222C96B41}" srcOrd="0" destOrd="0" parTransId="{9E611A1F-1604-4003-80C6-694046F27A42}" sibTransId="{17A16C9C-1445-455D-8916-BA5A6A7BEF53}"/>
    <dgm:cxn modelId="{3D900860-2E08-4AB9-8FF7-533354B816DE}" type="presOf" srcId="{BD0AB32E-7C1A-4628-99E9-B83222C96B41}" destId="{9A42E5CC-B8B8-4363-8AEA-31349097A3F5}" srcOrd="0" destOrd="0" presId="urn:microsoft.com/office/officeart/2005/8/layout/architecture+Icon#5"/>
    <dgm:cxn modelId="{B01314AD-666C-498D-9C31-F56F467A0216}" type="presOf" srcId="{8FDCFB75-F12C-40CB-A3D7-C74BFE087315}" destId="{148BC6A1-3968-4A04-84F8-E8C0E7161406}" srcOrd="0" destOrd="0" presId="urn:microsoft.com/office/officeart/2005/8/layout/architecture+Icon#5"/>
    <dgm:cxn modelId="{997DBA10-1243-437D-A631-861F5D205656}" srcId="{8FDCFB75-F12C-40CB-A3D7-C74BFE087315}" destId="{C94B7BA0-3A9D-46EE-8221-A8EC57DB64D4}" srcOrd="0" destOrd="0" parTransId="{7FEE0C11-881B-40F9-9217-739D58A87CDA}" sibTransId="{1C70205E-FDBF-41FD-91C7-6E5C15392EAB}"/>
    <dgm:cxn modelId="{691A6C8A-1663-4855-879B-81C6321EE6C7}" type="presOf" srcId="{0E904F44-34C2-40D5-AB06-70A7911112D1}" destId="{074CE450-B7AE-486F-B2E1-785EE2C25A58}" srcOrd="0" destOrd="0" presId="urn:microsoft.com/office/officeart/2005/8/layout/architecture+Icon#5"/>
    <dgm:cxn modelId="{CF5FE40D-4906-4155-A359-E9F0B71F7F3B}" srcId="{C94B7BA0-3A9D-46EE-8221-A8EC57DB64D4}" destId="{1192C1C9-C0A5-4290-A2B8-2946D1561232}" srcOrd="0" destOrd="0" parTransId="{9BFFBF8E-F59C-486D-BE87-96695AA43BF0}" sibTransId="{EE3520F1-2000-4A2A-BCE9-C105E89C83DD}"/>
    <dgm:cxn modelId="{85C3025D-C646-4142-886C-0FC85DCB0986}" type="presOf" srcId="{1192C1C9-C0A5-4290-A2B8-2946D1561232}" destId="{12B6E0B0-FBA6-44CA-9D15-4276DC968052}" srcOrd="0" destOrd="0" presId="urn:microsoft.com/office/officeart/2005/8/layout/architecture+Icon#5"/>
    <dgm:cxn modelId="{43C8B413-A844-4831-AA6F-F427E7D8DF7B}" srcId="{EF948CB7-5CBB-4C14-848B-5DFC51622F9A}" destId="{0E904F44-34C2-40D5-AB06-70A7911112D1}" srcOrd="0" destOrd="0" parTransId="{9A30A48A-83C2-4737-9413-24ED6866F722}" sibTransId="{ACCBC690-6F4F-4406-8AB6-9EAD75FACB32}"/>
    <dgm:cxn modelId="{4A551BA7-B230-449D-B24D-602F667CBFB3}" srcId="{1192C1C9-C0A5-4290-A2B8-2946D1561232}" destId="{656085ED-B47E-4B97-8F11-BA210E0B4CD2}" srcOrd="0" destOrd="0" parTransId="{EB706EC3-574E-4B75-8470-A386F0DD412A}" sibTransId="{88B21A66-EFBF-49F4-BB79-49C4ECA4E29E}"/>
    <dgm:cxn modelId="{45E11554-2473-4BB0-B403-449710F4FCE3}" type="presOf" srcId="{C94B7BA0-3A9D-46EE-8221-A8EC57DB64D4}" destId="{7B7CB3A6-AE03-472E-8541-3AF95D18AE0C}" srcOrd="0" destOrd="0" presId="urn:microsoft.com/office/officeart/2005/8/layout/architecture+Icon#5"/>
    <dgm:cxn modelId="{0A946ECF-191A-4CB5-B74F-48270C8EE3A3}" type="presOf" srcId="{656085ED-B47E-4B97-8F11-BA210E0B4CD2}" destId="{453014A2-7F8A-4F6E-BF2A-8BBC891284EA}" srcOrd="0" destOrd="0" presId="urn:microsoft.com/office/officeart/2005/8/layout/architecture+Icon#5"/>
    <dgm:cxn modelId="{E16B4B11-9D01-42F0-AB18-FACEDBD9453E}" srcId="{BD0AB32E-7C1A-4628-99E9-B83222C96B41}" destId="{8FDCFB75-F12C-40CB-A3D7-C74BFE087315}" srcOrd="0" destOrd="0" parTransId="{D7CA12F6-BB2B-4D26-91AE-622965504F6B}" sibTransId="{E48233C6-DBC7-42DA-8A86-C60FC6A02A16}"/>
    <dgm:cxn modelId="{C88A796A-E76A-4DDD-A66F-414CBE7BB389}" srcId="{0E904F44-34C2-40D5-AB06-70A7911112D1}" destId="{7A0EC6B9-50DE-499C-9D25-554EE6543EEA}" srcOrd="0" destOrd="0" parTransId="{E137F282-F69B-414C-AD3F-AE32E5D3869D}" sibTransId="{C77720C4-189B-4F29-98CB-CCC6385464E9}"/>
    <dgm:cxn modelId="{8AEFAB6A-1017-4245-909B-7DF8AE546EDE}" type="presParOf" srcId="{B5776BBB-9B9B-4345-95D8-1D5328FF5295}" destId="{9D5424D8-B880-4E6E-B760-CFD0F23D9BD8}" srcOrd="0" destOrd="0" presId="urn:microsoft.com/office/officeart/2005/8/layout/architecture+Icon#5"/>
    <dgm:cxn modelId="{D1623688-1A2B-4BCF-B9D9-3B4877A4FC33}" type="presParOf" srcId="{9D5424D8-B880-4E6E-B760-CFD0F23D9BD8}" destId="{074CE450-B7AE-486F-B2E1-785EE2C25A58}" srcOrd="0" destOrd="0" presId="urn:microsoft.com/office/officeart/2005/8/layout/architecture+Icon#5"/>
    <dgm:cxn modelId="{CB8E3789-D3C1-4D9C-860B-27962729292B}" type="presParOf" srcId="{9D5424D8-B880-4E6E-B760-CFD0F23D9BD8}" destId="{B874502F-899C-4F6C-9A63-1AE709711683}" srcOrd="1" destOrd="0" presId="urn:microsoft.com/office/officeart/2005/8/layout/architecture+Icon#5"/>
    <dgm:cxn modelId="{7EAAF83B-39B8-4BDF-82A0-5CF43D73D88A}" type="presParOf" srcId="{9D5424D8-B880-4E6E-B760-CFD0F23D9BD8}" destId="{AE21A32E-5AD6-4429-84E2-6345C114C38E}" srcOrd="2" destOrd="0" presId="urn:microsoft.com/office/officeart/2005/8/layout/architecture+Icon#5"/>
    <dgm:cxn modelId="{07C111F1-AEA8-4756-8DB2-A1138A9200D3}" type="presParOf" srcId="{AE21A32E-5AD6-4429-84E2-6345C114C38E}" destId="{2238272F-2C0B-49F7-96DD-C8FA5BC3CA3A}" srcOrd="0" destOrd="0" presId="urn:microsoft.com/office/officeart/2005/8/layout/architecture+Icon#5"/>
    <dgm:cxn modelId="{628F9E47-34CF-4F60-A125-9208121C5838}" type="presParOf" srcId="{2238272F-2C0B-49F7-96DD-C8FA5BC3CA3A}" destId="{F5FBFE3B-B57D-4D57-8760-0EBB15A39C39}" srcOrd="0" destOrd="0" presId="urn:microsoft.com/office/officeart/2005/8/layout/architecture+Icon#5"/>
    <dgm:cxn modelId="{23713DEC-BB87-4838-B247-5D32A9E1FF2B}" type="presParOf" srcId="{2238272F-2C0B-49F7-96DD-C8FA5BC3CA3A}" destId="{CC3C59C2-D8BF-4EA6-972F-FDB239453EC9}" srcOrd="1" destOrd="0" presId="urn:microsoft.com/office/officeart/2005/8/layout/architecture+Icon#5"/>
    <dgm:cxn modelId="{99618A7B-94F8-406D-A415-EC521611400A}" type="presParOf" srcId="{2238272F-2C0B-49F7-96DD-C8FA5BC3CA3A}" destId="{416049D5-87C4-4C19-9507-FB3CFD7C5726}" srcOrd="2" destOrd="0" presId="urn:microsoft.com/office/officeart/2005/8/layout/architecture+Icon#5"/>
    <dgm:cxn modelId="{0E79B7FC-9378-4416-A387-AE2BD26466C9}" type="presParOf" srcId="{416049D5-87C4-4C19-9507-FB3CFD7C5726}" destId="{C5FBDF33-CCB8-4393-BB04-E64CC786541C}" srcOrd="0" destOrd="0" presId="urn:microsoft.com/office/officeart/2005/8/layout/architecture+Icon#5"/>
    <dgm:cxn modelId="{CF7238F0-29C4-498F-89DC-E59C94C3D996}" type="presParOf" srcId="{C5FBDF33-CCB8-4393-BB04-E64CC786541C}" destId="{9A42E5CC-B8B8-4363-8AEA-31349097A3F5}" srcOrd="0" destOrd="0" presId="urn:microsoft.com/office/officeart/2005/8/layout/architecture+Icon#5"/>
    <dgm:cxn modelId="{0AE1DCBF-1748-4DE6-BF8C-7697BFC4D8EE}" type="presParOf" srcId="{C5FBDF33-CCB8-4393-BB04-E64CC786541C}" destId="{518F4690-2FF0-4A2A-BB5A-A627CCEAFBE7}" srcOrd="1" destOrd="0" presId="urn:microsoft.com/office/officeart/2005/8/layout/architecture+Icon#5"/>
    <dgm:cxn modelId="{B3809CD4-6040-477D-B5F7-E4AADA79F9E8}" type="presParOf" srcId="{C5FBDF33-CCB8-4393-BB04-E64CC786541C}" destId="{4647794E-0DAA-4CFA-907A-B153152281AC}" srcOrd="2" destOrd="0" presId="urn:microsoft.com/office/officeart/2005/8/layout/architecture+Icon#5"/>
    <dgm:cxn modelId="{5FCE0B3B-61C1-44E7-A611-F49921873460}" type="presParOf" srcId="{4647794E-0DAA-4CFA-907A-B153152281AC}" destId="{26790AF3-2875-4131-893D-850055CE5EDC}" srcOrd="0" destOrd="0" presId="urn:microsoft.com/office/officeart/2005/8/layout/architecture+Icon#5"/>
    <dgm:cxn modelId="{D5B79EE8-143B-4531-B6B8-59523576F40D}" type="presParOf" srcId="{26790AF3-2875-4131-893D-850055CE5EDC}" destId="{148BC6A1-3968-4A04-84F8-E8C0E7161406}" srcOrd="0" destOrd="0" presId="urn:microsoft.com/office/officeart/2005/8/layout/architecture+Icon#5"/>
    <dgm:cxn modelId="{0EB3A56D-9E70-4DB7-B3A0-8CD86265C835}" type="presParOf" srcId="{26790AF3-2875-4131-893D-850055CE5EDC}" destId="{5C8EED2C-0345-401D-A1FF-B0C8446E6FDE}" srcOrd="1" destOrd="0" presId="urn:microsoft.com/office/officeart/2005/8/layout/architecture+Icon#5"/>
    <dgm:cxn modelId="{B0F51D2D-51B2-40A2-9FD5-1DBA83E4CF20}" type="presParOf" srcId="{26790AF3-2875-4131-893D-850055CE5EDC}" destId="{1FB07E50-F8B1-47EC-8ACD-7EE46A98476F}" srcOrd="2" destOrd="0" presId="urn:microsoft.com/office/officeart/2005/8/layout/architecture+Icon#5"/>
    <dgm:cxn modelId="{11F424D5-CCD5-47DD-8B12-2A9A8BDA02C5}" type="presParOf" srcId="{1FB07E50-F8B1-47EC-8ACD-7EE46A98476F}" destId="{D6F1D747-A1C3-49A4-A78D-D03B28BFCBFF}" srcOrd="0" destOrd="0" presId="urn:microsoft.com/office/officeart/2005/8/layout/architecture+Icon#5"/>
    <dgm:cxn modelId="{F857FD4E-499B-4BC7-80BE-A4F36DC784D6}" type="presParOf" srcId="{D6F1D747-A1C3-49A4-A78D-D03B28BFCBFF}" destId="{7B7CB3A6-AE03-472E-8541-3AF95D18AE0C}" srcOrd="0" destOrd="0" presId="urn:microsoft.com/office/officeart/2005/8/layout/architecture+Icon#5"/>
    <dgm:cxn modelId="{2688EAF9-8E38-4400-9CA7-1590AB60AEF0}" type="presParOf" srcId="{D6F1D747-A1C3-49A4-A78D-D03B28BFCBFF}" destId="{46163A73-33D6-4983-83B3-424AEF38335B}" srcOrd="1" destOrd="0" presId="urn:microsoft.com/office/officeart/2005/8/layout/architecture+Icon#5"/>
    <dgm:cxn modelId="{7C14E0D9-00FE-4DAD-B9CB-CF96AAF66D7B}" type="presParOf" srcId="{D6F1D747-A1C3-49A4-A78D-D03B28BFCBFF}" destId="{33FEB6A6-869C-4BAA-8385-633310B1FD8E}" srcOrd="2" destOrd="0" presId="urn:microsoft.com/office/officeart/2005/8/layout/architecture+Icon#5"/>
    <dgm:cxn modelId="{B8751B0B-750C-4E1C-872B-B20627996CEA}" type="presParOf" srcId="{33FEB6A6-869C-4BAA-8385-633310B1FD8E}" destId="{62084D97-6B8E-4FE3-A29C-F299DFF3F619}" srcOrd="0" destOrd="0" presId="urn:microsoft.com/office/officeart/2005/8/layout/architecture+Icon#5"/>
    <dgm:cxn modelId="{FD3C2D46-E1F8-43A9-9B8E-BFC93F74DDFF}" type="presParOf" srcId="{62084D97-6B8E-4FE3-A29C-F299DFF3F619}" destId="{12B6E0B0-FBA6-44CA-9D15-4276DC968052}" srcOrd="0" destOrd="0" presId="urn:microsoft.com/office/officeart/2005/8/layout/architecture+Icon#5"/>
    <dgm:cxn modelId="{536F96BA-FA76-43C9-9FA7-2FC18D31665D}" type="presParOf" srcId="{62084D97-6B8E-4FE3-A29C-F299DFF3F619}" destId="{44E00411-1DF7-4824-9C7E-9CCF402F76C0}" srcOrd="1" destOrd="0" presId="urn:microsoft.com/office/officeart/2005/8/layout/architecture+Icon#5"/>
    <dgm:cxn modelId="{CFB89648-7463-43C7-8EC0-403FBFBCD6F1}" type="presParOf" srcId="{62084D97-6B8E-4FE3-A29C-F299DFF3F619}" destId="{2768C777-1D3A-43C2-ABF5-ECA8833071B9}" srcOrd="2" destOrd="0" presId="urn:microsoft.com/office/officeart/2005/8/layout/architecture+Icon#5"/>
    <dgm:cxn modelId="{6FBC536A-48DD-44C6-A2EC-D66D3AC8E26B}" type="presParOf" srcId="{2768C777-1D3A-43C2-ABF5-ECA8833071B9}" destId="{BB07F363-10DD-42EA-9715-11D0D759421B}" srcOrd="0" destOrd="0" presId="urn:microsoft.com/office/officeart/2005/8/layout/architecture+Icon#5"/>
    <dgm:cxn modelId="{CEE7F45D-21A9-4D39-8096-AD50253EC7B2}" type="presParOf" srcId="{BB07F363-10DD-42EA-9715-11D0D759421B}" destId="{453014A2-7F8A-4F6E-BF2A-8BBC891284EA}" srcOrd="0" destOrd="0" presId="urn:microsoft.com/office/officeart/2005/8/layout/architecture+Icon#5"/>
    <dgm:cxn modelId="{ACADB643-124D-4E23-9601-6C9A5DA4731A}" type="presParOf" srcId="{BB07F363-10DD-42EA-9715-11D0D759421B}" destId="{1A4596E7-36E1-4B0D-A82D-CAC3A0B77ACC}" srcOrd="1" destOrd="0" presId="urn:microsoft.com/office/officeart/2005/8/layout/architecture+Icon#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96A0E0-B289-4975-9610-646E3996D6C9}" type="doc">
      <dgm:prSet loTypeId="urn:microsoft.com/office/officeart/2005/8/layout/orgChart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C932235C-736E-40F9-825D-5463D5CF8D8D}">
      <dgm:prSet phldrT="[Текст]"/>
      <dgm:spPr/>
      <dgm:t>
        <a:bodyPr/>
        <a:lstStyle/>
        <a:p>
          <a:r>
            <a:rPr lang="ru-RU" dirty="0" smtClean="0"/>
            <a:t> </a:t>
          </a:r>
          <a:endParaRPr lang="uk-UA" dirty="0"/>
        </a:p>
      </dgm:t>
    </dgm:pt>
    <dgm:pt modelId="{296D8682-A775-4228-9161-3C5E1F17C0F2}" type="parTrans" cxnId="{8C752CD6-7097-4B79-A318-13E96BBF2D09}">
      <dgm:prSet/>
      <dgm:spPr/>
      <dgm:t>
        <a:bodyPr/>
        <a:lstStyle/>
        <a:p>
          <a:endParaRPr lang="uk-UA"/>
        </a:p>
      </dgm:t>
    </dgm:pt>
    <dgm:pt modelId="{2058B7A6-B68B-44D5-B8F2-C42E2819C261}" type="sibTrans" cxnId="{8C752CD6-7097-4B79-A318-13E96BBF2D09}">
      <dgm:prSet/>
      <dgm:spPr/>
      <dgm:t>
        <a:bodyPr/>
        <a:lstStyle/>
        <a:p>
          <a:endParaRPr lang="uk-UA"/>
        </a:p>
      </dgm:t>
    </dgm:pt>
    <dgm:pt modelId="{5AC9210C-9547-426F-8407-98D5E0AD2AC4}">
      <dgm:prSet/>
      <dgm:spPr/>
      <dgm:t>
        <a:bodyPr/>
        <a:lstStyle/>
        <a:p>
          <a:endParaRPr lang="uk-UA" dirty="0"/>
        </a:p>
      </dgm:t>
    </dgm:pt>
    <dgm:pt modelId="{81127590-127B-41CB-8C67-85B4EC3ABAE3}" type="parTrans" cxnId="{78B7AF70-5ADF-4656-A0D7-30716882C0A0}">
      <dgm:prSet/>
      <dgm:spPr/>
      <dgm:t>
        <a:bodyPr/>
        <a:lstStyle/>
        <a:p>
          <a:endParaRPr lang="uk-UA"/>
        </a:p>
      </dgm:t>
    </dgm:pt>
    <dgm:pt modelId="{07D8A70E-55B5-45D2-829D-77FCD8074FCA}" type="sibTrans" cxnId="{78B7AF70-5ADF-4656-A0D7-30716882C0A0}">
      <dgm:prSet/>
      <dgm:spPr/>
      <dgm:t>
        <a:bodyPr/>
        <a:lstStyle/>
        <a:p>
          <a:endParaRPr lang="uk-UA"/>
        </a:p>
      </dgm:t>
    </dgm:pt>
    <dgm:pt modelId="{3C753B0C-5952-4AE1-8F6A-3B2EA89AF9BF}">
      <dgm:prSet/>
      <dgm:spPr/>
      <dgm:t>
        <a:bodyPr/>
        <a:lstStyle/>
        <a:p>
          <a:endParaRPr lang="uk-UA" dirty="0"/>
        </a:p>
      </dgm:t>
    </dgm:pt>
    <dgm:pt modelId="{4CE9939C-C7B9-4462-B144-CB9E1BA6C6E1}" type="parTrans" cxnId="{FB00A15B-C6CC-447D-A471-83CF78248D33}">
      <dgm:prSet/>
      <dgm:spPr/>
      <dgm:t>
        <a:bodyPr/>
        <a:lstStyle/>
        <a:p>
          <a:endParaRPr lang="uk-UA"/>
        </a:p>
      </dgm:t>
    </dgm:pt>
    <dgm:pt modelId="{1B08AE27-1817-4702-BA29-FC3FC255DCAA}" type="sibTrans" cxnId="{FB00A15B-C6CC-447D-A471-83CF78248D33}">
      <dgm:prSet/>
      <dgm:spPr/>
      <dgm:t>
        <a:bodyPr/>
        <a:lstStyle/>
        <a:p>
          <a:endParaRPr lang="uk-UA"/>
        </a:p>
      </dgm:t>
    </dgm:pt>
    <dgm:pt modelId="{A4D883DE-D7E5-47BF-94D7-4F6CDECCBB12}">
      <dgm:prSet/>
      <dgm:spPr/>
      <dgm:t>
        <a:bodyPr/>
        <a:lstStyle/>
        <a:p>
          <a:endParaRPr lang="uk-UA" dirty="0"/>
        </a:p>
      </dgm:t>
    </dgm:pt>
    <dgm:pt modelId="{29F00ECE-0DDC-4DE7-ABFF-7CF8C97D211C}" type="parTrans" cxnId="{65B54AA2-67D7-4666-B4BD-E3EE2F0D8926}">
      <dgm:prSet/>
      <dgm:spPr/>
      <dgm:t>
        <a:bodyPr/>
        <a:lstStyle/>
        <a:p>
          <a:endParaRPr lang="uk-UA"/>
        </a:p>
      </dgm:t>
    </dgm:pt>
    <dgm:pt modelId="{2C43C533-9BB3-4049-BD6E-00DA2A994C92}" type="sibTrans" cxnId="{65B54AA2-67D7-4666-B4BD-E3EE2F0D8926}">
      <dgm:prSet/>
      <dgm:spPr/>
      <dgm:t>
        <a:bodyPr/>
        <a:lstStyle/>
        <a:p>
          <a:endParaRPr lang="uk-UA"/>
        </a:p>
      </dgm:t>
    </dgm:pt>
    <dgm:pt modelId="{C3CA01E0-1B83-4D0A-AE0D-9211CC8290D3}">
      <dgm:prSet/>
      <dgm:spPr/>
      <dgm:t>
        <a:bodyPr/>
        <a:lstStyle/>
        <a:p>
          <a:endParaRPr lang="uk-UA" dirty="0"/>
        </a:p>
      </dgm:t>
    </dgm:pt>
    <dgm:pt modelId="{DB01AA5C-E780-4672-820C-D6B430FE17A5}" type="parTrans" cxnId="{0FF9E716-B32B-4487-9B3F-82757353A94D}">
      <dgm:prSet/>
      <dgm:spPr/>
      <dgm:t>
        <a:bodyPr/>
        <a:lstStyle/>
        <a:p>
          <a:endParaRPr lang="uk-UA"/>
        </a:p>
      </dgm:t>
    </dgm:pt>
    <dgm:pt modelId="{E66A31AA-35B7-4466-A449-82072D94A061}" type="sibTrans" cxnId="{0FF9E716-B32B-4487-9B3F-82757353A94D}">
      <dgm:prSet/>
      <dgm:spPr/>
      <dgm:t>
        <a:bodyPr/>
        <a:lstStyle/>
        <a:p>
          <a:endParaRPr lang="uk-UA"/>
        </a:p>
      </dgm:t>
    </dgm:pt>
    <dgm:pt modelId="{5C7493AA-96DE-4022-85D0-93FC1EBF5005}">
      <dgm:prSet/>
      <dgm:spPr/>
      <dgm:t>
        <a:bodyPr/>
        <a:lstStyle/>
        <a:p>
          <a:endParaRPr lang="uk-UA" dirty="0"/>
        </a:p>
      </dgm:t>
    </dgm:pt>
    <dgm:pt modelId="{CF9E08CE-04FD-45BA-B731-E523FB4FD877}" type="parTrans" cxnId="{56D4257E-D14C-4930-BE14-68670B899230}">
      <dgm:prSet/>
      <dgm:spPr/>
      <dgm:t>
        <a:bodyPr/>
        <a:lstStyle/>
        <a:p>
          <a:endParaRPr lang="uk-UA"/>
        </a:p>
      </dgm:t>
    </dgm:pt>
    <dgm:pt modelId="{8D4F589D-6A00-4BCF-8D79-ABC431476A0F}" type="sibTrans" cxnId="{56D4257E-D14C-4930-BE14-68670B899230}">
      <dgm:prSet/>
      <dgm:spPr/>
      <dgm:t>
        <a:bodyPr/>
        <a:lstStyle/>
        <a:p>
          <a:endParaRPr lang="uk-UA"/>
        </a:p>
      </dgm:t>
    </dgm:pt>
    <dgm:pt modelId="{941A8C77-8448-4513-8EC6-B1AC6BA91FE7}">
      <dgm:prSet/>
      <dgm:spPr/>
      <dgm:t>
        <a:bodyPr/>
        <a:lstStyle/>
        <a:p>
          <a:endParaRPr lang="uk-UA" dirty="0"/>
        </a:p>
      </dgm:t>
    </dgm:pt>
    <dgm:pt modelId="{3FD10051-4B90-42CE-8C11-7AC450421115}" type="parTrans" cxnId="{EF6EAE9F-FD8D-4BE6-8910-83A3BF88F2F6}">
      <dgm:prSet/>
      <dgm:spPr/>
      <dgm:t>
        <a:bodyPr/>
        <a:lstStyle/>
        <a:p>
          <a:endParaRPr lang="uk-UA"/>
        </a:p>
      </dgm:t>
    </dgm:pt>
    <dgm:pt modelId="{B9E02740-D26B-4E81-981F-E5CFD721E5C5}" type="sibTrans" cxnId="{EF6EAE9F-FD8D-4BE6-8910-83A3BF88F2F6}">
      <dgm:prSet/>
      <dgm:spPr/>
      <dgm:t>
        <a:bodyPr/>
        <a:lstStyle/>
        <a:p>
          <a:endParaRPr lang="uk-UA"/>
        </a:p>
      </dgm:t>
    </dgm:pt>
    <dgm:pt modelId="{A13000CA-7474-46F4-A6CB-574BEF5ACE1C}">
      <dgm:prSet/>
      <dgm:spPr/>
      <dgm:t>
        <a:bodyPr/>
        <a:lstStyle/>
        <a:p>
          <a:endParaRPr lang="uk-UA" dirty="0"/>
        </a:p>
      </dgm:t>
    </dgm:pt>
    <dgm:pt modelId="{8DDB5261-7705-443F-9130-6DD65A582082}" type="parTrans" cxnId="{51818C14-FC34-4C49-86AA-1B19F12F0044}">
      <dgm:prSet/>
      <dgm:spPr/>
      <dgm:t>
        <a:bodyPr/>
        <a:lstStyle/>
        <a:p>
          <a:endParaRPr lang="uk-UA"/>
        </a:p>
      </dgm:t>
    </dgm:pt>
    <dgm:pt modelId="{48D10E82-45DB-4DDA-85BD-DF465D50A6D0}" type="sibTrans" cxnId="{51818C14-FC34-4C49-86AA-1B19F12F0044}">
      <dgm:prSet/>
      <dgm:spPr/>
      <dgm:t>
        <a:bodyPr/>
        <a:lstStyle/>
        <a:p>
          <a:endParaRPr lang="uk-UA"/>
        </a:p>
      </dgm:t>
    </dgm:pt>
    <dgm:pt modelId="{BCC2BD49-DBD6-4DEB-8BDD-DDA9EBFF9E17}" type="pres">
      <dgm:prSet presAssocID="{4596A0E0-B289-4975-9610-646E3996D6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F21807FF-801C-4762-B066-BF197A4040A5}" type="pres">
      <dgm:prSet presAssocID="{C932235C-736E-40F9-825D-5463D5CF8D8D}" presName="hierRoot1" presStyleCnt="0">
        <dgm:presLayoutVars>
          <dgm:hierBranch val="init"/>
        </dgm:presLayoutVars>
      </dgm:prSet>
      <dgm:spPr/>
    </dgm:pt>
    <dgm:pt modelId="{B47974DD-13B8-41EE-BB2B-F44EAA1B6BAC}" type="pres">
      <dgm:prSet presAssocID="{C932235C-736E-40F9-825D-5463D5CF8D8D}" presName="rootComposite1" presStyleCnt="0"/>
      <dgm:spPr/>
    </dgm:pt>
    <dgm:pt modelId="{D609C4AC-154E-4AA5-890E-FC6DE7C97661}" type="pres">
      <dgm:prSet presAssocID="{C932235C-736E-40F9-825D-5463D5CF8D8D}" presName="rootText1" presStyleLbl="node0" presStyleIdx="0" presStyleCnt="3" custLinFactNeighborX="-17" custLinFactNeighborY="-5650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8A5C7F7-DBA8-4162-91A3-AE5A6FF8628F}" type="pres">
      <dgm:prSet presAssocID="{C932235C-736E-40F9-825D-5463D5CF8D8D}" presName="rootConnector1" presStyleLbl="node1" presStyleIdx="0" presStyleCnt="0"/>
      <dgm:spPr/>
      <dgm:t>
        <a:bodyPr/>
        <a:lstStyle/>
        <a:p>
          <a:endParaRPr lang="uk-UA"/>
        </a:p>
      </dgm:t>
    </dgm:pt>
    <dgm:pt modelId="{9B1E7765-DC34-43AC-9537-091878EAD2D3}" type="pres">
      <dgm:prSet presAssocID="{C932235C-736E-40F9-825D-5463D5CF8D8D}" presName="hierChild2" presStyleCnt="0"/>
      <dgm:spPr/>
    </dgm:pt>
    <dgm:pt modelId="{59E47708-BC62-4BE6-A86A-158E383882ED}" type="pres">
      <dgm:prSet presAssocID="{29F00ECE-0DDC-4DE7-ABFF-7CF8C97D211C}" presName="Name37" presStyleLbl="parChTrans1D2" presStyleIdx="0" presStyleCnt="3"/>
      <dgm:spPr/>
      <dgm:t>
        <a:bodyPr/>
        <a:lstStyle/>
        <a:p>
          <a:endParaRPr lang="uk-UA"/>
        </a:p>
      </dgm:t>
    </dgm:pt>
    <dgm:pt modelId="{F8780711-BD4E-413F-8F44-03ED79333A4E}" type="pres">
      <dgm:prSet presAssocID="{A4D883DE-D7E5-47BF-94D7-4F6CDECCBB12}" presName="hierRoot2" presStyleCnt="0">
        <dgm:presLayoutVars>
          <dgm:hierBranch val="init"/>
        </dgm:presLayoutVars>
      </dgm:prSet>
      <dgm:spPr/>
    </dgm:pt>
    <dgm:pt modelId="{8327B4EB-95DD-4D09-BE41-38EB786E3469}" type="pres">
      <dgm:prSet presAssocID="{A4D883DE-D7E5-47BF-94D7-4F6CDECCBB12}" presName="rootComposite" presStyleCnt="0"/>
      <dgm:spPr/>
    </dgm:pt>
    <dgm:pt modelId="{CFEC4BBC-5679-4619-8CD0-9C3046EF42BE}" type="pres">
      <dgm:prSet presAssocID="{A4D883DE-D7E5-47BF-94D7-4F6CDECCBB12}" presName="rootText" presStyleLbl="node2" presStyleIdx="0" presStyleCnt="3" custLinFactNeighborX="58740" custLinFactNeighborY="-1213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94DC091-53A6-4C3C-AC0A-51EC11DF3B01}" type="pres">
      <dgm:prSet presAssocID="{A4D883DE-D7E5-47BF-94D7-4F6CDECCBB12}" presName="rootConnector" presStyleLbl="node2" presStyleIdx="0" presStyleCnt="3"/>
      <dgm:spPr/>
      <dgm:t>
        <a:bodyPr/>
        <a:lstStyle/>
        <a:p>
          <a:endParaRPr lang="uk-UA"/>
        </a:p>
      </dgm:t>
    </dgm:pt>
    <dgm:pt modelId="{D9321795-FC08-4E0A-9192-C36AAFD4D747}" type="pres">
      <dgm:prSet presAssocID="{A4D883DE-D7E5-47BF-94D7-4F6CDECCBB12}" presName="hierChild4" presStyleCnt="0"/>
      <dgm:spPr/>
    </dgm:pt>
    <dgm:pt modelId="{AE94A61E-3311-4214-9552-96E15AB22C3E}" type="pres">
      <dgm:prSet presAssocID="{A4D883DE-D7E5-47BF-94D7-4F6CDECCBB12}" presName="hierChild5" presStyleCnt="0"/>
      <dgm:spPr/>
    </dgm:pt>
    <dgm:pt modelId="{9956728E-45B3-4A79-BDF4-15A0DE84B98A}" type="pres">
      <dgm:prSet presAssocID="{C932235C-736E-40F9-825D-5463D5CF8D8D}" presName="hierChild3" presStyleCnt="0"/>
      <dgm:spPr/>
    </dgm:pt>
    <dgm:pt modelId="{22CE1910-5839-4FA1-A6B5-A1E63737DCA0}" type="pres">
      <dgm:prSet presAssocID="{5AC9210C-9547-426F-8407-98D5E0AD2AC4}" presName="hierRoot1" presStyleCnt="0">
        <dgm:presLayoutVars>
          <dgm:hierBranch val="init"/>
        </dgm:presLayoutVars>
      </dgm:prSet>
      <dgm:spPr/>
    </dgm:pt>
    <dgm:pt modelId="{19541BF0-C477-4624-B909-527E48243925}" type="pres">
      <dgm:prSet presAssocID="{5AC9210C-9547-426F-8407-98D5E0AD2AC4}" presName="rootComposite1" presStyleCnt="0"/>
      <dgm:spPr/>
    </dgm:pt>
    <dgm:pt modelId="{51F11698-BFC4-4E35-A983-6E81F57FB9B4}" type="pres">
      <dgm:prSet presAssocID="{5AC9210C-9547-426F-8407-98D5E0AD2AC4}" presName="rootText1" presStyleLbl="node0" presStyleIdx="1" presStyleCnt="3" custLinFactNeighborX="-1081" custLinFactNeighborY="-5650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81E6014-B1EE-48A1-A38D-0DBDA5D2A30F}" type="pres">
      <dgm:prSet presAssocID="{5AC9210C-9547-426F-8407-98D5E0AD2AC4}" presName="rootConnector1" presStyleLbl="node1" presStyleIdx="0" presStyleCnt="0"/>
      <dgm:spPr/>
      <dgm:t>
        <a:bodyPr/>
        <a:lstStyle/>
        <a:p>
          <a:endParaRPr lang="uk-UA"/>
        </a:p>
      </dgm:t>
    </dgm:pt>
    <dgm:pt modelId="{065C9BB1-18E2-4671-9ACB-33E0051D8BF5}" type="pres">
      <dgm:prSet presAssocID="{5AC9210C-9547-426F-8407-98D5E0AD2AC4}" presName="hierChild2" presStyleCnt="0"/>
      <dgm:spPr/>
    </dgm:pt>
    <dgm:pt modelId="{2D504344-F15E-4424-8AA2-B8258DF9303E}" type="pres">
      <dgm:prSet presAssocID="{DB01AA5C-E780-4672-820C-D6B430FE17A5}" presName="Name37" presStyleLbl="parChTrans1D2" presStyleIdx="1" presStyleCnt="3"/>
      <dgm:spPr/>
      <dgm:t>
        <a:bodyPr/>
        <a:lstStyle/>
        <a:p>
          <a:endParaRPr lang="uk-UA"/>
        </a:p>
      </dgm:t>
    </dgm:pt>
    <dgm:pt modelId="{29CBFAAE-1C01-412C-9BDE-17A1C400417E}" type="pres">
      <dgm:prSet presAssocID="{C3CA01E0-1B83-4D0A-AE0D-9211CC8290D3}" presName="hierRoot2" presStyleCnt="0">
        <dgm:presLayoutVars>
          <dgm:hierBranch val="init"/>
        </dgm:presLayoutVars>
      </dgm:prSet>
      <dgm:spPr/>
    </dgm:pt>
    <dgm:pt modelId="{2878989B-2507-4954-A6A3-C890E4E7BC76}" type="pres">
      <dgm:prSet presAssocID="{C3CA01E0-1B83-4D0A-AE0D-9211CC8290D3}" presName="rootComposite" presStyleCnt="0"/>
      <dgm:spPr/>
    </dgm:pt>
    <dgm:pt modelId="{F0432ABF-DB08-4AAD-9227-9AAEBF3089C7}" type="pres">
      <dgm:prSet presAssocID="{C3CA01E0-1B83-4D0A-AE0D-9211CC8290D3}" presName="rootText" presStyleLbl="node2" presStyleIdx="1" presStyleCnt="3" custScaleX="102920" custLinFactNeighborX="-63049" custLinFactNeighborY="-1230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3557246-E3A8-4002-A1EB-1A7C076BE859}" type="pres">
      <dgm:prSet presAssocID="{C3CA01E0-1B83-4D0A-AE0D-9211CC8290D3}" presName="rootConnector" presStyleLbl="node2" presStyleIdx="1" presStyleCnt="3"/>
      <dgm:spPr/>
      <dgm:t>
        <a:bodyPr/>
        <a:lstStyle/>
        <a:p>
          <a:endParaRPr lang="uk-UA"/>
        </a:p>
      </dgm:t>
    </dgm:pt>
    <dgm:pt modelId="{8D7F2821-9528-4C3B-917A-F08F8B0A505F}" type="pres">
      <dgm:prSet presAssocID="{C3CA01E0-1B83-4D0A-AE0D-9211CC8290D3}" presName="hierChild4" presStyleCnt="0"/>
      <dgm:spPr/>
    </dgm:pt>
    <dgm:pt modelId="{49F7FDF9-3491-43E4-8738-8DFE4FDF986A}" type="pres">
      <dgm:prSet presAssocID="{3FD10051-4B90-42CE-8C11-7AC450421115}" presName="Name37" presStyleLbl="parChTrans1D3" presStyleIdx="0" presStyleCnt="2"/>
      <dgm:spPr/>
      <dgm:t>
        <a:bodyPr/>
        <a:lstStyle/>
        <a:p>
          <a:endParaRPr lang="uk-UA"/>
        </a:p>
      </dgm:t>
    </dgm:pt>
    <dgm:pt modelId="{1C228356-FF93-445A-B8D1-370802056DCB}" type="pres">
      <dgm:prSet presAssocID="{941A8C77-8448-4513-8EC6-B1AC6BA91FE7}" presName="hierRoot2" presStyleCnt="0">
        <dgm:presLayoutVars>
          <dgm:hierBranch val="init"/>
        </dgm:presLayoutVars>
      </dgm:prSet>
      <dgm:spPr/>
    </dgm:pt>
    <dgm:pt modelId="{6308FE29-7B4F-4257-A122-95526C44B5DB}" type="pres">
      <dgm:prSet presAssocID="{941A8C77-8448-4513-8EC6-B1AC6BA91FE7}" presName="rootComposite" presStyleCnt="0"/>
      <dgm:spPr/>
    </dgm:pt>
    <dgm:pt modelId="{BF07ABD2-4AA4-4E44-BEB5-5712D1454BC4}" type="pres">
      <dgm:prSet presAssocID="{941A8C77-8448-4513-8EC6-B1AC6BA91FE7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395B173-E32B-4E77-8690-99433E5E5610}" type="pres">
      <dgm:prSet presAssocID="{941A8C77-8448-4513-8EC6-B1AC6BA91FE7}" presName="rootConnector" presStyleLbl="node3" presStyleIdx="0" presStyleCnt="2"/>
      <dgm:spPr/>
      <dgm:t>
        <a:bodyPr/>
        <a:lstStyle/>
        <a:p>
          <a:endParaRPr lang="uk-UA"/>
        </a:p>
      </dgm:t>
    </dgm:pt>
    <dgm:pt modelId="{8FF89675-21C0-4136-979C-5DAE8A3DDB3B}" type="pres">
      <dgm:prSet presAssocID="{941A8C77-8448-4513-8EC6-B1AC6BA91FE7}" presName="hierChild4" presStyleCnt="0"/>
      <dgm:spPr/>
    </dgm:pt>
    <dgm:pt modelId="{CEB434C1-849E-49C8-A5B9-21F2F73414F8}" type="pres">
      <dgm:prSet presAssocID="{941A8C77-8448-4513-8EC6-B1AC6BA91FE7}" presName="hierChild5" presStyleCnt="0"/>
      <dgm:spPr/>
    </dgm:pt>
    <dgm:pt modelId="{EE0F60FB-10E9-44C7-BF20-B0F7EC2E1109}" type="pres">
      <dgm:prSet presAssocID="{C3CA01E0-1B83-4D0A-AE0D-9211CC8290D3}" presName="hierChild5" presStyleCnt="0"/>
      <dgm:spPr/>
    </dgm:pt>
    <dgm:pt modelId="{325D6525-8CBE-4D89-80E0-799DAC15B73B}" type="pres">
      <dgm:prSet presAssocID="{5AC9210C-9547-426F-8407-98D5E0AD2AC4}" presName="hierChild3" presStyleCnt="0"/>
      <dgm:spPr/>
    </dgm:pt>
    <dgm:pt modelId="{D33B110E-9F19-4CB6-A7F0-FE7112DBFFA5}" type="pres">
      <dgm:prSet presAssocID="{3C753B0C-5952-4AE1-8F6A-3B2EA89AF9BF}" presName="hierRoot1" presStyleCnt="0">
        <dgm:presLayoutVars>
          <dgm:hierBranch val="init"/>
        </dgm:presLayoutVars>
      </dgm:prSet>
      <dgm:spPr/>
    </dgm:pt>
    <dgm:pt modelId="{2DD22067-EDA4-4462-BC2E-DEE3E3C80835}" type="pres">
      <dgm:prSet presAssocID="{3C753B0C-5952-4AE1-8F6A-3B2EA89AF9BF}" presName="rootComposite1" presStyleCnt="0"/>
      <dgm:spPr/>
    </dgm:pt>
    <dgm:pt modelId="{74B1707E-6317-4BA3-BA07-64F4868A939B}" type="pres">
      <dgm:prSet presAssocID="{3C753B0C-5952-4AE1-8F6A-3B2EA89AF9BF}" presName="rootText1" presStyleLbl="node0" presStyleIdx="2" presStyleCnt="3" custLinFactNeighborX="12681" custLinFactNeighborY="-5650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93B3084-461A-4B22-B73C-580D18B87839}" type="pres">
      <dgm:prSet presAssocID="{3C753B0C-5952-4AE1-8F6A-3B2EA89AF9BF}" presName="rootConnector1" presStyleLbl="node1" presStyleIdx="0" presStyleCnt="0"/>
      <dgm:spPr/>
      <dgm:t>
        <a:bodyPr/>
        <a:lstStyle/>
        <a:p>
          <a:endParaRPr lang="uk-UA"/>
        </a:p>
      </dgm:t>
    </dgm:pt>
    <dgm:pt modelId="{FEBEA437-7C63-451B-945A-B949E09DF93A}" type="pres">
      <dgm:prSet presAssocID="{3C753B0C-5952-4AE1-8F6A-3B2EA89AF9BF}" presName="hierChild2" presStyleCnt="0"/>
      <dgm:spPr/>
    </dgm:pt>
    <dgm:pt modelId="{6838645F-3B12-482C-BDE1-A757A85F15D5}" type="pres">
      <dgm:prSet presAssocID="{CF9E08CE-04FD-45BA-B731-E523FB4FD877}" presName="Name37" presStyleLbl="parChTrans1D2" presStyleIdx="2" presStyleCnt="3"/>
      <dgm:spPr/>
      <dgm:t>
        <a:bodyPr/>
        <a:lstStyle/>
        <a:p>
          <a:endParaRPr lang="uk-UA"/>
        </a:p>
      </dgm:t>
    </dgm:pt>
    <dgm:pt modelId="{DD13244B-B570-4A8B-AB8D-C89622145FD0}" type="pres">
      <dgm:prSet presAssocID="{5C7493AA-96DE-4022-85D0-93FC1EBF5005}" presName="hierRoot2" presStyleCnt="0">
        <dgm:presLayoutVars>
          <dgm:hierBranch val="init"/>
        </dgm:presLayoutVars>
      </dgm:prSet>
      <dgm:spPr/>
    </dgm:pt>
    <dgm:pt modelId="{7E90B502-728F-4232-9EE3-1207FF1738A1}" type="pres">
      <dgm:prSet presAssocID="{5C7493AA-96DE-4022-85D0-93FC1EBF5005}" presName="rootComposite" presStyleCnt="0"/>
      <dgm:spPr/>
    </dgm:pt>
    <dgm:pt modelId="{502ABCEF-C16A-463D-B6FA-F6890F3216FD}" type="pres">
      <dgm:prSet presAssocID="{5C7493AA-96DE-4022-85D0-93FC1EBF5005}" presName="rootText" presStyleLbl="node2" presStyleIdx="2" presStyleCnt="3" custLinFactNeighborX="12597" custLinFactNeighborY="-1034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69335D0-5571-4ED8-87D8-97E66F6255B9}" type="pres">
      <dgm:prSet presAssocID="{5C7493AA-96DE-4022-85D0-93FC1EBF5005}" presName="rootConnector" presStyleLbl="node2" presStyleIdx="2" presStyleCnt="3"/>
      <dgm:spPr/>
      <dgm:t>
        <a:bodyPr/>
        <a:lstStyle/>
        <a:p>
          <a:endParaRPr lang="uk-UA"/>
        </a:p>
      </dgm:t>
    </dgm:pt>
    <dgm:pt modelId="{7D9C9AF7-4E87-4709-959A-4E3F3A00653A}" type="pres">
      <dgm:prSet presAssocID="{5C7493AA-96DE-4022-85D0-93FC1EBF5005}" presName="hierChild4" presStyleCnt="0"/>
      <dgm:spPr/>
    </dgm:pt>
    <dgm:pt modelId="{976C4ED2-4230-40B1-B78C-B502A59F9427}" type="pres">
      <dgm:prSet presAssocID="{8DDB5261-7705-443F-9130-6DD65A582082}" presName="Name37" presStyleLbl="parChTrans1D3" presStyleIdx="1" presStyleCnt="2"/>
      <dgm:spPr/>
      <dgm:t>
        <a:bodyPr/>
        <a:lstStyle/>
        <a:p>
          <a:endParaRPr lang="uk-UA"/>
        </a:p>
      </dgm:t>
    </dgm:pt>
    <dgm:pt modelId="{F0DC4D60-AF7D-4F1F-AA2D-03D1F1FFFE41}" type="pres">
      <dgm:prSet presAssocID="{A13000CA-7474-46F4-A6CB-574BEF5ACE1C}" presName="hierRoot2" presStyleCnt="0">
        <dgm:presLayoutVars>
          <dgm:hierBranch val="init"/>
        </dgm:presLayoutVars>
      </dgm:prSet>
      <dgm:spPr/>
    </dgm:pt>
    <dgm:pt modelId="{149DD596-0949-4F8F-9798-03BF30FAAD7A}" type="pres">
      <dgm:prSet presAssocID="{A13000CA-7474-46F4-A6CB-574BEF5ACE1C}" presName="rootComposite" presStyleCnt="0"/>
      <dgm:spPr/>
    </dgm:pt>
    <dgm:pt modelId="{CDEB1C9C-2A77-4288-9D53-0BFB8C901FF0}" type="pres">
      <dgm:prSet presAssocID="{A13000CA-7474-46F4-A6CB-574BEF5ACE1C}" presName="rootText" presStyleLbl="node3" presStyleIdx="1" presStyleCnt="2" custScaleX="100305" custLinFactX="-24261" custLinFactNeighborX="-100000" custLinFactNeighborY="-95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B67ED7A-228B-482F-B5AB-DD908311ABB5}" type="pres">
      <dgm:prSet presAssocID="{A13000CA-7474-46F4-A6CB-574BEF5ACE1C}" presName="rootConnector" presStyleLbl="node3" presStyleIdx="1" presStyleCnt="2"/>
      <dgm:spPr/>
      <dgm:t>
        <a:bodyPr/>
        <a:lstStyle/>
        <a:p>
          <a:endParaRPr lang="uk-UA"/>
        </a:p>
      </dgm:t>
    </dgm:pt>
    <dgm:pt modelId="{E17299A8-3E55-4E74-B5DA-F93EAA1DD2A0}" type="pres">
      <dgm:prSet presAssocID="{A13000CA-7474-46F4-A6CB-574BEF5ACE1C}" presName="hierChild4" presStyleCnt="0"/>
      <dgm:spPr/>
    </dgm:pt>
    <dgm:pt modelId="{D49FE5B1-DF63-4B35-85B3-01CD76AB57AA}" type="pres">
      <dgm:prSet presAssocID="{A13000CA-7474-46F4-A6CB-574BEF5ACE1C}" presName="hierChild5" presStyleCnt="0"/>
      <dgm:spPr/>
    </dgm:pt>
    <dgm:pt modelId="{41AE540B-0999-46A1-94E5-A5DE542515EC}" type="pres">
      <dgm:prSet presAssocID="{5C7493AA-96DE-4022-85D0-93FC1EBF5005}" presName="hierChild5" presStyleCnt="0"/>
      <dgm:spPr/>
    </dgm:pt>
    <dgm:pt modelId="{1B456BD5-AC3C-42FC-82B3-F2622209D728}" type="pres">
      <dgm:prSet presAssocID="{3C753B0C-5952-4AE1-8F6A-3B2EA89AF9BF}" presName="hierChild3" presStyleCnt="0"/>
      <dgm:spPr/>
    </dgm:pt>
  </dgm:ptLst>
  <dgm:cxnLst>
    <dgm:cxn modelId="{78B7AF70-5ADF-4656-A0D7-30716882C0A0}" srcId="{4596A0E0-B289-4975-9610-646E3996D6C9}" destId="{5AC9210C-9547-426F-8407-98D5E0AD2AC4}" srcOrd="1" destOrd="0" parTransId="{81127590-127B-41CB-8C67-85B4EC3ABAE3}" sibTransId="{07D8A70E-55B5-45D2-829D-77FCD8074FCA}"/>
    <dgm:cxn modelId="{CB409E30-5F29-4AA9-9FC4-3BB031EECE2C}" type="presOf" srcId="{C932235C-736E-40F9-825D-5463D5CF8D8D}" destId="{78A5C7F7-DBA8-4162-91A3-AE5A6FF8628F}" srcOrd="1" destOrd="0" presId="urn:microsoft.com/office/officeart/2005/8/layout/orgChart1"/>
    <dgm:cxn modelId="{65B54AA2-67D7-4666-B4BD-E3EE2F0D8926}" srcId="{C932235C-736E-40F9-825D-5463D5CF8D8D}" destId="{A4D883DE-D7E5-47BF-94D7-4F6CDECCBB12}" srcOrd="0" destOrd="0" parTransId="{29F00ECE-0DDC-4DE7-ABFF-7CF8C97D211C}" sibTransId="{2C43C533-9BB3-4049-BD6E-00DA2A994C92}"/>
    <dgm:cxn modelId="{0FF9E716-B32B-4487-9B3F-82757353A94D}" srcId="{5AC9210C-9547-426F-8407-98D5E0AD2AC4}" destId="{C3CA01E0-1B83-4D0A-AE0D-9211CC8290D3}" srcOrd="0" destOrd="0" parTransId="{DB01AA5C-E780-4672-820C-D6B430FE17A5}" sibTransId="{E66A31AA-35B7-4466-A449-82072D94A061}"/>
    <dgm:cxn modelId="{42433038-7B7B-4B12-B8D8-C40B54370FBB}" type="presOf" srcId="{3C753B0C-5952-4AE1-8F6A-3B2EA89AF9BF}" destId="{B93B3084-461A-4B22-B73C-580D18B87839}" srcOrd="1" destOrd="0" presId="urn:microsoft.com/office/officeart/2005/8/layout/orgChart1"/>
    <dgm:cxn modelId="{56D4257E-D14C-4930-BE14-68670B899230}" srcId="{3C753B0C-5952-4AE1-8F6A-3B2EA89AF9BF}" destId="{5C7493AA-96DE-4022-85D0-93FC1EBF5005}" srcOrd="0" destOrd="0" parTransId="{CF9E08CE-04FD-45BA-B731-E523FB4FD877}" sibTransId="{8D4F589D-6A00-4BCF-8D79-ABC431476A0F}"/>
    <dgm:cxn modelId="{51818C14-FC34-4C49-86AA-1B19F12F0044}" srcId="{5C7493AA-96DE-4022-85D0-93FC1EBF5005}" destId="{A13000CA-7474-46F4-A6CB-574BEF5ACE1C}" srcOrd="0" destOrd="0" parTransId="{8DDB5261-7705-443F-9130-6DD65A582082}" sibTransId="{48D10E82-45DB-4DDA-85BD-DF465D50A6D0}"/>
    <dgm:cxn modelId="{3803A5CB-F493-4877-8DEE-3AAB2776FAC9}" type="presOf" srcId="{941A8C77-8448-4513-8EC6-B1AC6BA91FE7}" destId="{BF07ABD2-4AA4-4E44-BEB5-5712D1454BC4}" srcOrd="0" destOrd="0" presId="urn:microsoft.com/office/officeart/2005/8/layout/orgChart1"/>
    <dgm:cxn modelId="{5F30C890-2F79-4CC8-B9B9-8A42BD83B2E2}" type="presOf" srcId="{C3CA01E0-1B83-4D0A-AE0D-9211CC8290D3}" destId="{43557246-E3A8-4002-A1EB-1A7C076BE859}" srcOrd="1" destOrd="0" presId="urn:microsoft.com/office/officeart/2005/8/layout/orgChart1"/>
    <dgm:cxn modelId="{FB00A15B-C6CC-447D-A471-83CF78248D33}" srcId="{4596A0E0-B289-4975-9610-646E3996D6C9}" destId="{3C753B0C-5952-4AE1-8F6A-3B2EA89AF9BF}" srcOrd="2" destOrd="0" parTransId="{4CE9939C-C7B9-4462-B144-CB9E1BA6C6E1}" sibTransId="{1B08AE27-1817-4702-BA29-FC3FC255DCAA}"/>
    <dgm:cxn modelId="{62A720F3-EBE1-477E-9A3F-5FB593F40385}" type="presOf" srcId="{CF9E08CE-04FD-45BA-B731-E523FB4FD877}" destId="{6838645F-3B12-482C-BDE1-A757A85F15D5}" srcOrd="0" destOrd="0" presId="urn:microsoft.com/office/officeart/2005/8/layout/orgChart1"/>
    <dgm:cxn modelId="{66424A19-3DA1-4D1B-A507-E13E6F3760D1}" type="presOf" srcId="{3FD10051-4B90-42CE-8C11-7AC450421115}" destId="{49F7FDF9-3491-43E4-8738-8DFE4FDF986A}" srcOrd="0" destOrd="0" presId="urn:microsoft.com/office/officeart/2005/8/layout/orgChart1"/>
    <dgm:cxn modelId="{B423DAB8-0F55-4648-8D74-3E37D4CBF836}" type="presOf" srcId="{5C7493AA-96DE-4022-85D0-93FC1EBF5005}" destId="{C69335D0-5571-4ED8-87D8-97E66F6255B9}" srcOrd="1" destOrd="0" presId="urn:microsoft.com/office/officeart/2005/8/layout/orgChart1"/>
    <dgm:cxn modelId="{36CBBBE1-C4D1-45A3-9DBB-CAB1AA260894}" type="presOf" srcId="{A4D883DE-D7E5-47BF-94D7-4F6CDECCBB12}" destId="{794DC091-53A6-4C3C-AC0A-51EC11DF3B01}" srcOrd="1" destOrd="0" presId="urn:microsoft.com/office/officeart/2005/8/layout/orgChart1"/>
    <dgm:cxn modelId="{E0040C41-781A-4E03-83DE-8958DF9945FF}" type="presOf" srcId="{A4D883DE-D7E5-47BF-94D7-4F6CDECCBB12}" destId="{CFEC4BBC-5679-4619-8CD0-9C3046EF42BE}" srcOrd="0" destOrd="0" presId="urn:microsoft.com/office/officeart/2005/8/layout/orgChart1"/>
    <dgm:cxn modelId="{1BEC1AFE-0EEE-411A-931B-A13858D8A636}" type="presOf" srcId="{4596A0E0-B289-4975-9610-646E3996D6C9}" destId="{BCC2BD49-DBD6-4DEB-8BDD-DDA9EBFF9E17}" srcOrd="0" destOrd="0" presId="urn:microsoft.com/office/officeart/2005/8/layout/orgChart1"/>
    <dgm:cxn modelId="{3EA074B4-5F44-44F9-A907-AB196F11F27F}" type="presOf" srcId="{A13000CA-7474-46F4-A6CB-574BEF5ACE1C}" destId="{6B67ED7A-228B-482F-B5AB-DD908311ABB5}" srcOrd="1" destOrd="0" presId="urn:microsoft.com/office/officeart/2005/8/layout/orgChart1"/>
    <dgm:cxn modelId="{EF6EAE9F-FD8D-4BE6-8910-83A3BF88F2F6}" srcId="{C3CA01E0-1B83-4D0A-AE0D-9211CC8290D3}" destId="{941A8C77-8448-4513-8EC6-B1AC6BA91FE7}" srcOrd="0" destOrd="0" parTransId="{3FD10051-4B90-42CE-8C11-7AC450421115}" sibTransId="{B9E02740-D26B-4E81-981F-E5CFD721E5C5}"/>
    <dgm:cxn modelId="{E50F3F2B-9F11-49AA-B795-1FD8BF1B4F9E}" type="presOf" srcId="{3C753B0C-5952-4AE1-8F6A-3B2EA89AF9BF}" destId="{74B1707E-6317-4BA3-BA07-64F4868A939B}" srcOrd="0" destOrd="0" presId="urn:microsoft.com/office/officeart/2005/8/layout/orgChart1"/>
    <dgm:cxn modelId="{E3272192-CA2B-4485-90E1-66F3D7106987}" type="presOf" srcId="{5AC9210C-9547-426F-8407-98D5E0AD2AC4}" destId="{281E6014-B1EE-48A1-A38D-0DBDA5D2A30F}" srcOrd="1" destOrd="0" presId="urn:microsoft.com/office/officeart/2005/8/layout/orgChart1"/>
    <dgm:cxn modelId="{C50AC2AE-5CD1-4AB5-9775-33D851D6527A}" type="presOf" srcId="{DB01AA5C-E780-4672-820C-D6B430FE17A5}" destId="{2D504344-F15E-4424-8AA2-B8258DF9303E}" srcOrd="0" destOrd="0" presId="urn:microsoft.com/office/officeart/2005/8/layout/orgChart1"/>
    <dgm:cxn modelId="{8C752CD6-7097-4B79-A318-13E96BBF2D09}" srcId="{4596A0E0-B289-4975-9610-646E3996D6C9}" destId="{C932235C-736E-40F9-825D-5463D5CF8D8D}" srcOrd="0" destOrd="0" parTransId="{296D8682-A775-4228-9161-3C5E1F17C0F2}" sibTransId="{2058B7A6-B68B-44D5-B8F2-C42E2819C261}"/>
    <dgm:cxn modelId="{94737CF6-F699-4430-9B71-3D9318E346AB}" type="presOf" srcId="{C3CA01E0-1B83-4D0A-AE0D-9211CC8290D3}" destId="{F0432ABF-DB08-4AAD-9227-9AAEBF3089C7}" srcOrd="0" destOrd="0" presId="urn:microsoft.com/office/officeart/2005/8/layout/orgChart1"/>
    <dgm:cxn modelId="{21BCD6C0-B0D2-4288-9A46-39B59A668CF4}" type="presOf" srcId="{A13000CA-7474-46F4-A6CB-574BEF5ACE1C}" destId="{CDEB1C9C-2A77-4288-9D53-0BFB8C901FF0}" srcOrd="0" destOrd="0" presId="urn:microsoft.com/office/officeart/2005/8/layout/orgChart1"/>
    <dgm:cxn modelId="{96DF53E0-3471-41A8-80E3-D7FC966F09D4}" type="presOf" srcId="{8DDB5261-7705-443F-9130-6DD65A582082}" destId="{976C4ED2-4230-40B1-B78C-B502A59F9427}" srcOrd="0" destOrd="0" presId="urn:microsoft.com/office/officeart/2005/8/layout/orgChart1"/>
    <dgm:cxn modelId="{BE5BF22C-32FE-442D-B80F-7BFBF4950A5A}" type="presOf" srcId="{C932235C-736E-40F9-825D-5463D5CF8D8D}" destId="{D609C4AC-154E-4AA5-890E-FC6DE7C97661}" srcOrd="0" destOrd="0" presId="urn:microsoft.com/office/officeart/2005/8/layout/orgChart1"/>
    <dgm:cxn modelId="{46D17B0F-83D0-427D-8029-91EB704FFFCD}" type="presOf" srcId="{5AC9210C-9547-426F-8407-98D5E0AD2AC4}" destId="{51F11698-BFC4-4E35-A983-6E81F57FB9B4}" srcOrd="0" destOrd="0" presId="urn:microsoft.com/office/officeart/2005/8/layout/orgChart1"/>
    <dgm:cxn modelId="{2E617424-E229-48C8-A12D-E5ED7C20FE62}" type="presOf" srcId="{941A8C77-8448-4513-8EC6-B1AC6BA91FE7}" destId="{C395B173-E32B-4E77-8690-99433E5E5610}" srcOrd="1" destOrd="0" presId="urn:microsoft.com/office/officeart/2005/8/layout/orgChart1"/>
    <dgm:cxn modelId="{7E3CD8EA-E8C1-4638-A7C0-9BBDC8AB07EC}" type="presOf" srcId="{5C7493AA-96DE-4022-85D0-93FC1EBF5005}" destId="{502ABCEF-C16A-463D-B6FA-F6890F3216FD}" srcOrd="0" destOrd="0" presId="urn:microsoft.com/office/officeart/2005/8/layout/orgChart1"/>
    <dgm:cxn modelId="{2B8D4979-2ABB-48A3-9C1E-9427E3738F20}" type="presOf" srcId="{29F00ECE-0DDC-4DE7-ABFF-7CF8C97D211C}" destId="{59E47708-BC62-4BE6-A86A-158E383882ED}" srcOrd="0" destOrd="0" presId="urn:microsoft.com/office/officeart/2005/8/layout/orgChart1"/>
    <dgm:cxn modelId="{93ADD5FC-8CAC-4943-9B41-BFFBB2C25215}" type="presParOf" srcId="{BCC2BD49-DBD6-4DEB-8BDD-DDA9EBFF9E17}" destId="{F21807FF-801C-4762-B066-BF197A4040A5}" srcOrd="0" destOrd="0" presId="urn:microsoft.com/office/officeart/2005/8/layout/orgChart1"/>
    <dgm:cxn modelId="{9536A753-DF62-4EF0-952E-3D286214E2F4}" type="presParOf" srcId="{F21807FF-801C-4762-B066-BF197A4040A5}" destId="{B47974DD-13B8-41EE-BB2B-F44EAA1B6BAC}" srcOrd="0" destOrd="0" presId="urn:microsoft.com/office/officeart/2005/8/layout/orgChart1"/>
    <dgm:cxn modelId="{63A0269C-871F-4994-8C21-9DB6BB4FCDD0}" type="presParOf" srcId="{B47974DD-13B8-41EE-BB2B-F44EAA1B6BAC}" destId="{D609C4AC-154E-4AA5-890E-FC6DE7C97661}" srcOrd="0" destOrd="0" presId="urn:microsoft.com/office/officeart/2005/8/layout/orgChart1"/>
    <dgm:cxn modelId="{A92B3956-39C4-4018-80DE-CBBBBC09E5BD}" type="presParOf" srcId="{B47974DD-13B8-41EE-BB2B-F44EAA1B6BAC}" destId="{78A5C7F7-DBA8-4162-91A3-AE5A6FF8628F}" srcOrd="1" destOrd="0" presId="urn:microsoft.com/office/officeart/2005/8/layout/orgChart1"/>
    <dgm:cxn modelId="{8F7C9B54-27C9-4831-93C1-C20C0B4AE618}" type="presParOf" srcId="{F21807FF-801C-4762-B066-BF197A4040A5}" destId="{9B1E7765-DC34-43AC-9537-091878EAD2D3}" srcOrd="1" destOrd="0" presId="urn:microsoft.com/office/officeart/2005/8/layout/orgChart1"/>
    <dgm:cxn modelId="{C36E8474-676F-4ED8-8832-70F385A0E448}" type="presParOf" srcId="{9B1E7765-DC34-43AC-9537-091878EAD2D3}" destId="{59E47708-BC62-4BE6-A86A-158E383882ED}" srcOrd="0" destOrd="0" presId="urn:microsoft.com/office/officeart/2005/8/layout/orgChart1"/>
    <dgm:cxn modelId="{BF1616CC-FCF5-4A26-9D13-DDFF4253E9C7}" type="presParOf" srcId="{9B1E7765-DC34-43AC-9537-091878EAD2D3}" destId="{F8780711-BD4E-413F-8F44-03ED79333A4E}" srcOrd="1" destOrd="0" presId="urn:microsoft.com/office/officeart/2005/8/layout/orgChart1"/>
    <dgm:cxn modelId="{C24F830A-7282-4B96-8D7D-F6AD696F42F3}" type="presParOf" srcId="{F8780711-BD4E-413F-8F44-03ED79333A4E}" destId="{8327B4EB-95DD-4D09-BE41-38EB786E3469}" srcOrd="0" destOrd="0" presId="urn:microsoft.com/office/officeart/2005/8/layout/orgChart1"/>
    <dgm:cxn modelId="{C9E0D577-22DC-42D9-9BB9-6DC58B31355F}" type="presParOf" srcId="{8327B4EB-95DD-4D09-BE41-38EB786E3469}" destId="{CFEC4BBC-5679-4619-8CD0-9C3046EF42BE}" srcOrd="0" destOrd="0" presId="urn:microsoft.com/office/officeart/2005/8/layout/orgChart1"/>
    <dgm:cxn modelId="{E4767F5B-77C5-4D69-8DB2-4F7B1D6CEBA1}" type="presParOf" srcId="{8327B4EB-95DD-4D09-BE41-38EB786E3469}" destId="{794DC091-53A6-4C3C-AC0A-51EC11DF3B01}" srcOrd="1" destOrd="0" presId="urn:microsoft.com/office/officeart/2005/8/layout/orgChart1"/>
    <dgm:cxn modelId="{64FBB804-CA7A-4A59-A49B-13A3EBC1F4A9}" type="presParOf" srcId="{F8780711-BD4E-413F-8F44-03ED79333A4E}" destId="{D9321795-FC08-4E0A-9192-C36AAFD4D747}" srcOrd="1" destOrd="0" presId="urn:microsoft.com/office/officeart/2005/8/layout/orgChart1"/>
    <dgm:cxn modelId="{21A4AEF3-C8DE-410C-8FFA-870CDC2A3CCD}" type="presParOf" srcId="{F8780711-BD4E-413F-8F44-03ED79333A4E}" destId="{AE94A61E-3311-4214-9552-96E15AB22C3E}" srcOrd="2" destOrd="0" presId="urn:microsoft.com/office/officeart/2005/8/layout/orgChart1"/>
    <dgm:cxn modelId="{57ADC700-28F1-404D-BD83-7887392DBAD1}" type="presParOf" srcId="{F21807FF-801C-4762-B066-BF197A4040A5}" destId="{9956728E-45B3-4A79-BDF4-15A0DE84B98A}" srcOrd="2" destOrd="0" presId="urn:microsoft.com/office/officeart/2005/8/layout/orgChart1"/>
    <dgm:cxn modelId="{BF441F32-5B5F-4858-8AE3-16DB62BAD24D}" type="presParOf" srcId="{BCC2BD49-DBD6-4DEB-8BDD-DDA9EBFF9E17}" destId="{22CE1910-5839-4FA1-A6B5-A1E63737DCA0}" srcOrd="1" destOrd="0" presId="urn:microsoft.com/office/officeart/2005/8/layout/orgChart1"/>
    <dgm:cxn modelId="{CD644F28-2BB7-494E-9E62-0869BCA883C3}" type="presParOf" srcId="{22CE1910-5839-4FA1-A6B5-A1E63737DCA0}" destId="{19541BF0-C477-4624-B909-527E48243925}" srcOrd="0" destOrd="0" presId="urn:microsoft.com/office/officeart/2005/8/layout/orgChart1"/>
    <dgm:cxn modelId="{A2766FD2-4131-4A22-AB7D-25E32F57F399}" type="presParOf" srcId="{19541BF0-C477-4624-B909-527E48243925}" destId="{51F11698-BFC4-4E35-A983-6E81F57FB9B4}" srcOrd="0" destOrd="0" presId="urn:microsoft.com/office/officeart/2005/8/layout/orgChart1"/>
    <dgm:cxn modelId="{DA01BA97-6B3E-4639-83CF-392CA7DDA9B9}" type="presParOf" srcId="{19541BF0-C477-4624-B909-527E48243925}" destId="{281E6014-B1EE-48A1-A38D-0DBDA5D2A30F}" srcOrd="1" destOrd="0" presId="urn:microsoft.com/office/officeart/2005/8/layout/orgChart1"/>
    <dgm:cxn modelId="{39CC5116-7377-4372-8387-EA405E33459A}" type="presParOf" srcId="{22CE1910-5839-4FA1-A6B5-A1E63737DCA0}" destId="{065C9BB1-18E2-4671-9ACB-33E0051D8BF5}" srcOrd="1" destOrd="0" presId="urn:microsoft.com/office/officeart/2005/8/layout/orgChart1"/>
    <dgm:cxn modelId="{CF8317FB-A9B6-4B92-884E-0960257FBEF0}" type="presParOf" srcId="{065C9BB1-18E2-4671-9ACB-33E0051D8BF5}" destId="{2D504344-F15E-4424-8AA2-B8258DF9303E}" srcOrd="0" destOrd="0" presId="urn:microsoft.com/office/officeart/2005/8/layout/orgChart1"/>
    <dgm:cxn modelId="{988FC253-083F-434E-AC52-977B6C59A5D1}" type="presParOf" srcId="{065C9BB1-18E2-4671-9ACB-33E0051D8BF5}" destId="{29CBFAAE-1C01-412C-9BDE-17A1C400417E}" srcOrd="1" destOrd="0" presId="urn:microsoft.com/office/officeart/2005/8/layout/orgChart1"/>
    <dgm:cxn modelId="{1020C16E-C522-4DF4-842E-89DD383F120C}" type="presParOf" srcId="{29CBFAAE-1C01-412C-9BDE-17A1C400417E}" destId="{2878989B-2507-4954-A6A3-C890E4E7BC76}" srcOrd="0" destOrd="0" presId="urn:microsoft.com/office/officeart/2005/8/layout/orgChart1"/>
    <dgm:cxn modelId="{EBBA3EC6-E7F0-4D07-8843-C293D5DAF4A7}" type="presParOf" srcId="{2878989B-2507-4954-A6A3-C890E4E7BC76}" destId="{F0432ABF-DB08-4AAD-9227-9AAEBF3089C7}" srcOrd="0" destOrd="0" presId="urn:microsoft.com/office/officeart/2005/8/layout/orgChart1"/>
    <dgm:cxn modelId="{77E91882-FF52-4744-945E-E6A3B35E88DD}" type="presParOf" srcId="{2878989B-2507-4954-A6A3-C890E4E7BC76}" destId="{43557246-E3A8-4002-A1EB-1A7C076BE859}" srcOrd="1" destOrd="0" presId="urn:microsoft.com/office/officeart/2005/8/layout/orgChart1"/>
    <dgm:cxn modelId="{5A9AB984-A2B5-4049-B34D-78357E728F39}" type="presParOf" srcId="{29CBFAAE-1C01-412C-9BDE-17A1C400417E}" destId="{8D7F2821-9528-4C3B-917A-F08F8B0A505F}" srcOrd="1" destOrd="0" presId="urn:microsoft.com/office/officeart/2005/8/layout/orgChart1"/>
    <dgm:cxn modelId="{597C8630-AACF-4547-A6C4-F3083982CDF8}" type="presParOf" srcId="{8D7F2821-9528-4C3B-917A-F08F8B0A505F}" destId="{49F7FDF9-3491-43E4-8738-8DFE4FDF986A}" srcOrd="0" destOrd="0" presId="urn:microsoft.com/office/officeart/2005/8/layout/orgChart1"/>
    <dgm:cxn modelId="{41093A51-34A6-47A7-B787-329F0B5310F6}" type="presParOf" srcId="{8D7F2821-9528-4C3B-917A-F08F8B0A505F}" destId="{1C228356-FF93-445A-B8D1-370802056DCB}" srcOrd="1" destOrd="0" presId="urn:microsoft.com/office/officeart/2005/8/layout/orgChart1"/>
    <dgm:cxn modelId="{6740B0DC-99B2-47EA-A2EE-87BB46275AC8}" type="presParOf" srcId="{1C228356-FF93-445A-B8D1-370802056DCB}" destId="{6308FE29-7B4F-4257-A122-95526C44B5DB}" srcOrd="0" destOrd="0" presId="urn:microsoft.com/office/officeart/2005/8/layout/orgChart1"/>
    <dgm:cxn modelId="{1EC42FAC-CE40-4599-97A8-12C499330FA8}" type="presParOf" srcId="{6308FE29-7B4F-4257-A122-95526C44B5DB}" destId="{BF07ABD2-4AA4-4E44-BEB5-5712D1454BC4}" srcOrd="0" destOrd="0" presId="urn:microsoft.com/office/officeart/2005/8/layout/orgChart1"/>
    <dgm:cxn modelId="{BFBEA9A5-D4D2-4D8A-9600-E1F5DB07BEBE}" type="presParOf" srcId="{6308FE29-7B4F-4257-A122-95526C44B5DB}" destId="{C395B173-E32B-4E77-8690-99433E5E5610}" srcOrd="1" destOrd="0" presId="urn:microsoft.com/office/officeart/2005/8/layout/orgChart1"/>
    <dgm:cxn modelId="{06F65152-82E7-4664-A49B-CE4F039C773A}" type="presParOf" srcId="{1C228356-FF93-445A-B8D1-370802056DCB}" destId="{8FF89675-21C0-4136-979C-5DAE8A3DDB3B}" srcOrd="1" destOrd="0" presId="urn:microsoft.com/office/officeart/2005/8/layout/orgChart1"/>
    <dgm:cxn modelId="{5E83B831-FAA1-4FBF-AC7B-8547C4761A97}" type="presParOf" srcId="{1C228356-FF93-445A-B8D1-370802056DCB}" destId="{CEB434C1-849E-49C8-A5B9-21F2F73414F8}" srcOrd="2" destOrd="0" presId="urn:microsoft.com/office/officeart/2005/8/layout/orgChart1"/>
    <dgm:cxn modelId="{5339FFD0-004B-4343-89FD-D1F81CDFE1A2}" type="presParOf" srcId="{29CBFAAE-1C01-412C-9BDE-17A1C400417E}" destId="{EE0F60FB-10E9-44C7-BF20-B0F7EC2E1109}" srcOrd="2" destOrd="0" presId="urn:microsoft.com/office/officeart/2005/8/layout/orgChart1"/>
    <dgm:cxn modelId="{67DD7CD5-C86B-45E9-B6AE-27642D59C822}" type="presParOf" srcId="{22CE1910-5839-4FA1-A6B5-A1E63737DCA0}" destId="{325D6525-8CBE-4D89-80E0-799DAC15B73B}" srcOrd="2" destOrd="0" presId="urn:microsoft.com/office/officeart/2005/8/layout/orgChart1"/>
    <dgm:cxn modelId="{41D6E7E1-93FC-4B3F-BA7B-A7259B8711CB}" type="presParOf" srcId="{BCC2BD49-DBD6-4DEB-8BDD-DDA9EBFF9E17}" destId="{D33B110E-9F19-4CB6-A7F0-FE7112DBFFA5}" srcOrd="2" destOrd="0" presId="urn:microsoft.com/office/officeart/2005/8/layout/orgChart1"/>
    <dgm:cxn modelId="{5A560AB4-4CF9-45D8-A15E-935A76BE63BB}" type="presParOf" srcId="{D33B110E-9F19-4CB6-A7F0-FE7112DBFFA5}" destId="{2DD22067-EDA4-4462-BC2E-DEE3E3C80835}" srcOrd="0" destOrd="0" presId="urn:microsoft.com/office/officeart/2005/8/layout/orgChart1"/>
    <dgm:cxn modelId="{9430105A-184E-4C68-9E68-A49EEE5EBC9F}" type="presParOf" srcId="{2DD22067-EDA4-4462-BC2E-DEE3E3C80835}" destId="{74B1707E-6317-4BA3-BA07-64F4868A939B}" srcOrd="0" destOrd="0" presId="urn:microsoft.com/office/officeart/2005/8/layout/orgChart1"/>
    <dgm:cxn modelId="{D17CFA2C-C9DD-4635-84FC-5B79C6A560EC}" type="presParOf" srcId="{2DD22067-EDA4-4462-BC2E-DEE3E3C80835}" destId="{B93B3084-461A-4B22-B73C-580D18B87839}" srcOrd="1" destOrd="0" presId="urn:microsoft.com/office/officeart/2005/8/layout/orgChart1"/>
    <dgm:cxn modelId="{0C292EBB-1AEC-4F64-8C26-EC73D801008E}" type="presParOf" srcId="{D33B110E-9F19-4CB6-A7F0-FE7112DBFFA5}" destId="{FEBEA437-7C63-451B-945A-B949E09DF93A}" srcOrd="1" destOrd="0" presId="urn:microsoft.com/office/officeart/2005/8/layout/orgChart1"/>
    <dgm:cxn modelId="{51A991E4-70BC-4CB2-8B8A-970663092F76}" type="presParOf" srcId="{FEBEA437-7C63-451B-945A-B949E09DF93A}" destId="{6838645F-3B12-482C-BDE1-A757A85F15D5}" srcOrd="0" destOrd="0" presId="urn:microsoft.com/office/officeart/2005/8/layout/orgChart1"/>
    <dgm:cxn modelId="{2C958755-2E3E-40C0-8653-287D7B17BB04}" type="presParOf" srcId="{FEBEA437-7C63-451B-945A-B949E09DF93A}" destId="{DD13244B-B570-4A8B-AB8D-C89622145FD0}" srcOrd="1" destOrd="0" presId="urn:microsoft.com/office/officeart/2005/8/layout/orgChart1"/>
    <dgm:cxn modelId="{5B3607E5-A9A1-4649-9502-269116D2C68F}" type="presParOf" srcId="{DD13244B-B570-4A8B-AB8D-C89622145FD0}" destId="{7E90B502-728F-4232-9EE3-1207FF1738A1}" srcOrd="0" destOrd="0" presId="urn:microsoft.com/office/officeart/2005/8/layout/orgChart1"/>
    <dgm:cxn modelId="{92ED73B3-0DB4-4D77-8647-652E3845B51C}" type="presParOf" srcId="{7E90B502-728F-4232-9EE3-1207FF1738A1}" destId="{502ABCEF-C16A-463D-B6FA-F6890F3216FD}" srcOrd="0" destOrd="0" presId="urn:microsoft.com/office/officeart/2005/8/layout/orgChart1"/>
    <dgm:cxn modelId="{56547583-FE5D-432D-B73D-B0768A08C1A9}" type="presParOf" srcId="{7E90B502-728F-4232-9EE3-1207FF1738A1}" destId="{C69335D0-5571-4ED8-87D8-97E66F6255B9}" srcOrd="1" destOrd="0" presId="urn:microsoft.com/office/officeart/2005/8/layout/orgChart1"/>
    <dgm:cxn modelId="{DBE0B076-C8E8-44FA-8527-A9CDA9D5ECE2}" type="presParOf" srcId="{DD13244B-B570-4A8B-AB8D-C89622145FD0}" destId="{7D9C9AF7-4E87-4709-959A-4E3F3A00653A}" srcOrd="1" destOrd="0" presId="urn:microsoft.com/office/officeart/2005/8/layout/orgChart1"/>
    <dgm:cxn modelId="{A3FCA3DD-929F-4F10-AD3E-93483DDA9FB1}" type="presParOf" srcId="{7D9C9AF7-4E87-4709-959A-4E3F3A00653A}" destId="{976C4ED2-4230-40B1-B78C-B502A59F9427}" srcOrd="0" destOrd="0" presId="urn:microsoft.com/office/officeart/2005/8/layout/orgChart1"/>
    <dgm:cxn modelId="{F2D0F587-9006-46E3-A70D-31041F149A28}" type="presParOf" srcId="{7D9C9AF7-4E87-4709-959A-4E3F3A00653A}" destId="{F0DC4D60-AF7D-4F1F-AA2D-03D1F1FFFE41}" srcOrd="1" destOrd="0" presId="urn:microsoft.com/office/officeart/2005/8/layout/orgChart1"/>
    <dgm:cxn modelId="{2DC48109-45C6-4892-B595-671AC9D27096}" type="presParOf" srcId="{F0DC4D60-AF7D-4F1F-AA2D-03D1F1FFFE41}" destId="{149DD596-0949-4F8F-9798-03BF30FAAD7A}" srcOrd="0" destOrd="0" presId="urn:microsoft.com/office/officeart/2005/8/layout/orgChart1"/>
    <dgm:cxn modelId="{D57F808B-6426-4060-A370-55DE022E52FE}" type="presParOf" srcId="{149DD596-0949-4F8F-9798-03BF30FAAD7A}" destId="{CDEB1C9C-2A77-4288-9D53-0BFB8C901FF0}" srcOrd="0" destOrd="0" presId="urn:microsoft.com/office/officeart/2005/8/layout/orgChart1"/>
    <dgm:cxn modelId="{E7094FE5-1933-488F-AEC8-BCAB1A8ADC35}" type="presParOf" srcId="{149DD596-0949-4F8F-9798-03BF30FAAD7A}" destId="{6B67ED7A-228B-482F-B5AB-DD908311ABB5}" srcOrd="1" destOrd="0" presId="urn:microsoft.com/office/officeart/2005/8/layout/orgChart1"/>
    <dgm:cxn modelId="{88D7E912-A445-4D5C-A629-03952DD81F07}" type="presParOf" srcId="{F0DC4D60-AF7D-4F1F-AA2D-03D1F1FFFE41}" destId="{E17299A8-3E55-4E74-B5DA-F93EAA1DD2A0}" srcOrd="1" destOrd="0" presId="urn:microsoft.com/office/officeart/2005/8/layout/orgChart1"/>
    <dgm:cxn modelId="{B166EE47-5B9D-4489-AE5F-824719F5CD15}" type="presParOf" srcId="{F0DC4D60-AF7D-4F1F-AA2D-03D1F1FFFE41}" destId="{D49FE5B1-DF63-4B35-85B3-01CD76AB57AA}" srcOrd="2" destOrd="0" presId="urn:microsoft.com/office/officeart/2005/8/layout/orgChart1"/>
    <dgm:cxn modelId="{BC0BA605-7AA2-4D3A-80CB-1C05F1973A3F}" type="presParOf" srcId="{DD13244B-B570-4A8B-AB8D-C89622145FD0}" destId="{41AE540B-0999-46A1-94E5-A5DE542515EC}" srcOrd="2" destOrd="0" presId="urn:microsoft.com/office/officeart/2005/8/layout/orgChart1"/>
    <dgm:cxn modelId="{C467AF3E-137E-49BB-9D50-CECEDC12DA1A}" type="presParOf" srcId="{D33B110E-9F19-4CB6-A7F0-FE7112DBFFA5}" destId="{1B456BD5-AC3C-42FC-82B3-F2622209D7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03FB0-2F7E-4F5F-835F-87F3184F0924}">
      <dsp:nvSpPr>
        <dsp:cNvPr id="0" name=""/>
        <dsp:cNvSpPr/>
      </dsp:nvSpPr>
      <dsp:spPr>
        <a:xfrm>
          <a:off x="6396" y="589"/>
          <a:ext cx="2586381" cy="1602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2"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flat">
          <a:bevelT w="34925" h="47625" prst="coolSlan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 </a:t>
          </a:r>
          <a:endParaRPr lang="uk-UA" sz="6500" kern="1200" dirty="0"/>
        </a:p>
      </dsp:txBody>
      <dsp:txXfrm>
        <a:off x="53337" y="47530"/>
        <a:ext cx="2492499" cy="1508788"/>
      </dsp:txXfrm>
    </dsp:sp>
    <dsp:sp modelId="{57C89A05-FF09-4E46-8690-7403AC62CAA6}">
      <dsp:nvSpPr>
        <dsp:cNvPr id="0" name=""/>
        <dsp:cNvSpPr/>
      </dsp:nvSpPr>
      <dsp:spPr>
        <a:xfrm>
          <a:off x="6396" y="1754949"/>
          <a:ext cx="2586381" cy="1602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2"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flat">
          <a:bevelT w="34925" h="47625" prst="coolSlan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kern="1200" dirty="0"/>
        </a:p>
      </dsp:txBody>
      <dsp:txXfrm>
        <a:off x="53337" y="1801890"/>
        <a:ext cx="2492499" cy="1508788"/>
      </dsp:txXfrm>
    </dsp:sp>
    <dsp:sp modelId="{647472E0-41F1-4988-9E74-4E62E5C53D26}">
      <dsp:nvSpPr>
        <dsp:cNvPr id="0" name=""/>
        <dsp:cNvSpPr/>
      </dsp:nvSpPr>
      <dsp:spPr>
        <a:xfrm>
          <a:off x="6396" y="3509309"/>
          <a:ext cx="2586381" cy="1602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75000"/>
              </a:schemeClr>
            </a:gs>
            <a:gs pos="100000">
              <a:schemeClr val="accent2"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flat">
          <a:bevelT w="34925" h="47625" prst="coolSlan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300" kern="1200" dirty="0"/>
        </a:p>
      </dsp:txBody>
      <dsp:txXfrm>
        <a:off x="53337" y="3556250"/>
        <a:ext cx="2492499" cy="1508788"/>
      </dsp:txXfrm>
    </dsp:sp>
    <dsp:sp modelId="{110672DF-E52A-4648-972A-C4549D893CE9}">
      <dsp:nvSpPr>
        <dsp:cNvPr id="0" name=""/>
        <dsp:cNvSpPr/>
      </dsp:nvSpPr>
      <dsp:spPr>
        <a:xfrm>
          <a:off x="3027289" y="589"/>
          <a:ext cx="2586381" cy="1602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75000"/>
              </a:schemeClr>
            </a:gs>
            <a:gs pos="100000">
              <a:schemeClr val="accent4"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flat">
          <a:bevelT w="34925" h="47625" prst="coolSlant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kern="1200" dirty="0"/>
        </a:p>
      </dsp:txBody>
      <dsp:txXfrm>
        <a:off x="3074230" y="47530"/>
        <a:ext cx="2492499" cy="1508788"/>
      </dsp:txXfrm>
    </dsp:sp>
    <dsp:sp modelId="{F6A1AA85-B9DA-4303-BB6A-1A3538F68A51}">
      <dsp:nvSpPr>
        <dsp:cNvPr id="0" name=""/>
        <dsp:cNvSpPr/>
      </dsp:nvSpPr>
      <dsp:spPr>
        <a:xfrm>
          <a:off x="3027289" y="1754949"/>
          <a:ext cx="2586381" cy="1602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75000"/>
              </a:schemeClr>
            </a:gs>
            <a:gs pos="100000">
              <a:schemeClr val="accent4"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flat">
          <a:bevelT w="34925" h="47625" prst="coolSlant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kern="1200" dirty="0"/>
        </a:p>
      </dsp:txBody>
      <dsp:txXfrm>
        <a:off x="3074230" y="1801890"/>
        <a:ext cx="2492499" cy="1508788"/>
      </dsp:txXfrm>
    </dsp:sp>
    <dsp:sp modelId="{4E709B22-8A62-45EB-B01C-3320A8B31BF1}">
      <dsp:nvSpPr>
        <dsp:cNvPr id="0" name=""/>
        <dsp:cNvSpPr/>
      </dsp:nvSpPr>
      <dsp:spPr>
        <a:xfrm>
          <a:off x="3027289" y="3509309"/>
          <a:ext cx="2586381" cy="16026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75000"/>
              </a:schemeClr>
            </a:gs>
            <a:gs pos="100000">
              <a:schemeClr val="accent4"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flat">
          <a:bevelT w="34925" h="47625" prst="coolSlant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Цікава інформація</a:t>
          </a:r>
          <a:endParaRPr lang="uk-UA" sz="33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074230" y="3556250"/>
        <a:ext cx="2492499" cy="1508788"/>
      </dsp:txXfrm>
    </dsp:sp>
    <dsp:sp modelId="{2205DC31-ED94-44F8-9836-874B78096CD0}">
      <dsp:nvSpPr>
        <dsp:cNvPr id="0" name=""/>
        <dsp:cNvSpPr/>
      </dsp:nvSpPr>
      <dsp:spPr>
        <a:xfrm>
          <a:off x="6048182" y="589"/>
          <a:ext cx="2586381" cy="16026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00"/>
            </a:gs>
            <a:gs pos="100000">
              <a:schemeClr val="accent3"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flat">
          <a:bevelT w="34925" h="47625" prst="coolSlant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kern="1200" dirty="0"/>
        </a:p>
      </dsp:txBody>
      <dsp:txXfrm>
        <a:off x="6095123" y="47530"/>
        <a:ext cx="2492499" cy="1508788"/>
      </dsp:txXfrm>
    </dsp:sp>
    <dsp:sp modelId="{EB6D1C76-ED53-4138-96F4-0D0435068530}">
      <dsp:nvSpPr>
        <dsp:cNvPr id="0" name=""/>
        <dsp:cNvSpPr/>
      </dsp:nvSpPr>
      <dsp:spPr>
        <a:xfrm>
          <a:off x="6048182" y="1754949"/>
          <a:ext cx="2586381" cy="16026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00"/>
            </a:gs>
            <a:gs pos="100000">
              <a:schemeClr val="accent3"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flat">
          <a:bevelT w="34925" h="47625" prst="coolSlant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kern="1200" dirty="0"/>
        </a:p>
      </dsp:txBody>
      <dsp:txXfrm>
        <a:off x="6095123" y="1801890"/>
        <a:ext cx="2492499" cy="1508788"/>
      </dsp:txXfrm>
    </dsp:sp>
    <dsp:sp modelId="{E6866CC3-26C8-4EA8-B347-726ED4F1A0EA}">
      <dsp:nvSpPr>
        <dsp:cNvPr id="0" name=""/>
        <dsp:cNvSpPr/>
      </dsp:nvSpPr>
      <dsp:spPr>
        <a:xfrm>
          <a:off x="6048182" y="3509309"/>
          <a:ext cx="2586381" cy="16026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00"/>
            </a:gs>
            <a:gs pos="100000">
              <a:schemeClr val="accent3"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flat">
          <a:bevelT w="34925" h="47625" prst="coolSlant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Список джерел</a:t>
          </a:r>
          <a:endParaRPr lang="uk-UA" sz="3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095123" y="3556250"/>
        <a:ext cx="2492499" cy="15087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88022-AE15-45BF-A269-8AB8EC18C835}">
      <dsp:nvSpPr>
        <dsp:cNvPr id="0" name=""/>
        <dsp:cNvSpPr/>
      </dsp:nvSpPr>
      <dsp:spPr>
        <a:xfrm>
          <a:off x="2675883" y="2180365"/>
          <a:ext cx="4947276" cy="564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218"/>
              </a:lnTo>
              <a:lnTo>
                <a:pt x="4947276" y="290218"/>
              </a:lnTo>
              <a:lnTo>
                <a:pt x="4947276" y="564317"/>
              </a:lnTo>
            </a:path>
          </a:pathLst>
        </a:cu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A0283-A02D-4B45-83BE-C0F57C33F9AC}">
      <dsp:nvSpPr>
        <dsp:cNvPr id="0" name=""/>
        <dsp:cNvSpPr/>
      </dsp:nvSpPr>
      <dsp:spPr>
        <a:xfrm>
          <a:off x="2675883" y="2180365"/>
          <a:ext cx="1788612" cy="564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218"/>
              </a:lnTo>
              <a:lnTo>
                <a:pt x="1788612" y="290218"/>
              </a:lnTo>
              <a:lnTo>
                <a:pt x="1788612" y="564317"/>
              </a:lnTo>
            </a:path>
          </a:pathLst>
        </a:cu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9D74D-2A45-4C2F-8100-0F064842AACB}">
      <dsp:nvSpPr>
        <dsp:cNvPr id="0" name=""/>
        <dsp:cNvSpPr/>
      </dsp:nvSpPr>
      <dsp:spPr>
        <a:xfrm>
          <a:off x="1305832" y="2180365"/>
          <a:ext cx="1370050" cy="564317"/>
        </a:xfrm>
        <a:custGeom>
          <a:avLst/>
          <a:gdLst/>
          <a:ahLst/>
          <a:cxnLst/>
          <a:rect l="0" t="0" r="0" b="0"/>
          <a:pathLst>
            <a:path>
              <a:moveTo>
                <a:pt x="1370050" y="0"/>
              </a:moveTo>
              <a:lnTo>
                <a:pt x="1370050" y="290218"/>
              </a:lnTo>
              <a:lnTo>
                <a:pt x="0" y="290218"/>
              </a:lnTo>
              <a:lnTo>
                <a:pt x="0" y="564317"/>
              </a:lnTo>
            </a:path>
          </a:pathLst>
        </a:cu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7E1FD3-8355-41B0-B7FB-359C16DFF769}">
      <dsp:nvSpPr>
        <dsp:cNvPr id="0" name=""/>
        <dsp:cNvSpPr/>
      </dsp:nvSpPr>
      <dsp:spPr>
        <a:xfrm>
          <a:off x="1370650" y="875132"/>
          <a:ext cx="2610465" cy="13052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uk-UA" sz="6500" kern="1200" dirty="0"/>
        </a:p>
      </dsp:txBody>
      <dsp:txXfrm>
        <a:off x="1370650" y="875132"/>
        <a:ext cx="2610465" cy="1305232"/>
      </dsp:txXfrm>
    </dsp:sp>
    <dsp:sp modelId="{F044EB99-BDBC-44D5-9764-8AC82CDEBF94}">
      <dsp:nvSpPr>
        <dsp:cNvPr id="0" name=""/>
        <dsp:cNvSpPr/>
      </dsp:nvSpPr>
      <dsp:spPr>
        <a:xfrm>
          <a:off x="599" y="2744682"/>
          <a:ext cx="2610465" cy="130523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uk-UA" sz="6500" kern="1200" dirty="0"/>
        </a:p>
      </dsp:txBody>
      <dsp:txXfrm>
        <a:off x="599" y="2744682"/>
        <a:ext cx="2610465" cy="1305232"/>
      </dsp:txXfrm>
    </dsp:sp>
    <dsp:sp modelId="{D4B6B2D8-E469-41BD-9FF6-8E2924FF2A17}">
      <dsp:nvSpPr>
        <dsp:cNvPr id="0" name=""/>
        <dsp:cNvSpPr/>
      </dsp:nvSpPr>
      <dsp:spPr>
        <a:xfrm>
          <a:off x="3159263" y="2744682"/>
          <a:ext cx="2610465" cy="1305232"/>
        </a:xfrm>
        <a:prstGeom prst="rect">
          <a:avLst/>
        </a:prstGeom>
        <a:gradFill rotWithShape="1">
          <a:gsLst>
            <a:gs pos="0">
              <a:schemeClr val="accent1">
                <a:shade val="100000"/>
                <a:lumMod val="95000"/>
              </a:schemeClr>
            </a:gs>
            <a:gs pos="100000">
              <a:schemeClr val="accent1">
                <a:tint val="90000"/>
                <a:alpha val="100000"/>
                <a:satMod val="200000"/>
              </a:schemeClr>
            </a:gs>
          </a:gsLst>
          <a:lin ang="189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uk-UA" sz="6500" kern="1200" dirty="0"/>
        </a:p>
      </dsp:txBody>
      <dsp:txXfrm>
        <a:off x="3159263" y="2744682"/>
        <a:ext cx="2610465" cy="1305232"/>
      </dsp:txXfrm>
    </dsp:sp>
    <dsp:sp modelId="{1F9C8076-8933-4A79-957A-9A1D529283D3}">
      <dsp:nvSpPr>
        <dsp:cNvPr id="0" name=""/>
        <dsp:cNvSpPr/>
      </dsp:nvSpPr>
      <dsp:spPr>
        <a:xfrm>
          <a:off x="6317926" y="2744682"/>
          <a:ext cx="2610465" cy="130523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uk-UA" sz="6500" kern="1200" dirty="0"/>
        </a:p>
      </dsp:txBody>
      <dsp:txXfrm>
        <a:off x="6317926" y="2744682"/>
        <a:ext cx="2610465" cy="1305232"/>
      </dsp:txXfrm>
    </dsp:sp>
    <dsp:sp modelId="{3462E8C3-D4F9-47A6-9D2F-632A38E4A106}">
      <dsp:nvSpPr>
        <dsp:cNvPr id="0" name=""/>
        <dsp:cNvSpPr/>
      </dsp:nvSpPr>
      <dsp:spPr>
        <a:xfrm>
          <a:off x="4956699" y="875132"/>
          <a:ext cx="2610465" cy="13052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kern="1200"/>
        </a:p>
      </dsp:txBody>
      <dsp:txXfrm>
        <a:off x="4956699" y="875132"/>
        <a:ext cx="2610465" cy="13052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9EB0B-FFFA-4F67-89E0-B3CFAFAD91B4}">
      <dsp:nvSpPr>
        <dsp:cNvPr id="0" name=""/>
        <dsp:cNvSpPr/>
      </dsp:nvSpPr>
      <dsp:spPr>
        <a:xfrm>
          <a:off x="0" y="0"/>
          <a:ext cx="2784564" cy="371802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500" kern="1200"/>
        </a:p>
      </dsp:txBody>
      <dsp:txXfrm>
        <a:off x="81557" y="81557"/>
        <a:ext cx="2621450" cy="35549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6F958-DB4F-444D-854E-AA87ED02C5EF}">
      <dsp:nvSpPr>
        <dsp:cNvPr id="0" name=""/>
        <dsp:cNvSpPr/>
      </dsp:nvSpPr>
      <dsp:spPr>
        <a:xfrm>
          <a:off x="0" y="0"/>
          <a:ext cx="3309631" cy="29055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 </a:t>
          </a:r>
          <a:endParaRPr lang="uk-UA" sz="6500" kern="1200" dirty="0"/>
        </a:p>
      </dsp:txBody>
      <dsp:txXfrm>
        <a:off x="85102" y="85102"/>
        <a:ext cx="3139427" cy="27353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ECD5E-C9F8-4728-A86E-BD00FA411C51}">
      <dsp:nvSpPr>
        <dsp:cNvPr id="0" name=""/>
        <dsp:cNvSpPr/>
      </dsp:nvSpPr>
      <dsp:spPr>
        <a:xfrm>
          <a:off x="0" y="0"/>
          <a:ext cx="3048000" cy="2736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0" kern="1200"/>
        </a:p>
      </dsp:txBody>
      <dsp:txXfrm>
        <a:off x="80144" y="80144"/>
        <a:ext cx="2887712" cy="257601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26645-BC5D-4E74-8644-F3EB99E3A8CC}">
      <dsp:nvSpPr>
        <dsp:cNvPr id="0" name=""/>
        <dsp:cNvSpPr/>
      </dsp:nvSpPr>
      <dsp:spPr>
        <a:xfrm>
          <a:off x="0" y="0"/>
          <a:ext cx="2327920" cy="2104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4600" kern="1200"/>
        </a:p>
      </dsp:txBody>
      <dsp:txXfrm>
        <a:off x="61624" y="61624"/>
        <a:ext cx="2204672" cy="19807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A7FE5-1055-4A78-8276-6752D8700000}">
      <dsp:nvSpPr>
        <dsp:cNvPr id="0" name=""/>
        <dsp:cNvSpPr/>
      </dsp:nvSpPr>
      <dsp:spPr>
        <a:xfrm>
          <a:off x="0" y="0"/>
          <a:ext cx="2713800" cy="23227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100000"/>
                <a:lumMod val="95000"/>
              </a:schemeClr>
            </a:gs>
            <a:gs pos="100000">
              <a:schemeClr val="accent5"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uk-UA" sz="6500" kern="1200" dirty="0"/>
        </a:p>
      </dsp:txBody>
      <dsp:txXfrm>
        <a:off x="68030" y="68030"/>
        <a:ext cx="2577740" cy="218666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4E1A8-14DF-426A-BC9E-8936D6EB3A30}">
      <dsp:nvSpPr>
        <dsp:cNvPr id="0" name=""/>
        <dsp:cNvSpPr/>
      </dsp:nvSpPr>
      <dsp:spPr>
        <a:xfrm>
          <a:off x="0" y="0"/>
          <a:ext cx="3098633" cy="34785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100000"/>
                <a:lumMod val="95000"/>
              </a:schemeClr>
            </a:gs>
            <a:gs pos="100000">
              <a:schemeClr val="accent6"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100" kern="1200"/>
        </a:p>
      </dsp:txBody>
      <dsp:txXfrm>
        <a:off x="90756" y="90756"/>
        <a:ext cx="2917121" cy="329698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DED97-021C-45DB-B2D2-92840F32E7AC}">
      <dsp:nvSpPr>
        <dsp:cNvPr id="0" name=""/>
        <dsp:cNvSpPr/>
      </dsp:nvSpPr>
      <dsp:spPr>
        <a:xfrm>
          <a:off x="0" y="0"/>
          <a:ext cx="2319065" cy="1959992"/>
        </a:xfrm>
        <a:prstGeom prst="roundRect">
          <a:avLst>
            <a:gd name="adj" fmla="val 10000"/>
          </a:avLst>
        </a:prstGeom>
        <a:solidFill>
          <a:srgbClr val="996633"/>
        </a:soli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 </a:t>
          </a:r>
          <a:endParaRPr lang="uk-UA" sz="6500" kern="1200" dirty="0"/>
        </a:p>
      </dsp:txBody>
      <dsp:txXfrm>
        <a:off x="57406" y="57406"/>
        <a:ext cx="2204253" cy="18451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FDBD5-96D0-4211-8CD8-8C6CE37B3CC6}">
      <dsp:nvSpPr>
        <dsp:cNvPr id="0" name=""/>
        <dsp:cNvSpPr/>
      </dsp:nvSpPr>
      <dsp:spPr>
        <a:xfrm>
          <a:off x="0" y="0"/>
          <a:ext cx="3960440" cy="3528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kern="1200"/>
        </a:p>
      </dsp:txBody>
      <dsp:txXfrm>
        <a:off x="103343" y="103343"/>
        <a:ext cx="3753754" cy="332170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275BE-2F0B-41D6-8207-457DB0BD9925}">
      <dsp:nvSpPr>
        <dsp:cNvPr id="0" name=""/>
        <dsp:cNvSpPr/>
      </dsp:nvSpPr>
      <dsp:spPr>
        <a:xfrm>
          <a:off x="0" y="0"/>
          <a:ext cx="2399928" cy="18836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100000"/>
                <a:lumMod val="95000"/>
              </a:schemeClr>
            </a:gs>
            <a:gs pos="100000">
              <a:schemeClr val="accent4"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4800" kern="1200"/>
        </a:p>
      </dsp:txBody>
      <dsp:txXfrm>
        <a:off x="55171" y="55171"/>
        <a:ext cx="2289586" cy="1773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0884E-4FE9-40BF-A28D-0E72F5261F42}">
      <dsp:nvSpPr>
        <dsp:cNvPr id="0" name=""/>
        <dsp:cNvSpPr/>
      </dsp:nvSpPr>
      <dsp:spPr>
        <a:xfrm>
          <a:off x="0" y="2439190"/>
          <a:ext cx="5760640" cy="8005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Національність</a:t>
          </a:r>
          <a:endParaRPr lang="uk-UA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2439190"/>
        <a:ext cx="5760640" cy="432322"/>
      </dsp:txXfrm>
    </dsp:sp>
    <dsp:sp modelId="{C7AA6F63-E4EB-4B67-8008-803AF864C274}">
      <dsp:nvSpPr>
        <dsp:cNvPr id="0" name=""/>
        <dsp:cNvSpPr/>
      </dsp:nvSpPr>
      <dsp:spPr>
        <a:xfrm>
          <a:off x="0" y="2855500"/>
          <a:ext cx="5760640" cy="36827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українець</a:t>
          </a:r>
          <a:endParaRPr lang="uk-UA" sz="1800" b="1" kern="1200" dirty="0"/>
        </a:p>
      </dsp:txBody>
      <dsp:txXfrm>
        <a:off x="0" y="2855500"/>
        <a:ext cx="5760640" cy="368274"/>
      </dsp:txXfrm>
    </dsp:sp>
    <dsp:sp modelId="{DC79635E-6525-4C0C-927A-9261418F80BC}">
      <dsp:nvSpPr>
        <dsp:cNvPr id="0" name=""/>
        <dsp:cNvSpPr/>
      </dsp:nvSpPr>
      <dsp:spPr>
        <a:xfrm rot="10800000">
          <a:off x="0" y="1219881"/>
          <a:ext cx="5760640" cy="1231317"/>
        </a:xfrm>
        <a:prstGeom prst="upArrowCallout">
          <a:avLst/>
        </a:prstGeom>
        <a:gradFill rotWithShape="0">
          <a:gsLst>
            <a:gs pos="0">
              <a:schemeClr val="accent2">
                <a:hueOff val="856246"/>
                <a:satOff val="-15798"/>
                <a:lumOff val="-9412"/>
                <a:alphaOff val="0"/>
                <a:shade val="100000"/>
                <a:lumMod val="95000"/>
              </a:schemeClr>
            </a:gs>
            <a:gs pos="100000">
              <a:schemeClr val="accent2">
                <a:hueOff val="856246"/>
                <a:satOff val="-15798"/>
                <a:lumOff val="-9412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Місце проживання</a:t>
          </a:r>
          <a:endParaRPr lang="uk-UA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10800000">
        <a:off x="0" y="1219881"/>
        <a:ext cx="5760640" cy="432192"/>
      </dsp:txXfrm>
    </dsp:sp>
    <dsp:sp modelId="{248FDEAB-65AC-400A-92E5-6E2E17CD33C3}">
      <dsp:nvSpPr>
        <dsp:cNvPr id="0" name=""/>
        <dsp:cNvSpPr/>
      </dsp:nvSpPr>
      <dsp:spPr>
        <a:xfrm>
          <a:off x="1426" y="1652074"/>
          <a:ext cx="1338898" cy="368164"/>
        </a:xfrm>
        <a:prstGeom prst="rect">
          <a:avLst/>
        </a:prstGeom>
        <a:solidFill>
          <a:schemeClr val="accent2">
            <a:tint val="40000"/>
            <a:alpha val="90000"/>
            <a:hueOff val="401258"/>
            <a:satOff val="-10251"/>
            <a:lumOff val="-86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01258"/>
              <a:satOff val="-10251"/>
              <a:lumOff val="-866"/>
              <a:alphaOff val="0"/>
            </a:schemeClr>
          </a:solidFill>
          <a:prstDash val="solid"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Київ</a:t>
          </a:r>
          <a:endParaRPr lang="uk-UA" sz="1800" b="1" kern="1200" dirty="0"/>
        </a:p>
      </dsp:txBody>
      <dsp:txXfrm>
        <a:off x="1426" y="1652074"/>
        <a:ext cx="1338898" cy="368164"/>
      </dsp:txXfrm>
    </dsp:sp>
    <dsp:sp modelId="{8968B08A-DCE7-420B-A475-874FA5F37FB4}">
      <dsp:nvSpPr>
        <dsp:cNvPr id="0" name=""/>
        <dsp:cNvSpPr/>
      </dsp:nvSpPr>
      <dsp:spPr>
        <a:xfrm>
          <a:off x="1340325" y="1652074"/>
          <a:ext cx="1338898" cy="368164"/>
        </a:xfrm>
        <a:prstGeom prst="rect">
          <a:avLst/>
        </a:prstGeom>
        <a:solidFill>
          <a:schemeClr val="accent2">
            <a:tint val="40000"/>
            <a:alpha val="90000"/>
            <a:hueOff val="802515"/>
            <a:satOff val="-20501"/>
            <a:lumOff val="-173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802515"/>
              <a:satOff val="-20501"/>
              <a:lumOff val="-1733"/>
              <a:alphaOff val="0"/>
            </a:schemeClr>
          </a:solidFill>
          <a:prstDash val="solid"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Одеса</a:t>
          </a:r>
          <a:endParaRPr lang="uk-UA" sz="1800" b="1" kern="1200" dirty="0"/>
        </a:p>
      </dsp:txBody>
      <dsp:txXfrm>
        <a:off x="1340325" y="1652074"/>
        <a:ext cx="1338898" cy="368164"/>
      </dsp:txXfrm>
    </dsp:sp>
    <dsp:sp modelId="{C4E1F6E5-68A8-4C32-9BA7-366088E4D66A}">
      <dsp:nvSpPr>
        <dsp:cNvPr id="0" name=""/>
        <dsp:cNvSpPr/>
      </dsp:nvSpPr>
      <dsp:spPr>
        <a:xfrm>
          <a:off x="2679224" y="1652074"/>
          <a:ext cx="1741090" cy="368164"/>
        </a:xfrm>
        <a:prstGeom prst="rect">
          <a:avLst/>
        </a:prstGeom>
        <a:solidFill>
          <a:schemeClr val="accent2">
            <a:tint val="40000"/>
            <a:alpha val="90000"/>
            <a:hueOff val="1203773"/>
            <a:satOff val="-30752"/>
            <a:lumOff val="-259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203773"/>
              <a:satOff val="-30752"/>
              <a:lumOff val="-2599"/>
              <a:alphaOff val="0"/>
            </a:schemeClr>
          </a:solidFill>
          <a:prstDash val="solid"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Ленінград</a:t>
          </a:r>
          <a:endParaRPr lang="uk-UA" sz="1800" b="1" kern="1200" dirty="0"/>
        </a:p>
      </dsp:txBody>
      <dsp:txXfrm>
        <a:off x="2679224" y="1652074"/>
        <a:ext cx="1741090" cy="368164"/>
      </dsp:txXfrm>
    </dsp:sp>
    <dsp:sp modelId="{3A92D5FA-6F7E-4F6F-A5FF-5145FB08C991}">
      <dsp:nvSpPr>
        <dsp:cNvPr id="0" name=""/>
        <dsp:cNvSpPr/>
      </dsp:nvSpPr>
      <dsp:spPr>
        <a:xfrm>
          <a:off x="4420314" y="1652074"/>
          <a:ext cx="1338898" cy="368164"/>
        </a:xfrm>
        <a:prstGeom prst="rect">
          <a:avLst/>
        </a:prstGeom>
        <a:solidFill>
          <a:schemeClr val="accent2">
            <a:tint val="40000"/>
            <a:alpha val="90000"/>
            <a:hueOff val="1605031"/>
            <a:satOff val="-41002"/>
            <a:lumOff val="-346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605031"/>
              <a:satOff val="-41002"/>
              <a:lumOff val="-3465"/>
              <a:alphaOff val="0"/>
            </a:schemeClr>
          </a:solidFill>
          <a:prstDash val="solid"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Москва</a:t>
          </a:r>
          <a:endParaRPr lang="uk-UA" sz="1800" b="1" kern="1200" dirty="0"/>
        </a:p>
      </dsp:txBody>
      <dsp:txXfrm>
        <a:off x="4420314" y="1652074"/>
        <a:ext cx="1338898" cy="368164"/>
      </dsp:txXfrm>
    </dsp:sp>
    <dsp:sp modelId="{BFEF4AF5-60FB-49D4-9821-6AB4AA30868E}">
      <dsp:nvSpPr>
        <dsp:cNvPr id="0" name=""/>
        <dsp:cNvSpPr/>
      </dsp:nvSpPr>
      <dsp:spPr>
        <a:xfrm rot="10800000">
          <a:off x="0" y="572"/>
          <a:ext cx="5760640" cy="1231317"/>
        </a:xfrm>
        <a:prstGeom prst="upArrowCallout">
          <a:avLst/>
        </a:prstGeom>
        <a:gradFill rotWithShape="0">
          <a:gsLst>
            <a:gs pos="0">
              <a:schemeClr val="accent2">
                <a:hueOff val="1712492"/>
                <a:satOff val="-31596"/>
                <a:lumOff val="-18824"/>
                <a:alphaOff val="0"/>
                <a:shade val="100000"/>
                <a:lumMod val="95000"/>
              </a:schemeClr>
            </a:gs>
            <a:gs pos="100000">
              <a:schemeClr val="accent2">
                <a:hueOff val="1712492"/>
                <a:satOff val="-31596"/>
                <a:lumOff val="-18824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Роки життя </a:t>
          </a:r>
          <a:endParaRPr lang="uk-UA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10800000">
        <a:off x="0" y="572"/>
        <a:ext cx="5760640" cy="432192"/>
      </dsp:txXfrm>
    </dsp:sp>
    <dsp:sp modelId="{02CAF454-3EAF-46C5-A670-B4E28DB37BB3}">
      <dsp:nvSpPr>
        <dsp:cNvPr id="0" name=""/>
        <dsp:cNvSpPr/>
      </dsp:nvSpPr>
      <dsp:spPr>
        <a:xfrm>
          <a:off x="0" y="432765"/>
          <a:ext cx="2880320" cy="368164"/>
        </a:xfrm>
        <a:prstGeom prst="rect">
          <a:avLst/>
        </a:prstGeom>
        <a:solidFill>
          <a:schemeClr val="accent2">
            <a:tint val="40000"/>
            <a:alpha val="90000"/>
            <a:hueOff val="2006288"/>
            <a:satOff val="-51253"/>
            <a:lumOff val="-433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006288"/>
              <a:satOff val="-51253"/>
              <a:lumOff val="-4332"/>
              <a:alphaOff val="0"/>
            </a:schemeClr>
          </a:solidFill>
          <a:prstDash val="solid"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17.03.1913</a:t>
          </a:r>
          <a:endParaRPr lang="uk-UA" sz="1800" b="1" kern="1200" dirty="0"/>
        </a:p>
      </dsp:txBody>
      <dsp:txXfrm>
        <a:off x="0" y="432765"/>
        <a:ext cx="2880320" cy="368164"/>
      </dsp:txXfrm>
    </dsp:sp>
    <dsp:sp modelId="{0C32C9FD-2662-46BB-8239-767AC3D7E8F6}">
      <dsp:nvSpPr>
        <dsp:cNvPr id="0" name=""/>
        <dsp:cNvSpPr/>
      </dsp:nvSpPr>
      <dsp:spPr>
        <a:xfrm>
          <a:off x="2880320" y="432765"/>
          <a:ext cx="2880320" cy="368164"/>
        </a:xfrm>
        <a:prstGeom prst="rect">
          <a:avLst/>
        </a:prstGeom>
        <a:solidFill>
          <a:schemeClr val="accent2">
            <a:tint val="40000"/>
            <a:alpha val="90000"/>
            <a:hueOff val="2407546"/>
            <a:satOff val="-61503"/>
            <a:lumOff val="-519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407546"/>
              <a:satOff val="-61503"/>
              <a:lumOff val="-5198"/>
              <a:alphaOff val="0"/>
            </a:schemeClr>
          </a:solidFill>
          <a:prstDash val="solid"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16.10.2007</a:t>
          </a:r>
          <a:endParaRPr lang="uk-UA" sz="1800" b="1" kern="1200" dirty="0"/>
        </a:p>
      </dsp:txBody>
      <dsp:txXfrm>
        <a:off x="2880320" y="432765"/>
        <a:ext cx="2880320" cy="36816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C5E10-FA7D-4814-9357-A81A628366D8}">
      <dsp:nvSpPr>
        <dsp:cNvPr id="0" name=""/>
        <dsp:cNvSpPr/>
      </dsp:nvSpPr>
      <dsp:spPr>
        <a:xfrm>
          <a:off x="0" y="0"/>
          <a:ext cx="2324100" cy="327713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 </a:t>
          </a:r>
          <a:endParaRPr lang="uk-UA" sz="6500" kern="1200" dirty="0"/>
        </a:p>
      </dsp:txBody>
      <dsp:txXfrm>
        <a:off x="68071" y="68071"/>
        <a:ext cx="2187958" cy="314098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4C75E-1177-4EF0-BBAE-09BC9068D37C}">
      <dsp:nvSpPr>
        <dsp:cNvPr id="0" name=""/>
        <dsp:cNvSpPr/>
      </dsp:nvSpPr>
      <dsp:spPr>
        <a:xfrm>
          <a:off x="0" y="0"/>
          <a:ext cx="2324100" cy="305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 </a:t>
          </a:r>
          <a:endParaRPr lang="uk-UA" sz="6500" kern="1200" dirty="0"/>
        </a:p>
      </dsp:txBody>
      <dsp:txXfrm>
        <a:off x="68071" y="68071"/>
        <a:ext cx="2187958" cy="291666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BF793-AF07-47AB-9865-AFC65A1B1B6A}">
      <dsp:nvSpPr>
        <dsp:cNvPr id="0" name=""/>
        <dsp:cNvSpPr/>
      </dsp:nvSpPr>
      <dsp:spPr>
        <a:xfrm>
          <a:off x="0" y="0"/>
          <a:ext cx="2804967" cy="2885354"/>
        </a:xfrm>
        <a:prstGeom prst="roundRect">
          <a:avLst>
            <a:gd name="adj" fmla="val 10000"/>
          </a:avLst>
        </a:prstGeom>
        <a:solidFill>
          <a:srgbClr val="26B4A3"/>
        </a:soli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500" kern="1200"/>
        </a:p>
      </dsp:txBody>
      <dsp:txXfrm>
        <a:off x="82155" y="82155"/>
        <a:ext cx="2640657" cy="272104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5AD22-19F8-4397-9B4B-AF386D6DCBC6}">
      <dsp:nvSpPr>
        <dsp:cNvPr id="0" name=""/>
        <dsp:cNvSpPr/>
      </dsp:nvSpPr>
      <dsp:spPr>
        <a:xfrm>
          <a:off x="0" y="0"/>
          <a:ext cx="2370180" cy="1581601"/>
        </a:xfrm>
        <a:prstGeom prst="roundRect">
          <a:avLst>
            <a:gd name="adj" fmla="val 10000"/>
          </a:avLst>
        </a:prstGeom>
        <a:solidFill>
          <a:srgbClr val="43D198"/>
        </a:soli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 </a:t>
          </a:r>
          <a:endParaRPr lang="uk-UA" sz="6500" kern="1200" dirty="0"/>
        </a:p>
      </dsp:txBody>
      <dsp:txXfrm>
        <a:off x="46324" y="46324"/>
        <a:ext cx="2277532" cy="148895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301A9-A192-42BF-ACDF-B6DED003610C}">
      <dsp:nvSpPr>
        <dsp:cNvPr id="0" name=""/>
        <dsp:cNvSpPr/>
      </dsp:nvSpPr>
      <dsp:spPr>
        <a:xfrm>
          <a:off x="0" y="0"/>
          <a:ext cx="3456384" cy="295232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 </a:t>
          </a:r>
          <a:endParaRPr lang="uk-UA" sz="6500" kern="1200" dirty="0"/>
        </a:p>
      </dsp:txBody>
      <dsp:txXfrm>
        <a:off x="86471" y="86471"/>
        <a:ext cx="3283442" cy="2779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FEFAB-6BDF-4A32-B822-EFA588F7DFE4}">
      <dsp:nvSpPr>
        <dsp:cNvPr id="0" name=""/>
        <dsp:cNvSpPr/>
      </dsp:nvSpPr>
      <dsp:spPr>
        <a:xfrm>
          <a:off x="0" y="2354532"/>
          <a:ext cx="5760640" cy="772810"/>
        </a:xfrm>
        <a:prstGeom prst="rect">
          <a:avLst/>
        </a:prstGeom>
        <a:gradFill rotWithShape="1">
          <a:gsLst>
            <a:gs pos="0">
              <a:schemeClr val="accent3">
                <a:shade val="100000"/>
                <a:lumMod val="95000"/>
              </a:schemeClr>
            </a:gs>
            <a:gs pos="100000">
              <a:schemeClr val="accent3"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Науковий ступінь</a:t>
          </a:r>
          <a:endParaRPr lang="uk-UA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2354532"/>
        <a:ext cx="5760640" cy="417317"/>
      </dsp:txXfrm>
    </dsp:sp>
    <dsp:sp modelId="{48BA7767-EA87-4242-9932-2793753C0D20}">
      <dsp:nvSpPr>
        <dsp:cNvPr id="0" name=""/>
        <dsp:cNvSpPr/>
      </dsp:nvSpPr>
      <dsp:spPr>
        <a:xfrm>
          <a:off x="0" y="2756394"/>
          <a:ext cx="5760640" cy="35549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/>
            <a:t>доктор технічних наук</a:t>
          </a:r>
          <a:endParaRPr lang="uk-UA" sz="1800" b="1" kern="1200" dirty="0"/>
        </a:p>
      </dsp:txBody>
      <dsp:txXfrm>
        <a:off x="0" y="2756394"/>
        <a:ext cx="5760640" cy="355492"/>
      </dsp:txXfrm>
    </dsp:sp>
    <dsp:sp modelId="{B8C11153-0A21-4E7B-923D-CA5AE3D374C1}">
      <dsp:nvSpPr>
        <dsp:cNvPr id="0" name=""/>
        <dsp:cNvSpPr/>
      </dsp:nvSpPr>
      <dsp:spPr>
        <a:xfrm rot="10800000">
          <a:off x="0" y="1177542"/>
          <a:ext cx="5760640" cy="1188582"/>
        </a:xfrm>
        <a:prstGeom prst="upArrowCallout">
          <a:avLst/>
        </a:prstGeom>
        <a:gradFill rotWithShape="1">
          <a:gsLst>
            <a:gs pos="0">
              <a:schemeClr val="accent1">
                <a:shade val="100000"/>
                <a:lumMod val="95000"/>
              </a:schemeClr>
            </a:gs>
            <a:gs pos="100000">
              <a:schemeClr val="accent1"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Вчене звання</a:t>
          </a:r>
          <a:endParaRPr lang="uk-UA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10800000">
        <a:off x="0" y="1177542"/>
        <a:ext cx="5760640" cy="417192"/>
      </dsp:txXfrm>
    </dsp:sp>
    <dsp:sp modelId="{BC6C909A-32D4-4B08-823B-C0753EACE91A}">
      <dsp:nvSpPr>
        <dsp:cNvPr id="0" name=""/>
        <dsp:cNvSpPr/>
      </dsp:nvSpPr>
      <dsp:spPr>
        <a:xfrm>
          <a:off x="0" y="1594735"/>
          <a:ext cx="5760640" cy="35538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-13333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/>
            <a:t>професор</a:t>
          </a:r>
          <a:endParaRPr lang="uk-UA" sz="1800" b="1" kern="1200" dirty="0"/>
        </a:p>
      </dsp:txBody>
      <dsp:txXfrm>
        <a:off x="0" y="1594735"/>
        <a:ext cx="5760640" cy="355386"/>
      </dsp:txXfrm>
    </dsp:sp>
    <dsp:sp modelId="{D854A1D5-257D-4B09-8EA5-0CB1055DA4CB}">
      <dsp:nvSpPr>
        <dsp:cNvPr id="0" name=""/>
        <dsp:cNvSpPr/>
      </dsp:nvSpPr>
      <dsp:spPr>
        <a:xfrm rot="10800000">
          <a:off x="0" y="552"/>
          <a:ext cx="5760640" cy="1188582"/>
        </a:xfrm>
        <a:prstGeom prst="upArrowCallou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100000"/>
                <a:lumMod val="9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Галузь наукових інтересів</a:t>
          </a:r>
          <a:endParaRPr lang="uk-UA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10800000">
        <a:off x="0" y="552"/>
        <a:ext cx="5760640" cy="417192"/>
      </dsp:txXfrm>
    </dsp:sp>
    <dsp:sp modelId="{63EB1FEB-E02B-42DA-B500-B28D4F57B0FD}">
      <dsp:nvSpPr>
        <dsp:cNvPr id="0" name=""/>
        <dsp:cNvSpPr/>
      </dsp:nvSpPr>
      <dsp:spPr>
        <a:xfrm>
          <a:off x="319" y="417745"/>
          <a:ext cx="2193993" cy="35538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-26667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/>
            <a:t>кібернетика</a:t>
          </a:r>
          <a:endParaRPr lang="uk-UA" sz="1800" b="1" kern="1200" dirty="0"/>
        </a:p>
      </dsp:txBody>
      <dsp:txXfrm>
        <a:off x="319" y="417745"/>
        <a:ext cx="2193993" cy="355386"/>
      </dsp:txXfrm>
    </dsp:sp>
    <dsp:sp modelId="{C2BBA263-89D2-4535-A138-669038273482}">
      <dsp:nvSpPr>
        <dsp:cNvPr id="0" name=""/>
        <dsp:cNvSpPr/>
      </dsp:nvSpPr>
      <dsp:spPr>
        <a:xfrm>
          <a:off x="2194313" y="417745"/>
          <a:ext cx="3566007" cy="35538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-4000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/>
            <a:t>автоматичне керування</a:t>
          </a:r>
          <a:endParaRPr lang="uk-UA" sz="1800" b="1" kern="1200" dirty="0"/>
        </a:p>
      </dsp:txBody>
      <dsp:txXfrm>
        <a:off x="2194313" y="417745"/>
        <a:ext cx="3566007" cy="3553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CE450-B7AE-486F-B2E1-785EE2C25A58}">
      <dsp:nvSpPr>
        <dsp:cNvPr id="0" name=""/>
        <dsp:cNvSpPr/>
      </dsp:nvSpPr>
      <dsp:spPr>
        <a:xfrm>
          <a:off x="2742" y="4659756"/>
          <a:ext cx="5611139" cy="8812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 </a:t>
          </a:r>
          <a:endParaRPr lang="uk-UA" sz="3800" kern="1200" dirty="0"/>
        </a:p>
      </dsp:txBody>
      <dsp:txXfrm>
        <a:off x="28553" y="4685567"/>
        <a:ext cx="5559517" cy="829614"/>
      </dsp:txXfrm>
    </dsp:sp>
    <dsp:sp modelId="{F5FBFE3B-B57D-4D57-8760-0EBB15A39C39}">
      <dsp:nvSpPr>
        <dsp:cNvPr id="0" name=""/>
        <dsp:cNvSpPr/>
      </dsp:nvSpPr>
      <dsp:spPr>
        <a:xfrm>
          <a:off x="2742" y="3728529"/>
          <a:ext cx="5611139" cy="8812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800" kern="1200" dirty="0"/>
        </a:p>
      </dsp:txBody>
      <dsp:txXfrm>
        <a:off x="28553" y="3754340"/>
        <a:ext cx="5559517" cy="829614"/>
      </dsp:txXfrm>
    </dsp:sp>
    <dsp:sp modelId="{9A42E5CC-B8B8-4363-8AEA-31349097A3F5}">
      <dsp:nvSpPr>
        <dsp:cNvPr id="0" name=""/>
        <dsp:cNvSpPr/>
      </dsp:nvSpPr>
      <dsp:spPr>
        <a:xfrm>
          <a:off x="2742" y="2797303"/>
          <a:ext cx="5611139" cy="8812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800" kern="1200" dirty="0"/>
        </a:p>
      </dsp:txBody>
      <dsp:txXfrm>
        <a:off x="28553" y="2823114"/>
        <a:ext cx="5559517" cy="829614"/>
      </dsp:txXfrm>
    </dsp:sp>
    <dsp:sp modelId="{148BC6A1-3968-4A04-84F8-E8C0E7161406}">
      <dsp:nvSpPr>
        <dsp:cNvPr id="0" name=""/>
        <dsp:cNvSpPr/>
      </dsp:nvSpPr>
      <dsp:spPr>
        <a:xfrm>
          <a:off x="2742" y="1866076"/>
          <a:ext cx="5611139" cy="8812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800" kern="1200" dirty="0"/>
        </a:p>
      </dsp:txBody>
      <dsp:txXfrm>
        <a:off x="28553" y="1891887"/>
        <a:ext cx="5559517" cy="829614"/>
      </dsp:txXfrm>
    </dsp:sp>
    <dsp:sp modelId="{7B7CB3A6-AE03-472E-8541-3AF95D18AE0C}">
      <dsp:nvSpPr>
        <dsp:cNvPr id="0" name=""/>
        <dsp:cNvSpPr/>
      </dsp:nvSpPr>
      <dsp:spPr>
        <a:xfrm>
          <a:off x="2742" y="934849"/>
          <a:ext cx="5611139" cy="8812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800" kern="1200" dirty="0"/>
        </a:p>
      </dsp:txBody>
      <dsp:txXfrm>
        <a:off x="28553" y="960660"/>
        <a:ext cx="5559517" cy="829614"/>
      </dsp:txXfrm>
    </dsp:sp>
    <dsp:sp modelId="{0FC74251-4DEC-4493-B003-9B800916A98D}">
      <dsp:nvSpPr>
        <dsp:cNvPr id="0" name=""/>
        <dsp:cNvSpPr/>
      </dsp:nvSpPr>
      <dsp:spPr>
        <a:xfrm>
          <a:off x="2742" y="3622"/>
          <a:ext cx="5611139" cy="8812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800" kern="1200"/>
        </a:p>
      </dsp:txBody>
      <dsp:txXfrm>
        <a:off x="28553" y="29433"/>
        <a:ext cx="5559517" cy="8296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CE450-B7AE-486F-B2E1-785EE2C25A58}">
      <dsp:nvSpPr>
        <dsp:cNvPr id="0" name=""/>
        <dsp:cNvSpPr/>
      </dsp:nvSpPr>
      <dsp:spPr>
        <a:xfrm>
          <a:off x="699" y="4630033"/>
          <a:ext cx="1430377" cy="912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 </a:t>
          </a:r>
          <a:endParaRPr lang="uk-UA" sz="3900" kern="1200" dirty="0"/>
        </a:p>
      </dsp:txBody>
      <dsp:txXfrm>
        <a:off x="27421" y="4656755"/>
        <a:ext cx="1376933" cy="858926"/>
      </dsp:txXfrm>
    </dsp:sp>
    <dsp:sp modelId="{F5FBFE3B-B57D-4D57-8760-0EBB15A39C39}">
      <dsp:nvSpPr>
        <dsp:cNvPr id="0" name=""/>
        <dsp:cNvSpPr/>
      </dsp:nvSpPr>
      <dsp:spPr>
        <a:xfrm>
          <a:off x="699" y="3704469"/>
          <a:ext cx="1430377" cy="912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900" kern="1200" dirty="0"/>
        </a:p>
      </dsp:txBody>
      <dsp:txXfrm>
        <a:off x="27421" y="3731191"/>
        <a:ext cx="1376933" cy="858926"/>
      </dsp:txXfrm>
    </dsp:sp>
    <dsp:sp modelId="{9A42E5CC-B8B8-4363-8AEA-31349097A3F5}">
      <dsp:nvSpPr>
        <dsp:cNvPr id="0" name=""/>
        <dsp:cNvSpPr/>
      </dsp:nvSpPr>
      <dsp:spPr>
        <a:xfrm>
          <a:off x="699" y="2778904"/>
          <a:ext cx="1430377" cy="912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900" kern="1200" dirty="0"/>
        </a:p>
      </dsp:txBody>
      <dsp:txXfrm>
        <a:off x="27421" y="2805626"/>
        <a:ext cx="1376933" cy="858926"/>
      </dsp:txXfrm>
    </dsp:sp>
    <dsp:sp modelId="{148BC6A1-3968-4A04-84F8-E8C0E7161406}">
      <dsp:nvSpPr>
        <dsp:cNvPr id="0" name=""/>
        <dsp:cNvSpPr/>
      </dsp:nvSpPr>
      <dsp:spPr>
        <a:xfrm>
          <a:off x="699" y="1853340"/>
          <a:ext cx="1430377" cy="912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900" kern="1200" dirty="0"/>
        </a:p>
      </dsp:txBody>
      <dsp:txXfrm>
        <a:off x="27421" y="1880062"/>
        <a:ext cx="1376933" cy="858926"/>
      </dsp:txXfrm>
    </dsp:sp>
    <dsp:sp modelId="{7B7CB3A6-AE03-472E-8541-3AF95D18AE0C}">
      <dsp:nvSpPr>
        <dsp:cNvPr id="0" name=""/>
        <dsp:cNvSpPr/>
      </dsp:nvSpPr>
      <dsp:spPr>
        <a:xfrm>
          <a:off x="699" y="927775"/>
          <a:ext cx="1430377" cy="912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900" kern="1200" dirty="0"/>
        </a:p>
      </dsp:txBody>
      <dsp:txXfrm>
        <a:off x="27421" y="954497"/>
        <a:ext cx="1376933" cy="858926"/>
      </dsp:txXfrm>
    </dsp:sp>
    <dsp:sp modelId="{12B6E0B0-FBA6-44CA-9D15-4276DC968052}">
      <dsp:nvSpPr>
        <dsp:cNvPr id="0" name=""/>
        <dsp:cNvSpPr/>
      </dsp:nvSpPr>
      <dsp:spPr>
        <a:xfrm>
          <a:off x="699" y="2211"/>
          <a:ext cx="1430377" cy="912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900" kern="1200"/>
        </a:p>
      </dsp:txBody>
      <dsp:txXfrm>
        <a:off x="27421" y="28933"/>
        <a:ext cx="1376933" cy="8589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6141B-65E7-4BB9-8A75-A6EF04563134}">
      <dsp:nvSpPr>
        <dsp:cNvPr id="0" name=""/>
        <dsp:cNvSpPr/>
      </dsp:nvSpPr>
      <dsp:spPr>
        <a:xfrm>
          <a:off x="0" y="0"/>
          <a:ext cx="4032448" cy="7200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00"/>
                <a:shade val="100000"/>
                <a:satMod val="100000"/>
                <a:lumMod val="95000"/>
              </a:schemeClr>
            </a:gs>
            <a:gs pos="100000">
              <a:schemeClr val="accent1">
                <a:tint val="61000"/>
                <a:alpha val="100000"/>
                <a:satMod val="200000"/>
              </a:schemeClr>
            </a:gs>
          </a:gsLst>
          <a:lin ang="189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i="1" kern="1200" dirty="0" smtClean="0"/>
            <a:t>Хронологія</a:t>
          </a:r>
          <a:endParaRPr lang="uk-UA" sz="3100" i="1" kern="1200" dirty="0"/>
        </a:p>
      </dsp:txBody>
      <dsp:txXfrm>
        <a:off x="21090" y="21090"/>
        <a:ext cx="3990268" cy="6779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CE450-B7AE-486F-B2E1-785EE2C25A58}">
      <dsp:nvSpPr>
        <dsp:cNvPr id="0" name=""/>
        <dsp:cNvSpPr/>
      </dsp:nvSpPr>
      <dsp:spPr>
        <a:xfrm>
          <a:off x="2742" y="5582940"/>
          <a:ext cx="5611139" cy="886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Помер</a:t>
          </a:r>
          <a:r>
            <a:rPr lang="en-US" sz="23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uk-UA" sz="23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16 жовтня у віці 94 р. в місті Києві</a:t>
          </a:r>
          <a:endParaRPr lang="uk-UA" sz="23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8712" y="5608910"/>
        <a:ext cx="5559199" cy="834751"/>
      </dsp:txXfrm>
    </dsp:sp>
    <dsp:sp modelId="{F5FBFE3B-B57D-4D57-8760-0EBB15A39C39}">
      <dsp:nvSpPr>
        <dsp:cNvPr id="0" name=""/>
        <dsp:cNvSpPr/>
      </dsp:nvSpPr>
      <dsp:spPr>
        <a:xfrm>
          <a:off x="2742" y="4653170"/>
          <a:ext cx="5611139" cy="886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 dirty="0"/>
        </a:p>
      </dsp:txBody>
      <dsp:txXfrm>
        <a:off x="28712" y="4679140"/>
        <a:ext cx="5559199" cy="834751"/>
      </dsp:txXfrm>
    </dsp:sp>
    <dsp:sp modelId="{9A42E5CC-B8B8-4363-8AEA-31349097A3F5}">
      <dsp:nvSpPr>
        <dsp:cNvPr id="0" name=""/>
        <dsp:cNvSpPr/>
      </dsp:nvSpPr>
      <dsp:spPr>
        <a:xfrm>
          <a:off x="2742" y="3723400"/>
          <a:ext cx="5611139" cy="886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 dirty="0"/>
        </a:p>
      </dsp:txBody>
      <dsp:txXfrm>
        <a:off x="28712" y="3749370"/>
        <a:ext cx="5559199" cy="834751"/>
      </dsp:txXfrm>
    </dsp:sp>
    <dsp:sp modelId="{148BC6A1-3968-4A04-84F8-E8C0E7161406}">
      <dsp:nvSpPr>
        <dsp:cNvPr id="0" name=""/>
        <dsp:cNvSpPr/>
      </dsp:nvSpPr>
      <dsp:spPr>
        <a:xfrm>
          <a:off x="2742" y="2793629"/>
          <a:ext cx="5611139" cy="886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 dirty="0"/>
        </a:p>
      </dsp:txBody>
      <dsp:txXfrm>
        <a:off x="28712" y="2819599"/>
        <a:ext cx="5559199" cy="834751"/>
      </dsp:txXfrm>
    </dsp:sp>
    <dsp:sp modelId="{7B7CB3A6-AE03-472E-8541-3AF95D18AE0C}">
      <dsp:nvSpPr>
        <dsp:cNvPr id="0" name=""/>
        <dsp:cNvSpPr/>
      </dsp:nvSpPr>
      <dsp:spPr>
        <a:xfrm>
          <a:off x="2742" y="1863859"/>
          <a:ext cx="5611139" cy="8866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100000"/>
                <a:lumMod val="95000"/>
              </a:schemeClr>
            </a:gs>
            <a:gs pos="100000">
              <a:schemeClr val="accent5">
                <a:tint val="90000"/>
                <a:alpha val="100000"/>
                <a:satMod val="200000"/>
              </a:schemeClr>
            </a:gs>
          </a:gsLst>
          <a:lin ang="189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 dirty="0"/>
        </a:p>
      </dsp:txBody>
      <dsp:txXfrm>
        <a:off x="28712" y="1889829"/>
        <a:ext cx="5559199" cy="834751"/>
      </dsp:txXfrm>
    </dsp:sp>
    <dsp:sp modelId="{0FC74251-4DEC-4493-B003-9B800916A98D}">
      <dsp:nvSpPr>
        <dsp:cNvPr id="0" name=""/>
        <dsp:cNvSpPr/>
      </dsp:nvSpPr>
      <dsp:spPr>
        <a:xfrm>
          <a:off x="2742" y="934089"/>
          <a:ext cx="5611139" cy="886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/>
        </a:p>
      </dsp:txBody>
      <dsp:txXfrm>
        <a:off x="28712" y="960059"/>
        <a:ext cx="5559199" cy="834751"/>
      </dsp:txXfrm>
    </dsp:sp>
    <dsp:sp modelId="{7680A65B-1464-4384-B391-7A4FDDE9A132}">
      <dsp:nvSpPr>
        <dsp:cNvPr id="0" name=""/>
        <dsp:cNvSpPr/>
      </dsp:nvSpPr>
      <dsp:spPr>
        <a:xfrm>
          <a:off x="2742" y="4319"/>
          <a:ext cx="5611139" cy="8866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100000"/>
                <a:lumMod val="95000"/>
              </a:schemeClr>
            </a:gs>
            <a:gs pos="100000">
              <a:schemeClr val="accent4">
                <a:tint val="90000"/>
                <a:alpha val="100000"/>
                <a:satMod val="200000"/>
              </a:schemeClr>
            </a:gs>
          </a:gsLst>
          <a:lin ang="189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Отримав</a:t>
          </a:r>
          <a:r>
            <a:rPr lang="ru-RU" sz="23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2300" b="0" i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наукове</a:t>
          </a:r>
          <a:r>
            <a:rPr lang="ru-RU" sz="23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2300" b="0" i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звання</a:t>
          </a:r>
          <a:r>
            <a:rPr lang="ru-RU" sz="23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старшого </a:t>
          </a:r>
          <a:r>
            <a:rPr lang="ru-RU" sz="2300" b="0" i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наукового</a:t>
          </a:r>
          <a:r>
            <a:rPr lang="ru-RU" sz="23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2300" b="0" i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співробітника</a:t>
          </a:r>
          <a:r>
            <a:rPr lang="ru-RU" sz="2300" b="0" i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.</a:t>
          </a:r>
          <a:endParaRPr lang="ru-RU" sz="23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8712" y="30289"/>
        <a:ext cx="5559199" cy="8347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CE450-B7AE-486F-B2E1-785EE2C25A58}">
      <dsp:nvSpPr>
        <dsp:cNvPr id="0" name=""/>
        <dsp:cNvSpPr/>
      </dsp:nvSpPr>
      <dsp:spPr>
        <a:xfrm>
          <a:off x="699" y="5565912"/>
          <a:ext cx="1430377" cy="916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2007</a:t>
          </a:r>
          <a:endParaRPr lang="uk-UA" sz="3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7537" y="5592750"/>
        <a:ext cx="1376701" cy="862638"/>
      </dsp:txXfrm>
    </dsp:sp>
    <dsp:sp modelId="{F5FBFE3B-B57D-4D57-8760-0EBB15A39C39}">
      <dsp:nvSpPr>
        <dsp:cNvPr id="0" name=""/>
        <dsp:cNvSpPr/>
      </dsp:nvSpPr>
      <dsp:spPr>
        <a:xfrm>
          <a:off x="699" y="4638264"/>
          <a:ext cx="1430377" cy="916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700" kern="1200" dirty="0"/>
        </a:p>
      </dsp:txBody>
      <dsp:txXfrm>
        <a:off x="27537" y="4665102"/>
        <a:ext cx="1376701" cy="862638"/>
      </dsp:txXfrm>
    </dsp:sp>
    <dsp:sp modelId="{9A42E5CC-B8B8-4363-8AEA-31349097A3F5}">
      <dsp:nvSpPr>
        <dsp:cNvPr id="0" name=""/>
        <dsp:cNvSpPr/>
      </dsp:nvSpPr>
      <dsp:spPr>
        <a:xfrm>
          <a:off x="699" y="3710616"/>
          <a:ext cx="1430377" cy="916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700" kern="1200" dirty="0"/>
        </a:p>
      </dsp:txBody>
      <dsp:txXfrm>
        <a:off x="27537" y="3737454"/>
        <a:ext cx="1376701" cy="862638"/>
      </dsp:txXfrm>
    </dsp:sp>
    <dsp:sp modelId="{148BC6A1-3968-4A04-84F8-E8C0E7161406}">
      <dsp:nvSpPr>
        <dsp:cNvPr id="0" name=""/>
        <dsp:cNvSpPr/>
      </dsp:nvSpPr>
      <dsp:spPr>
        <a:xfrm>
          <a:off x="699" y="2782967"/>
          <a:ext cx="1430377" cy="916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700" kern="1200" dirty="0"/>
        </a:p>
      </dsp:txBody>
      <dsp:txXfrm>
        <a:off x="27537" y="2809805"/>
        <a:ext cx="1376701" cy="862638"/>
      </dsp:txXfrm>
    </dsp:sp>
    <dsp:sp modelId="{7B7CB3A6-AE03-472E-8541-3AF95D18AE0C}">
      <dsp:nvSpPr>
        <dsp:cNvPr id="0" name=""/>
        <dsp:cNvSpPr/>
      </dsp:nvSpPr>
      <dsp:spPr>
        <a:xfrm>
          <a:off x="699" y="1855319"/>
          <a:ext cx="1430377" cy="916314"/>
        </a:xfrm>
        <a:prstGeom prst="roundRect">
          <a:avLst>
            <a:gd name="adj" fmla="val 10000"/>
          </a:avLst>
        </a:prstGeom>
        <a:solidFill>
          <a:schemeClr val="accent5"/>
        </a:solidFill>
        <a:ln w="15240" cap="flat" cmpd="sng" algn="ctr">
          <a:solidFill>
            <a:schemeClr val="lt1">
              <a:tint val="25000"/>
              <a:alpha val="25000"/>
            </a:schemeClr>
          </a:solidFill>
          <a:prstDash val="solid"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700" kern="1200" dirty="0"/>
        </a:p>
      </dsp:txBody>
      <dsp:txXfrm>
        <a:off x="27537" y="1882157"/>
        <a:ext cx="1376701" cy="862638"/>
      </dsp:txXfrm>
    </dsp:sp>
    <dsp:sp modelId="{12B6E0B0-FBA6-44CA-9D15-4276DC968052}">
      <dsp:nvSpPr>
        <dsp:cNvPr id="0" name=""/>
        <dsp:cNvSpPr/>
      </dsp:nvSpPr>
      <dsp:spPr>
        <a:xfrm>
          <a:off x="699" y="927671"/>
          <a:ext cx="1430377" cy="9163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700" kern="1200"/>
        </a:p>
      </dsp:txBody>
      <dsp:txXfrm>
        <a:off x="27537" y="954509"/>
        <a:ext cx="1376701" cy="862638"/>
      </dsp:txXfrm>
    </dsp:sp>
    <dsp:sp modelId="{453014A2-7F8A-4F6E-BF2A-8BBC891284EA}">
      <dsp:nvSpPr>
        <dsp:cNvPr id="0" name=""/>
        <dsp:cNvSpPr/>
      </dsp:nvSpPr>
      <dsp:spPr>
        <a:xfrm>
          <a:off x="1398" y="0"/>
          <a:ext cx="1430377" cy="916314"/>
        </a:xfrm>
        <a:prstGeom prst="roundRect">
          <a:avLst>
            <a:gd name="adj" fmla="val 10000"/>
          </a:avLst>
        </a:prstGeom>
        <a:solidFill>
          <a:schemeClr val="accent4"/>
        </a:solidFill>
        <a:ln w="15240" cap="flat" cmpd="sng" algn="ctr">
          <a:solidFill>
            <a:schemeClr val="lt1">
              <a:tint val="25000"/>
              <a:alpha val="25000"/>
            </a:schemeClr>
          </a:solidFill>
          <a:prstDash val="solid"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8236" y="26838"/>
        <a:ext cx="1376701" cy="8626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C4ED2-4230-40B1-B78C-B502A59F9427}">
      <dsp:nvSpPr>
        <dsp:cNvPr id="0" name=""/>
        <dsp:cNvSpPr/>
      </dsp:nvSpPr>
      <dsp:spPr>
        <a:xfrm>
          <a:off x="5836281" y="3746825"/>
          <a:ext cx="511377" cy="1202827"/>
        </a:xfrm>
        <a:custGeom>
          <a:avLst/>
          <a:gdLst/>
          <a:ahLst/>
          <a:cxnLst/>
          <a:rect l="0" t="0" r="0" b="0"/>
          <a:pathLst>
            <a:path>
              <a:moveTo>
                <a:pt x="511377" y="0"/>
              </a:moveTo>
              <a:lnTo>
                <a:pt x="511377" y="1202827"/>
              </a:lnTo>
              <a:lnTo>
                <a:pt x="0" y="1202827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8645F-3B12-482C-BDE1-A757A85F15D5}">
      <dsp:nvSpPr>
        <dsp:cNvPr id="0" name=""/>
        <dsp:cNvSpPr/>
      </dsp:nvSpPr>
      <dsp:spPr>
        <a:xfrm>
          <a:off x="7250999" y="1514575"/>
          <a:ext cx="91440" cy="1045924"/>
        </a:xfrm>
        <a:custGeom>
          <a:avLst/>
          <a:gdLst/>
          <a:ahLst/>
          <a:cxnLst/>
          <a:rect l="0" t="0" r="0" b="0"/>
          <a:pathLst>
            <a:path>
              <a:moveTo>
                <a:pt x="47713" y="0"/>
              </a:moveTo>
              <a:lnTo>
                <a:pt x="47713" y="796795"/>
              </a:lnTo>
              <a:lnTo>
                <a:pt x="45720" y="796795"/>
              </a:lnTo>
              <a:lnTo>
                <a:pt x="45720" y="1045924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7FDF9-3491-43E4-8738-8DFE4FDF986A}">
      <dsp:nvSpPr>
        <dsp:cNvPr id="0" name=""/>
        <dsp:cNvSpPr/>
      </dsp:nvSpPr>
      <dsp:spPr>
        <a:xfrm>
          <a:off x="1619582" y="3723561"/>
          <a:ext cx="1862222" cy="1237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7385"/>
              </a:lnTo>
              <a:lnTo>
                <a:pt x="1862222" y="1237385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04344-F15E-4424-8AA2-B8258DF9303E}">
      <dsp:nvSpPr>
        <dsp:cNvPr id="0" name=""/>
        <dsp:cNvSpPr/>
      </dsp:nvSpPr>
      <dsp:spPr>
        <a:xfrm>
          <a:off x="2596355" y="1514575"/>
          <a:ext cx="1470284" cy="1022660"/>
        </a:xfrm>
        <a:custGeom>
          <a:avLst/>
          <a:gdLst/>
          <a:ahLst/>
          <a:cxnLst/>
          <a:rect l="0" t="0" r="0" b="0"/>
          <a:pathLst>
            <a:path>
              <a:moveTo>
                <a:pt x="1470284" y="0"/>
              </a:moveTo>
              <a:lnTo>
                <a:pt x="1470284" y="773531"/>
              </a:lnTo>
              <a:lnTo>
                <a:pt x="0" y="773531"/>
              </a:lnTo>
              <a:lnTo>
                <a:pt x="0" y="102266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47708-BC62-4BE6-A86A-158E383882ED}">
      <dsp:nvSpPr>
        <dsp:cNvPr id="0" name=""/>
        <dsp:cNvSpPr/>
      </dsp:nvSpPr>
      <dsp:spPr>
        <a:xfrm>
          <a:off x="1186336" y="1514575"/>
          <a:ext cx="1394098" cy="1024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512"/>
              </a:lnTo>
              <a:lnTo>
                <a:pt x="1394098" y="775512"/>
              </a:lnTo>
              <a:lnTo>
                <a:pt x="1394098" y="102464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9C4AC-154E-4AA5-890E-FC6DE7C97661}">
      <dsp:nvSpPr>
        <dsp:cNvPr id="0" name=""/>
        <dsp:cNvSpPr/>
      </dsp:nvSpPr>
      <dsp:spPr>
        <a:xfrm>
          <a:off x="10" y="328249"/>
          <a:ext cx="2372651" cy="11863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uk-UA" sz="6500" kern="1200" dirty="0"/>
        </a:p>
      </dsp:txBody>
      <dsp:txXfrm>
        <a:off x="10" y="328249"/>
        <a:ext cx="2372651" cy="1186325"/>
      </dsp:txXfrm>
    </dsp:sp>
    <dsp:sp modelId="{CFEC4BBC-5679-4619-8CD0-9C3046EF42BE}">
      <dsp:nvSpPr>
        <dsp:cNvPr id="0" name=""/>
        <dsp:cNvSpPr/>
      </dsp:nvSpPr>
      <dsp:spPr>
        <a:xfrm>
          <a:off x="1394109" y="2539216"/>
          <a:ext cx="2372651" cy="11863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kern="1200" dirty="0"/>
        </a:p>
      </dsp:txBody>
      <dsp:txXfrm>
        <a:off x="1394109" y="2539216"/>
        <a:ext cx="2372651" cy="1186325"/>
      </dsp:txXfrm>
    </dsp:sp>
    <dsp:sp modelId="{51F11698-BFC4-4E35-A983-6E81F57FB9B4}">
      <dsp:nvSpPr>
        <dsp:cNvPr id="0" name=""/>
        <dsp:cNvSpPr/>
      </dsp:nvSpPr>
      <dsp:spPr>
        <a:xfrm>
          <a:off x="2880314" y="328249"/>
          <a:ext cx="2372651" cy="11863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kern="1200" dirty="0"/>
        </a:p>
      </dsp:txBody>
      <dsp:txXfrm>
        <a:off x="2880314" y="328249"/>
        <a:ext cx="2372651" cy="1186325"/>
      </dsp:txXfrm>
    </dsp:sp>
    <dsp:sp modelId="{F0432ABF-DB08-4AAD-9227-9AAEBF3089C7}">
      <dsp:nvSpPr>
        <dsp:cNvPr id="0" name=""/>
        <dsp:cNvSpPr/>
      </dsp:nvSpPr>
      <dsp:spPr>
        <a:xfrm>
          <a:off x="1375389" y="2537235"/>
          <a:ext cx="2441932" cy="11863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kern="1200" dirty="0"/>
        </a:p>
      </dsp:txBody>
      <dsp:txXfrm>
        <a:off x="1375389" y="2537235"/>
        <a:ext cx="2441932" cy="1186325"/>
      </dsp:txXfrm>
    </dsp:sp>
    <dsp:sp modelId="{BF07ABD2-4AA4-4E44-BEB5-5712D1454BC4}">
      <dsp:nvSpPr>
        <dsp:cNvPr id="0" name=""/>
        <dsp:cNvSpPr/>
      </dsp:nvSpPr>
      <dsp:spPr>
        <a:xfrm>
          <a:off x="3481805" y="4367783"/>
          <a:ext cx="2372651" cy="11863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kern="1200" dirty="0"/>
        </a:p>
      </dsp:txBody>
      <dsp:txXfrm>
        <a:off x="3481805" y="4367783"/>
        <a:ext cx="2372651" cy="1186325"/>
      </dsp:txXfrm>
    </dsp:sp>
    <dsp:sp modelId="{74B1707E-6317-4BA3-BA07-64F4868A939B}">
      <dsp:nvSpPr>
        <dsp:cNvPr id="0" name=""/>
        <dsp:cNvSpPr/>
      </dsp:nvSpPr>
      <dsp:spPr>
        <a:xfrm>
          <a:off x="6112387" y="328249"/>
          <a:ext cx="2372651" cy="11863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kern="1200" dirty="0"/>
        </a:p>
      </dsp:txBody>
      <dsp:txXfrm>
        <a:off x="6112387" y="328249"/>
        <a:ext cx="2372651" cy="1186325"/>
      </dsp:txXfrm>
    </dsp:sp>
    <dsp:sp modelId="{502ABCEF-C16A-463D-B6FA-F6890F3216FD}">
      <dsp:nvSpPr>
        <dsp:cNvPr id="0" name=""/>
        <dsp:cNvSpPr/>
      </dsp:nvSpPr>
      <dsp:spPr>
        <a:xfrm>
          <a:off x="6110394" y="2560499"/>
          <a:ext cx="2372651" cy="11863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kern="1200" dirty="0"/>
        </a:p>
      </dsp:txBody>
      <dsp:txXfrm>
        <a:off x="6110394" y="2560499"/>
        <a:ext cx="2372651" cy="1186325"/>
      </dsp:txXfrm>
    </dsp:sp>
    <dsp:sp modelId="{CDEB1C9C-2A77-4288-9D53-0BFB8C901FF0}">
      <dsp:nvSpPr>
        <dsp:cNvPr id="0" name=""/>
        <dsp:cNvSpPr/>
      </dsp:nvSpPr>
      <dsp:spPr>
        <a:xfrm>
          <a:off x="3456394" y="4356489"/>
          <a:ext cx="2379887" cy="11863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kern="1200" dirty="0"/>
        </a:p>
      </dsp:txBody>
      <dsp:txXfrm>
        <a:off x="3456394" y="4356489"/>
        <a:ext cx="2379887" cy="1186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chitecture+Icon#1">
  <dgm:title val="Макет ''Архитектура''"/>
  <dgm:desc val="Служит для отображения иерархических отношений, которые строятся снизу вверх. Этот макет хорошо подходит для показа архитектурных компонентов или объектов, построенных на базе других объектов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chitecture+Icon#2">
  <dgm:title val="Макет ''Архитектура''"/>
  <dgm:desc val="Служит для отображения иерархических отношений, которые строятся снизу вверх. Этот макет хорошо подходит для показа архитектурных компонентов или объектов, построенных на базе других объектов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chitecture+Icon#3">
  <dgm:title val="Макет ''Архитектура''"/>
  <dgm:desc val="Служит для отображения иерархических отношений, которые строятся снизу вверх. Этот макет хорошо подходит для показа архитектурных компонентов или объектов, построенных на базе других объектов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chitecture+Icon#4">
  <dgm:title val="Макет ''Архитектура''"/>
  <dgm:desc val="Служит для отображения иерархических отношений, которые строятся снизу вверх. Этот макет хорошо подходит для показа архитектурных компонентов или объектов, построенных на базе других объектов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chitecture+Icon#5">
  <dgm:title val="Макет ''Архитектура''"/>
  <dgm:desc val="Служит для отображения иерархических отношений, которые строятся снизу вверх. Этот макет хорошо подходит для показа архитектурных компонентов или объектов, построенных на базе других объектов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B97F6-DE2B-4A36-B400-E8393DA0A1D3}" type="datetimeFigureOut">
              <a:rPr lang="uk-UA" smtClean="0"/>
              <a:t>25.11.2013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71320-6D71-4E2C-A1A0-AF24BE9609EF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651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9C036-020B-44D7-B530-B64686FCBF9D}" type="datetimeFigureOut">
              <a:rPr lang="uk-UA" smtClean="0"/>
              <a:t>25.11.2013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DA2A5-0D8B-40F0-BFA9-957A5C5CA2A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17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DA2A5-0D8B-40F0-BFA9-957A5C5CA2A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655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DA2A5-0D8B-40F0-BFA9-957A5C5CA2A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50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DA2A5-0D8B-40F0-BFA9-957A5C5CA2A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826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DA2A5-0D8B-40F0-BFA9-957A5C5CA2A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34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Freeform 175"/>
          <p:cNvSpPr>
            <a:spLocks/>
          </p:cNvSpPr>
          <p:nvPr/>
        </p:nvSpPr>
        <p:spPr bwMode="auto">
          <a:xfrm>
            <a:off x="0" y="5027613"/>
            <a:ext cx="3035694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1185" name="Freeform 176"/>
          <p:cNvSpPr>
            <a:spLocks/>
          </p:cNvSpPr>
          <p:nvPr/>
        </p:nvSpPr>
        <p:spPr bwMode="auto">
          <a:xfrm>
            <a:off x="0" y="5138739"/>
            <a:ext cx="2766543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grpSp>
        <p:nvGrpSpPr>
          <p:cNvPr id="1353" name="Group 1352"/>
          <p:cNvGrpSpPr/>
          <p:nvPr/>
        </p:nvGrpSpPr>
        <p:grpSpPr>
          <a:xfrm>
            <a:off x="-5716" y="5268913"/>
            <a:ext cx="1874532" cy="1612900"/>
            <a:chOff x="0" y="5268913"/>
            <a:chExt cx="2498725" cy="1612900"/>
          </a:xfrm>
        </p:grpSpPr>
        <p:sp>
          <p:nvSpPr>
            <p:cNvPr id="1220" name="Freeform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1" name="Freeform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2" name="Freeform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3" name="Freeform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4" name="Freeform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5" name="Freeform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6" name="Freeform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8" name="Freeform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9" name="Freeform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0" name="Freeform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1" name="Freeform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2" name="Freeform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3" name="Freeform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4" name="Freeform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5" name="Freeform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6" name="Freeform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7" name="Freeform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8" name="Freeform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9" name="Freeform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0" name="Freeform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1" name="Freeform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2" name="Freeform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3" name="Freeform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4" name="Freeform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5" name="Freeform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6" name="Freeform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7" name="Freeform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8" name="Freeform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9" name="Freeform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0" name="Freeform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1" name="Freeform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2" name="Freeform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3" name="Freeform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4" name="Freeform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5" name="Freeform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6" name="Freeform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7" name="Freeform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8" name="Freeform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9" name="Freeform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0" name="Freeform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1" name="Freeform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2" name="Freeform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3" name="Freeform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4" name="Freeform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5" name="Freeform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6" name="Freeform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7" name="Freeform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8" name="Freeform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9" name="Freeform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0" name="Freeform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1" name="Freeform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2" name="Freeform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3" name="Freeform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4" name="Freeform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5" name="Freeform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6" name="Freeform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7" name="Freeform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8" name="Freeform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9" name="Freeform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0" name="Freeform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1" name="Freeform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2" name="Freeform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3" name="Freeform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4" name="Freeform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5" name="Freeform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6" name="Freeform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7" name="Freeform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8" name="Freeform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9" name="Freeform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0" name="Freeform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1" name="Freeform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2" name="Freeform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3" name="Freeform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4" name="Freeform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5" name="Freeform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6" name="Freeform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7" name="Freeform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8" name="Freeform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9" name="Freeform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0" name="Freeform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1" name="Freeform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2" name="Freeform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3" name="Freeform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4" name="Freeform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5" name="Freeform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6" name="Freeform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7" name="Freeform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8" name="Freeform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9" name="Freeform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0" name="Freeform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1" name="Freeform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2" name="Freeform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3" name="Freeform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4" name="Freeform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5" name="Freeform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6" name="Freeform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7" name="Freeform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8" name="Freeform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9" name="Freeform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0" name="Freeform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1" name="Freeform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2" name="Freeform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3" name="Freeform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4" name="Freeform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5" name="Freeform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6" name="Freeform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7" name="Freeform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8" name="Freeform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9" name="Freeform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0" name="Freeform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1" name="Freeform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2" name="Freeform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3" name="Freeform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4" name="Freeform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5" name="Freeform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6" name="Freeform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7" name="Freeform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8" name="Freeform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9" name="Freeform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45" name="Freeform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46" name="Freeform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1151" name="Freeform 174"/>
          <p:cNvSpPr>
            <a:spLocks/>
          </p:cNvSpPr>
          <p:nvPr/>
        </p:nvSpPr>
        <p:spPr bwMode="auto">
          <a:xfrm>
            <a:off x="5691480" y="5129214"/>
            <a:ext cx="3454903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1186" name="Freeform 177"/>
          <p:cNvSpPr>
            <a:spLocks/>
          </p:cNvSpPr>
          <p:nvPr/>
        </p:nvSpPr>
        <p:spPr bwMode="auto">
          <a:xfrm>
            <a:off x="6046378" y="5243514"/>
            <a:ext cx="3100005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grpSp>
        <p:nvGrpSpPr>
          <p:cNvPr id="1348" name="Group 1347"/>
          <p:cNvGrpSpPr/>
          <p:nvPr/>
        </p:nvGrpSpPr>
        <p:grpSpPr>
          <a:xfrm>
            <a:off x="6801431" y="5339715"/>
            <a:ext cx="2344951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Freeform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88" name="Freeform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89" name="Freeform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0" name="Freeform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1" name="Freeform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2" name="Freeform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3" name="Freeform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4" name="Freeform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5" name="Freeform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6" name="Freeform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8" name="Freeform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9" name="Freeform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0" name="Freeform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1" name="Freeform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2" name="Freeform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3" name="Freeform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4" name="Freeform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5" name="Freeform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6" name="Freeform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7" name="Freeform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8" name="Freeform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9" name="Freeform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0" name="Freeform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1" name="Freeform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2" name="Freeform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3" name="Freeform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4" name="Freeform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5" name="Freeform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6" name="Freeform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8" name="Freeform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9" name="Freeform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1341" name="Freeform 331"/>
          <p:cNvSpPr>
            <a:spLocks/>
          </p:cNvSpPr>
          <p:nvPr/>
        </p:nvSpPr>
        <p:spPr bwMode="auto">
          <a:xfrm>
            <a:off x="5119831" y="4976813"/>
            <a:ext cx="4026552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1343" name="Freeform 333"/>
          <p:cNvSpPr>
            <a:spLocks/>
          </p:cNvSpPr>
          <p:nvPr/>
        </p:nvSpPr>
        <p:spPr bwMode="auto">
          <a:xfrm>
            <a:off x="5608114" y="5110164"/>
            <a:ext cx="3538269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grpSp>
        <p:nvGrpSpPr>
          <p:cNvPr id="1351" name="Group 1350"/>
          <p:cNvGrpSpPr/>
          <p:nvPr/>
        </p:nvGrpSpPr>
        <p:grpSpPr>
          <a:xfrm>
            <a:off x="1191" y="3359150"/>
            <a:ext cx="9141618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Freeform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40" name="Freeform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42" name="Freeform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685800"/>
            <a:ext cx="6859786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3657599"/>
            <a:ext cx="6859786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8CCA-73BA-4A3D-9F83-A11535450442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F419-A1C3-4845-B4E0-227BB797C451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0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8CCA-73BA-4A3D-9F83-A11535450442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F419-A1C3-4845-B4E0-227BB797C451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0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8CCA-73BA-4A3D-9F83-A11535450442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F419-A1C3-4845-B4E0-227BB797C451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676400"/>
            <a:ext cx="6859786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859786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8CCA-73BA-4A3D-9F83-A11535450442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F419-A1C3-4845-B4E0-227BB797C451}" type="slidenum">
              <a:rPr lang="ru-RU" smtClean="0"/>
              <a:t>‹№›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828800"/>
            <a:ext cx="3361295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98" y="1828800"/>
            <a:ext cx="3361295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8CCA-73BA-4A3D-9F83-A11535450442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F419-A1C3-4845-B4E0-227BB797C451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3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3361295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0"/>
            <a:ext cx="3361295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98" y="1828800"/>
            <a:ext cx="3361295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98" y="2743200"/>
            <a:ext cx="3361295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8CCA-73BA-4A3D-9F83-A11535450442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F419-A1C3-4845-B4E0-227BB797C451}" type="slidenum">
              <a:rPr lang="ru-RU" smtClean="0"/>
              <a:t>‹№›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63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11604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40" name="Date Placeholder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8CCA-73BA-4A3D-9F83-A11535450442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241" name="Footer Placeholder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2" name="Slide Number Placeholder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F419-A1C3-4845-B4E0-227BB797C451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8CCA-73BA-4A3D-9F83-A11535450442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F419-A1C3-4845-B4E0-227BB797C451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9" y="741872"/>
            <a:ext cx="3144067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1846" y="762000"/>
            <a:ext cx="4173037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9" y="3581400"/>
            <a:ext cx="3144067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8CCA-73BA-4A3D-9F83-A11535450442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F419-A1C3-4845-B4E0-227BB797C451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7" y="741872"/>
            <a:ext cx="3144068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71846" y="762000"/>
            <a:ext cx="4173037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7" y="3581400"/>
            <a:ext cx="3144068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6" name="Date Placeholder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8CCA-73BA-4A3D-9F83-A11535450442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87" name="Footer Placeholder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F419-A1C3-4845-B4E0-227BB797C451}" type="slidenum">
              <a:rPr lang="ru-RU" smtClean="0"/>
              <a:t>‹№›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Freeform 330"/>
          <p:cNvSpPr>
            <a:spLocks/>
          </p:cNvSpPr>
          <p:nvPr/>
        </p:nvSpPr>
        <p:spPr bwMode="auto">
          <a:xfrm>
            <a:off x="0" y="5525051"/>
            <a:ext cx="9150908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685978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6874" y="6413501"/>
            <a:ext cx="931875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048CCA-73BA-4A3D-9F83-A11535450442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5230" y="6413501"/>
            <a:ext cx="5084551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9" y="6413501"/>
            <a:ext cx="641372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77CF419-A1C3-4845-B4E0-227BB797C451}" type="slidenum">
              <a:rPr lang="ru-RU" smtClean="0"/>
              <a:t>‹№›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Data" Target="../diagrams/data13.xml"/><Relationship Id="rId18" Type="http://schemas.openxmlformats.org/officeDocument/2006/relationships/image" Target="../media/image30.jpeg"/><Relationship Id="rId26" Type="http://schemas.openxmlformats.org/officeDocument/2006/relationships/diagramData" Target="../diagrams/data15.xml"/><Relationship Id="rId39" Type="http://schemas.openxmlformats.org/officeDocument/2006/relationships/image" Target="../media/image28.gif"/><Relationship Id="rId3" Type="http://schemas.openxmlformats.org/officeDocument/2006/relationships/diagramLayout" Target="../diagrams/layout11.xml"/><Relationship Id="rId21" Type="http://schemas.openxmlformats.org/officeDocument/2006/relationships/diagramQuickStyle" Target="../diagrams/quickStyle14.xml"/><Relationship Id="rId34" Type="http://schemas.openxmlformats.org/officeDocument/2006/relationships/diagramLayout" Target="../diagrams/layout16.xml"/><Relationship Id="rId42" Type="http://schemas.openxmlformats.org/officeDocument/2006/relationships/diagramQuickStyle" Target="../diagrams/quickStyle17.xml"/><Relationship Id="rId7" Type="http://schemas.openxmlformats.org/officeDocument/2006/relationships/diagramData" Target="../diagrams/data12.xml"/><Relationship Id="rId12" Type="http://schemas.openxmlformats.org/officeDocument/2006/relationships/image" Target="../media/image29.jpeg"/><Relationship Id="rId17" Type="http://schemas.microsoft.com/office/2007/relationships/diagramDrawing" Target="../diagrams/drawing13.xml"/><Relationship Id="rId25" Type="http://schemas.microsoft.com/office/2007/relationships/hdphoto" Target="../media/hdphoto1.wdp"/><Relationship Id="rId33" Type="http://schemas.openxmlformats.org/officeDocument/2006/relationships/diagramData" Target="../diagrams/data16.xml"/><Relationship Id="rId38" Type="http://schemas.openxmlformats.org/officeDocument/2006/relationships/image" Target="../media/image33.gif"/><Relationship Id="rId2" Type="http://schemas.openxmlformats.org/officeDocument/2006/relationships/diagramData" Target="../diagrams/data11.xml"/><Relationship Id="rId16" Type="http://schemas.openxmlformats.org/officeDocument/2006/relationships/diagramColors" Target="../diagrams/colors13.xml"/><Relationship Id="rId20" Type="http://schemas.openxmlformats.org/officeDocument/2006/relationships/diagramLayout" Target="../diagrams/layout14.xml"/><Relationship Id="rId29" Type="http://schemas.openxmlformats.org/officeDocument/2006/relationships/diagramColors" Target="../diagrams/colors15.xml"/><Relationship Id="rId41" Type="http://schemas.openxmlformats.org/officeDocument/2006/relationships/diagramLayout" Target="../diagrams/layout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24" Type="http://schemas.openxmlformats.org/officeDocument/2006/relationships/image" Target="../media/image31.jpeg"/><Relationship Id="rId32" Type="http://schemas.microsoft.com/office/2007/relationships/hdphoto" Target="../media/hdphoto2.wdp"/><Relationship Id="rId37" Type="http://schemas.microsoft.com/office/2007/relationships/diagramDrawing" Target="../diagrams/drawing16.xml"/><Relationship Id="rId40" Type="http://schemas.openxmlformats.org/officeDocument/2006/relationships/diagramData" Target="../diagrams/data17.xml"/><Relationship Id="rId45" Type="http://schemas.openxmlformats.org/officeDocument/2006/relationships/image" Target="../media/image34.jpeg"/><Relationship Id="rId5" Type="http://schemas.openxmlformats.org/officeDocument/2006/relationships/diagramColors" Target="../diagrams/colors11.xml"/><Relationship Id="rId15" Type="http://schemas.openxmlformats.org/officeDocument/2006/relationships/diagramQuickStyle" Target="../diagrams/quickStyle13.xml"/><Relationship Id="rId23" Type="http://schemas.microsoft.com/office/2007/relationships/diagramDrawing" Target="../diagrams/drawing14.xml"/><Relationship Id="rId28" Type="http://schemas.openxmlformats.org/officeDocument/2006/relationships/diagramQuickStyle" Target="../diagrams/quickStyle15.xml"/><Relationship Id="rId36" Type="http://schemas.openxmlformats.org/officeDocument/2006/relationships/diagramColors" Target="../diagrams/colors16.xml"/><Relationship Id="rId10" Type="http://schemas.openxmlformats.org/officeDocument/2006/relationships/diagramColors" Target="../diagrams/colors12.xml"/><Relationship Id="rId19" Type="http://schemas.openxmlformats.org/officeDocument/2006/relationships/diagramData" Target="../diagrams/data14.xml"/><Relationship Id="rId31" Type="http://schemas.openxmlformats.org/officeDocument/2006/relationships/image" Target="../media/image32.jpeg"/><Relationship Id="rId44" Type="http://schemas.microsoft.com/office/2007/relationships/diagramDrawing" Target="../diagrams/drawing17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Layout" Target="../diagrams/layout13.xml"/><Relationship Id="rId22" Type="http://schemas.openxmlformats.org/officeDocument/2006/relationships/diagramColors" Target="../diagrams/colors14.xml"/><Relationship Id="rId27" Type="http://schemas.openxmlformats.org/officeDocument/2006/relationships/diagramLayout" Target="../diagrams/layout15.xml"/><Relationship Id="rId30" Type="http://schemas.microsoft.com/office/2007/relationships/diagramDrawing" Target="../diagrams/drawing15.xml"/><Relationship Id="rId35" Type="http://schemas.openxmlformats.org/officeDocument/2006/relationships/diagramQuickStyle" Target="../diagrams/quickStyle16.xml"/><Relationship Id="rId43" Type="http://schemas.openxmlformats.org/officeDocument/2006/relationships/diagramColors" Target="../diagrams/colors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13" Type="http://schemas.openxmlformats.org/officeDocument/2006/relationships/image" Target="../media/image36.jpeg"/><Relationship Id="rId18" Type="http://schemas.openxmlformats.org/officeDocument/2006/relationships/diagramColors" Target="../diagrams/colors20.xml"/><Relationship Id="rId26" Type="http://schemas.openxmlformats.org/officeDocument/2006/relationships/image" Target="../media/image38.gif"/><Relationship Id="rId39" Type="http://schemas.openxmlformats.org/officeDocument/2006/relationships/diagramData" Target="../diagrams/data24.xml"/><Relationship Id="rId3" Type="http://schemas.openxmlformats.org/officeDocument/2006/relationships/diagramLayout" Target="../diagrams/layout18.xml"/><Relationship Id="rId21" Type="http://schemas.openxmlformats.org/officeDocument/2006/relationships/diagramData" Target="../diagrams/data21.xml"/><Relationship Id="rId34" Type="http://schemas.openxmlformats.org/officeDocument/2006/relationships/diagramLayout" Target="../diagrams/layout23.xml"/><Relationship Id="rId42" Type="http://schemas.openxmlformats.org/officeDocument/2006/relationships/diagramColors" Target="../diagrams/colors24.xml"/><Relationship Id="rId7" Type="http://schemas.openxmlformats.org/officeDocument/2006/relationships/image" Target="../media/image35.gif"/><Relationship Id="rId12" Type="http://schemas.microsoft.com/office/2007/relationships/diagramDrawing" Target="../diagrams/drawing19.xml"/><Relationship Id="rId17" Type="http://schemas.openxmlformats.org/officeDocument/2006/relationships/diagramQuickStyle" Target="../diagrams/quickStyle20.xml"/><Relationship Id="rId25" Type="http://schemas.microsoft.com/office/2007/relationships/diagramDrawing" Target="../diagrams/drawing21.xml"/><Relationship Id="rId33" Type="http://schemas.openxmlformats.org/officeDocument/2006/relationships/diagramData" Target="../diagrams/data23.xml"/><Relationship Id="rId38" Type="http://schemas.openxmlformats.org/officeDocument/2006/relationships/image" Target="../media/image40.gif"/><Relationship Id="rId2" Type="http://schemas.openxmlformats.org/officeDocument/2006/relationships/diagramData" Target="../diagrams/data18.xml"/><Relationship Id="rId16" Type="http://schemas.openxmlformats.org/officeDocument/2006/relationships/diagramLayout" Target="../diagrams/layout20.xml"/><Relationship Id="rId20" Type="http://schemas.openxmlformats.org/officeDocument/2006/relationships/image" Target="../media/image37.gif"/><Relationship Id="rId29" Type="http://schemas.openxmlformats.org/officeDocument/2006/relationships/diagramQuickStyle" Target="../diagrams/quickStyle22.xml"/><Relationship Id="rId41" Type="http://schemas.openxmlformats.org/officeDocument/2006/relationships/diagramQuickStyle" Target="../diagrams/quickStyle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openxmlformats.org/officeDocument/2006/relationships/diagramColors" Target="../diagrams/colors19.xml"/><Relationship Id="rId24" Type="http://schemas.openxmlformats.org/officeDocument/2006/relationships/diagramColors" Target="../diagrams/colors21.xml"/><Relationship Id="rId32" Type="http://schemas.openxmlformats.org/officeDocument/2006/relationships/image" Target="../media/image39.gif"/><Relationship Id="rId37" Type="http://schemas.microsoft.com/office/2007/relationships/diagramDrawing" Target="../diagrams/drawing23.xml"/><Relationship Id="rId40" Type="http://schemas.openxmlformats.org/officeDocument/2006/relationships/diagramLayout" Target="../diagrams/layout24.xml"/><Relationship Id="rId45" Type="http://schemas.openxmlformats.org/officeDocument/2006/relationships/slide" Target="slide2.xml"/><Relationship Id="rId5" Type="http://schemas.openxmlformats.org/officeDocument/2006/relationships/diagramColors" Target="../diagrams/colors18.xml"/><Relationship Id="rId15" Type="http://schemas.openxmlformats.org/officeDocument/2006/relationships/diagramData" Target="../diagrams/data20.xml"/><Relationship Id="rId23" Type="http://schemas.openxmlformats.org/officeDocument/2006/relationships/diagramQuickStyle" Target="../diagrams/quickStyle21.xml"/><Relationship Id="rId28" Type="http://schemas.openxmlformats.org/officeDocument/2006/relationships/diagramLayout" Target="../diagrams/layout22.xml"/><Relationship Id="rId36" Type="http://schemas.openxmlformats.org/officeDocument/2006/relationships/diagramColors" Target="../diagrams/colors23.xml"/><Relationship Id="rId10" Type="http://schemas.openxmlformats.org/officeDocument/2006/relationships/diagramQuickStyle" Target="../diagrams/quickStyle19.xml"/><Relationship Id="rId19" Type="http://schemas.microsoft.com/office/2007/relationships/diagramDrawing" Target="../diagrams/drawing20.xml"/><Relationship Id="rId31" Type="http://schemas.microsoft.com/office/2007/relationships/diagramDrawing" Target="../diagrams/drawing22.xml"/><Relationship Id="rId44" Type="http://schemas.openxmlformats.org/officeDocument/2006/relationships/image" Target="../media/image41.jpeg"/><Relationship Id="rId4" Type="http://schemas.openxmlformats.org/officeDocument/2006/relationships/diagramQuickStyle" Target="../diagrams/quickStyle18.xml"/><Relationship Id="rId9" Type="http://schemas.openxmlformats.org/officeDocument/2006/relationships/diagramLayout" Target="../diagrams/layout19.xml"/><Relationship Id="rId14" Type="http://schemas.microsoft.com/office/2007/relationships/hdphoto" Target="../media/hdphoto3.wdp"/><Relationship Id="rId22" Type="http://schemas.openxmlformats.org/officeDocument/2006/relationships/diagramLayout" Target="../diagrams/layout21.xml"/><Relationship Id="rId27" Type="http://schemas.openxmlformats.org/officeDocument/2006/relationships/diagramData" Target="../diagrams/data22.xml"/><Relationship Id="rId30" Type="http://schemas.openxmlformats.org/officeDocument/2006/relationships/diagramColors" Target="../diagrams/colors22.xml"/><Relationship Id="rId35" Type="http://schemas.openxmlformats.org/officeDocument/2006/relationships/diagramQuickStyle" Target="../diagrams/quickStyle23.xml"/><Relationship Id="rId43" Type="http://schemas.microsoft.com/office/2007/relationships/diagramDrawing" Target="../diagrams/drawing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7" Type="http://schemas.openxmlformats.org/officeDocument/2006/relationships/slide" Target="slide2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://archive.nbuv.gov.ua/" TargetMode="External"/><Relationship Id="rId7" Type="http://schemas.openxmlformats.org/officeDocument/2006/relationships/image" Target="../media/image47.jpeg"/><Relationship Id="rId2" Type="http://schemas.openxmlformats.org/officeDocument/2006/relationships/hyperlink" Target="http://uk.wikipedia.org/wiki/%D0%86%D0%B2%D0%B0%D1%85%D0%BD%D0%B5%D0%BD%D0%BA%D0%BE_%D0%9E%D0%BB%D0%B5%D0%BA%D1%81%D1%96%D0%B9_%D0%93%D1%80%D0%B8%D0%B3%D0%BE%D1%80%D0%BE%D0%B2%D0%B8%D1%8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1.nas.gov.ua/members/alphabeth/Pages/i.aspx" TargetMode="External"/><Relationship Id="rId5" Type="http://schemas.openxmlformats.org/officeDocument/2006/relationships/hyperlink" Target="http://kpi.ua/ivakhnenko" TargetMode="External"/><Relationship Id="rId4" Type="http://schemas.openxmlformats.org/officeDocument/2006/relationships/hyperlink" Target="http://www.gmdh.net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4.xml"/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slide" Target="slide10.xml"/><Relationship Id="rId5" Type="http://schemas.openxmlformats.org/officeDocument/2006/relationships/diagramColors" Target="../diagrams/colors1.xml"/><Relationship Id="rId10" Type="http://schemas.openxmlformats.org/officeDocument/2006/relationships/slide" Target="slide9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7.xml"/><Relationship Id="rId1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slide" Target="slid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Data" Target="../diagrams/data6.xml"/><Relationship Id="rId18" Type="http://schemas.openxmlformats.org/officeDocument/2006/relationships/image" Target="../media/image7.jpeg"/><Relationship Id="rId3" Type="http://schemas.openxmlformats.org/officeDocument/2006/relationships/diagramLayout" Target="../diagrams/layout4.xml"/><Relationship Id="rId21" Type="http://schemas.openxmlformats.org/officeDocument/2006/relationships/image" Target="../media/image10.jpg"/><Relationship Id="rId7" Type="http://schemas.openxmlformats.org/officeDocument/2006/relationships/diagramData" Target="../diagrams/data5.xml"/><Relationship Id="rId12" Type="http://schemas.openxmlformats.org/officeDocument/2006/relationships/image" Target="../media/image6.jpeg"/><Relationship Id="rId17" Type="http://schemas.microsoft.com/office/2007/relationships/diagramDrawing" Target="../diagrams/drawing6.xml"/><Relationship Id="rId2" Type="http://schemas.openxmlformats.org/officeDocument/2006/relationships/diagramData" Target="../diagrams/data4.xml"/><Relationship Id="rId16" Type="http://schemas.openxmlformats.org/officeDocument/2006/relationships/diagramColors" Target="../diagrams/colors6.xml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QuickStyle" Target="../diagrams/quickStyle6.xml"/><Relationship Id="rId10" Type="http://schemas.openxmlformats.org/officeDocument/2006/relationships/diagramColors" Target="../diagrams/colors5.xml"/><Relationship Id="rId19" Type="http://schemas.openxmlformats.org/officeDocument/2006/relationships/image" Target="../media/image8.jpg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Layout" Target="../diagrams/layout6.xml"/><Relationship Id="rId2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14.jpg"/><Relationship Id="rId10" Type="http://schemas.openxmlformats.org/officeDocument/2006/relationships/diagramQuickStyle" Target="../diagrams/quickStyle8.xml"/><Relationship Id="rId19" Type="http://schemas.openxmlformats.org/officeDocument/2006/relationships/slide" Target="slide2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391" y="188640"/>
            <a:ext cx="7056784" cy="1940957"/>
          </a:xfrm>
          <a:prstGeom prst="roundRect">
            <a:avLst/>
          </a:prstGeom>
          <a:gradFill>
            <a:gsLst>
              <a:gs pos="28000">
                <a:schemeClr val="accent2">
                  <a:shade val="100000"/>
                  <a:lumMod val="95000"/>
                  <a:alpha val="0"/>
                </a:schemeClr>
              </a:gs>
              <a:gs pos="66000">
                <a:srgbClr val="FEC143">
                  <a:alpha val="82000"/>
                </a:srgbClr>
              </a:gs>
              <a:gs pos="100000">
                <a:schemeClr val="accent1"/>
              </a:gs>
              <a:gs pos="84000">
                <a:schemeClr val="accent2">
                  <a:lumMod val="7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Івахненко Олексій </a:t>
            </a:r>
            <a:r>
              <a:rPr lang="uk-UA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Григорович</a:t>
            </a:r>
            <a:endParaRPr lang="uk-UA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://olegda.pp.net.ua/_fr/0/68341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" b="2916"/>
          <a:stretch/>
        </p:blipFill>
        <p:spPr bwMode="auto">
          <a:xfrm>
            <a:off x="179512" y="1916832"/>
            <a:ext cx="3603759" cy="4747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3229" y="2492896"/>
            <a:ext cx="511424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152400">
                    <a:srgbClr val="FFFFFF">
                      <a:alpha val="20000"/>
                    </a:srgbClr>
                  </a:glow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Arial Black" pitchFamily="34" charset="0"/>
              </a:rPr>
              <a:t>30.03.1913 – 16.10.2007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9623" y="3284984"/>
            <a:ext cx="496855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«Наука – </a:t>
            </a:r>
            <a:r>
              <a:rPr lang="ru-RU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моє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життя.</a:t>
            </a:r>
          </a:p>
          <a:p>
            <a:pPr algn="r">
              <a:lnSpc>
                <a:spcPct val="90000"/>
              </a:lnSpc>
            </a:pPr>
            <a:r>
              <a:rPr lang="ru-RU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те, </a:t>
            </a:r>
            <a:r>
              <a:rPr lang="ru-RU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чим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 </a:t>
            </a:r>
            <a:r>
              <a:rPr lang="ru-RU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дихаю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заради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чого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живу у </a:t>
            </a:r>
            <a:r>
              <a:rPr lang="ru-RU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білому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.»</a:t>
            </a:r>
          </a:p>
        </p:txBody>
      </p:sp>
      <p:sp>
        <p:nvSpPr>
          <p:cNvPr id="2" name="Скругленный прямоугольник 1">
            <a:hlinkClick r:id="rId3" action="ppaction://hlinksldjump"/>
          </p:cNvPr>
          <p:cNvSpPr/>
          <p:nvPr/>
        </p:nvSpPr>
        <p:spPr>
          <a:xfrm>
            <a:off x="6372200" y="5174569"/>
            <a:ext cx="2424136" cy="57056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Розпочати перегляд</a:t>
            </a:r>
            <a:endParaRPr lang="uk-UA" dirty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5287" y="6493045"/>
            <a:ext cx="558011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Автор: Кікоть Анна,  учениця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Полтавської ЗШ №30</a:t>
            </a:r>
          </a:p>
        </p:txBody>
      </p:sp>
    </p:spTree>
    <p:extLst>
      <p:ext uri="{BB962C8B-B14F-4D97-AF65-F5344CB8AC3E}">
        <p14:creationId xmlns:p14="http://schemas.microsoft.com/office/powerpoint/2010/main" val="212223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8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b="1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Г. Ивахненко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Автоматическое регулирование скорости асинхронных двигателей небольшой мощности. — К.: Изд. АН УССР, 1953. — 280 с.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Г. Ивахненко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0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Элекроавтоматика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Ч. 1: Обратные методы исследования комбинированных систем автоматического регулирования. — К.: </a:t>
            </a:r>
            <a:r>
              <a:rPr lang="ru-RU" sz="20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Гостехиздат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УССР, 1954.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Г. Ивахненко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0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Электроавтоматика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Ч. 2: Элементы теории электрических систем регулирования. — К.: </a:t>
            </a:r>
            <a:r>
              <a:rPr lang="ru-RU" sz="20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Гостехиздат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УССР, 1954.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Г. Ивахненко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0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Электроавтоматика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— К.: </a:t>
            </a:r>
            <a:r>
              <a:rPr lang="ru-RU" sz="20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Гостехиздат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УССР, 1957.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А.Г. Ивахненко. Самонастраивающиеся системы автоматического регулирования. — К.: </a:t>
            </a:r>
            <a:r>
              <a:rPr lang="ru-RU" sz="20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Гостехиздат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УССР, 1957.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Г. Ивахненко, Н. В. Петина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Стабилизаторы напряжения с комбинированным управлением. — К.: Изд. АН УССР, 1958.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Г. Ивахненко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Техническая кибернетика. — К.: </a:t>
            </a:r>
            <a:r>
              <a:rPr lang="ru-RU" sz="20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Гостехиздат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УССР, 1959.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A. G. </a:t>
            </a:r>
            <a:r>
              <a:rPr lang="ru-RU" sz="2000" b="1" i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Ivakhnenko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0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Engineering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cybernetics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— </a:t>
            </a:r>
            <a:r>
              <a:rPr lang="ru-RU" sz="2000" b="1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Washington</a:t>
            </a:r>
            <a:r>
              <a:rPr lang="ru-RU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 </a:t>
            </a:r>
            <a:r>
              <a:rPr lang="ru-RU" sz="20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Joint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publications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research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service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1961.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Г. Ивахненко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Техническая кибернетика (2-е издание). — К.: </a:t>
            </a:r>
            <a:r>
              <a:rPr lang="ru-RU" sz="2000" b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Гостехиздат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УССР, 1962.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Г. Ивахненко</a:t>
            </a:r>
            <a:r>
              <a:rPr lang="ru-RU" sz="20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Техническая кибернетика. — София: «Техника», 1962.</a:t>
            </a:r>
          </a:p>
          <a:p>
            <a:pPr>
              <a:lnSpc>
                <a:spcPct val="90000"/>
              </a:lnSpc>
            </a:pPr>
            <a:endParaRPr lang="uk-UA" sz="2400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8064388" y="6237312"/>
            <a:ext cx="936104" cy="50405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96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en-US" sz="2000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A. G. </a:t>
            </a:r>
            <a:r>
              <a:rPr lang="en-US" sz="2000" i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Ivachnenko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en-US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Cybernetyka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techniczna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— Warszawa: </a:t>
            </a:r>
            <a:r>
              <a:rPr lang="en-US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Wydawnictwo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Naukowe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1962.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sz="2000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A. G. </a:t>
            </a:r>
            <a:r>
              <a:rPr lang="en-US" sz="2000" i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Ivachnenko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en-US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Technische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kybernetik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— 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Berlin 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VEB </a:t>
            </a:r>
            <a:r>
              <a:rPr lang="en-US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Verlag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Technik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1962.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ru-RU" sz="2000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Г. Ивахненко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Кибернетические системы автоматического управления, способные к обучению. — К.: КДНТП, 1962.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ru-RU" sz="2000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О. Г. </a:t>
            </a:r>
            <a:r>
              <a:rPr lang="ru-RU" sz="2000" i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Івахненко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Кібернетичні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системи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комбінованим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керуванням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— К.: </a:t>
            </a:r>
            <a:r>
              <a:rPr lang="ru-RU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вид. </a:t>
            </a:r>
            <a:r>
              <a:rPr lang="ru-RU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літератури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УССР, 1963.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ru-RU" sz="2000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Г. Ивахненко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Самообучающиеся системы с положительными обратными связями. Справочное пособие. — К.: Из-во АН УССР, 1963.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sz="2000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A. G. </a:t>
            </a:r>
            <a:r>
              <a:rPr lang="en-US" sz="2000" i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Ivachnenko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en-US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Cibernetica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technica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— </a:t>
            </a:r>
            <a:r>
              <a:rPr lang="en-US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Bucure?ti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en-US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Editura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Technica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1964.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ru-RU" sz="2000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Г. Ивахненко, В. Г. Лапа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Кибернетические предсказывающие устройства. — К.: «Наук. думка», 1965.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ru-RU" sz="2000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Г. Ивахненко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Кибернетические системы с комбинированным управлением. — К.: «</a:t>
            </a:r>
            <a:r>
              <a:rPr lang="ru-RU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Техніка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 1966.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Ивахненко А.Г., </a:t>
            </a:r>
            <a:r>
              <a:rPr lang="ru-RU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Грубов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В.И., </a:t>
            </a:r>
            <a:r>
              <a:rPr lang="ru-RU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Мандровский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-Соколов Б.Ю. Промышленная кибернетика. — Киев: «Наук. думка», 1966.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Ivakhnenko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A.G. Cybernetic predicting devices. — Perdue Univ. Lafayette, Ind. School of Elect. Eng., 1966.</a:t>
            </a:r>
          </a:p>
          <a:p>
            <a:pPr>
              <a:lnSpc>
                <a:spcPct val="90000"/>
              </a:lnSpc>
            </a:pPr>
            <a:endParaRPr lang="uk-UA" sz="2400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658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1"/>
            </a:pPr>
            <a:r>
              <a:rPr lang="en-US" sz="2000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A. G. </a:t>
            </a:r>
            <a:r>
              <a:rPr lang="en-US" sz="2000" i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Ivachnenko</a:t>
            </a:r>
            <a:r>
              <a:rPr lang="en-US" sz="2000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W. G. </a:t>
            </a:r>
            <a:r>
              <a:rPr lang="en-US" sz="2000" i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Lapa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en-US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Algorytmy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urzadzenia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realizujace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predykcje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— Warszawa: </a:t>
            </a:r>
            <a:r>
              <a:rPr lang="en-US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Wydawnictwo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Naukowo-Techniczne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1967.</a:t>
            </a:r>
          </a:p>
          <a:p>
            <a:pPr marL="457200" indent="-457200">
              <a:buFont typeface="+mj-lt"/>
              <a:buAutoNum type="arabicPeriod" startAt="21"/>
            </a:pPr>
            <a:r>
              <a:rPr lang="en-US" sz="2000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A. G. </a:t>
            </a:r>
            <a:r>
              <a:rPr lang="en-US" sz="2000" i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Ivakhnenko</a:t>
            </a:r>
            <a:r>
              <a:rPr lang="en-US" sz="2000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V. G. </a:t>
            </a:r>
            <a:r>
              <a:rPr lang="en-US" sz="2000" i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Lapa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Cybernetics and forecasting techniques. — New York: </a:t>
            </a:r>
            <a:r>
              <a:rPr lang="en-US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Elsevir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Publishing Company, Inc., 1967.</a:t>
            </a:r>
          </a:p>
          <a:p>
            <a:pPr marL="457200" indent="-457200">
              <a:buFont typeface="+mj-lt"/>
              <a:buAutoNum type="arabicPeriod" startAt="21"/>
            </a:pPr>
            <a:r>
              <a:rPr lang="en-US" sz="2000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A. G. </a:t>
            </a:r>
            <a:r>
              <a:rPr lang="en-US" sz="2000" i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Ivachnenko</a:t>
            </a:r>
            <a:r>
              <a:rPr lang="en-US" sz="2000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V. G. </a:t>
            </a:r>
            <a:r>
              <a:rPr lang="en-US" sz="2000" i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Lapa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Die </a:t>
            </a:r>
            <a:r>
              <a:rPr lang="en-US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kybernetische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Vorhersagungs­anlagen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— Berlin: VEB </a:t>
            </a:r>
            <a:r>
              <a:rPr lang="en-US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Verlag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Technik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1967.</a:t>
            </a:r>
          </a:p>
          <a:p>
            <a:pPr marL="457200" indent="-457200">
              <a:buFont typeface="+mj-lt"/>
              <a:buAutoNum type="arabicPeriod" startAt="21"/>
            </a:pPr>
            <a:r>
              <a:rPr lang="ru-RU" sz="2000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О. Г. </a:t>
            </a:r>
            <a:r>
              <a:rPr lang="ru-RU" sz="2000" i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Івахненко</a:t>
            </a:r>
            <a:r>
              <a:rPr lang="ru-RU" sz="2000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Ю. П. Зайченко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Машини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починають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мислити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— К.: Тов. «</a:t>
            </a:r>
            <a:r>
              <a:rPr lang="ru-RU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Знання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УРСР, 1967.</a:t>
            </a:r>
          </a:p>
          <a:p>
            <a:pPr marL="457200" indent="-457200">
              <a:buFont typeface="+mj-lt"/>
              <a:buAutoNum type="arabicPeriod" startAt="21"/>
            </a:pPr>
            <a:r>
              <a:rPr lang="ru-RU" sz="2000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Г. Ивахненко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Самообучающиеся системы распознавания и автоматического управления. — К.: «</a:t>
            </a:r>
            <a:r>
              <a:rPr lang="ru-RU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Техніка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 1969.</a:t>
            </a:r>
          </a:p>
          <a:p>
            <a:pPr marL="457200" indent="-457200">
              <a:buFont typeface="+mj-lt"/>
              <a:buAutoNum type="arabicPeriod" startAt="21"/>
            </a:pP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Самонастраивающиеся системы. Справочник / Под ред. П.И. </a:t>
            </a:r>
            <a:r>
              <a:rPr lang="ru-RU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Чинаева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— К.: «Наук. думка», 1969.</a:t>
            </a:r>
          </a:p>
          <a:p>
            <a:pPr marL="457200" indent="-457200">
              <a:buFont typeface="+mj-lt"/>
              <a:buAutoNum type="arabicPeriod" startAt="21"/>
            </a:pPr>
            <a:r>
              <a:rPr lang="ru-RU" sz="2000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О. Г. </a:t>
            </a:r>
            <a:r>
              <a:rPr lang="ru-RU" sz="2000" i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Івахненко</a:t>
            </a:r>
            <a:r>
              <a:rPr lang="ru-RU" sz="2000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В. Г. Лапа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Передбачення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випадкових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процесів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— К.: «Наук. думка», 1969.</a:t>
            </a:r>
          </a:p>
          <a:p>
            <a:pPr marL="457200" indent="-457200">
              <a:buFont typeface="+mj-lt"/>
              <a:buAutoNum type="arabicPeriod" startAt="21"/>
            </a:pPr>
            <a:r>
              <a:rPr lang="ru-RU" sz="2000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Г. Ивахненко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Системы эвристической самоорганизации в технической кибернетике. — К.: «</a:t>
            </a:r>
            <a:r>
              <a:rPr lang="ru-RU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Техніка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 1971.</a:t>
            </a:r>
          </a:p>
          <a:p>
            <a:pPr marL="457200" indent="-457200">
              <a:buFont typeface="+mj-lt"/>
              <a:buAutoNum type="arabicPeriod" startAt="21"/>
            </a:pPr>
            <a:r>
              <a:rPr lang="ru-RU" sz="2000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Г. Ивахненко, В. Г. Лапа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Предсказание случайных процессов. — К.: «Наук. думка», 1971.</a:t>
            </a:r>
          </a:p>
          <a:p>
            <a:pPr marL="457200" indent="-457200">
              <a:buFont typeface="+mj-lt"/>
              <a:buAutoNum type="arabicPeriod" startAt="21"/>
            </a:pPr>
            <a:r>
              <a:rPr lang="ru-RU" sz="200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Перцептрон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система распознавания образов / Под ред. А.Г. Ивахненко. — К.: «Наук. думка», 1975.</a:t>
            </a:r>
          </a:p>
          <a:p>
            <a:pPr>
              <a:lnSpc>
                <a:spcPct val="90000"/>
              </a:lnSpc>
            </a:pPr>
            <a:endParaRPr lang="uk-UA" sz="2400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596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1"/>
            </a:pPr>
            <a:r>
              <a:rPr lang="ru-RU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Г. Ивахненко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Долгосрочное прогнозирование и управление сложными системами. — К.: «</a:t>
            </a:r>
            <a:r>
              <a:rPr lang="ru-RU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Техніка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 1975.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ru-RU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Г. Ивахненко, Ю. П. Зайченко, В. Д. Димитров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Принятие решений на основе самоорганизации. — М.: «Сов. радио», 1976.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Справочник по типовым программам моделирования / Под ред. Ивахненко А.Г. — К.: «</a:t>
            </a:r>
            <a:r>
              <a:rPr lang="ru-RU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Техніка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 1980.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ru-RU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Г. Ивахненко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Индуктивный метод самоорганизации моделей сложных систем. — К.: «Наук. думка», 1982.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ru-RU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Г. Ивахненко, Ю. П. Пека, Н. П. Востров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Комбинированный метод моделирования водных и нефтяных полей. — К.: «Наук. думка», 1984.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ru-RU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A. G. </a:t>
            </a:r>
            <a:r>
              <a:rPr lang="ru-RU" i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Ivachnenko</a:t>
            </a:r>
            <a:r>
              <a:rPr lang="ru-RU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J. A. </a:t>
            </a:r>
            <a:r>
              <a:rPr lang="ru-RU" i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Muller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Selbstorganisation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von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vorhersage­modellen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— </a:t>
            </a:r>
            <a:r>
              <a:rPr lang="ru-RU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Berlin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Veb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Verlag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Technik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1984.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ru-RU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Self-organizing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methods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modeling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GMDH </a:t>
            </a:r>
            <a:r>
              <a:rPr lang="ru-RU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type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algorithms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/ </a:t>
            </a:r>
            <a:r>
              <a:rPr lang="ru-RU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S.J.Farlow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— </a:t>
            </a:r>
            <a:r>
              <a:rPr lang="ru-RU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New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York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</a:t>
            </a:r>
            <a:r>
              <a:rPr lang="ru-RU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Basel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Marcel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Decker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Inc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., 1984. — 350 с.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ru-RU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Г. Ивахненко, Й. А. Мюллер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Самоорганизация прогнозирующих моделей. — К.: «</a:t>
            </a:r>
            <a:r>
              <a:rPr lang="ru-RU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Техніка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 1985.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ru-RU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Г. Ивахненко, В. С. </a:t>
            </a:r>
            <a:r>
              <a:rPr lang="ru-RU" i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Степашко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Помехоустойчивость моделирования. — К.: «Наук. думка», 1985.</a:t>
            </a:r>
          </a:p>
          <a:p>
            <a:pPr marL="342900" indent="-342900">
              <a:buFont typeface="+mj-lt"/>
              <a:buAutoNum type="arabicPeriod" startAt="31"/>
            </a:pPr>
            <a:r>
              <a:rPr lang="ru-RU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Г. Ивахненко, О. М. </a:t>
            </a:r>
            <a:r>
              <a:rPr lang="ru-RU" i="1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Дукарский</a:t>
            </a:r>
            <a:r>
              <a:rPr lang="ru-RU" i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В. Я. Браверманн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Модели и методы управления энергетическим строительством. — К.: «</a:t>
            </a:r>
            <a:r>
              <a:rPr lang="ru-RU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Будівельник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 1985.</a:t>
            </a:r>
          </a:p>
          <a:p>
            <a:pPr>
              <a:lnSpc>
                <a:spcPct val="90000"/>
              </a:lnSpc>
            </a:pPr>
            <a:endParaRPr lang="uk-UA" sz="2400" dirty="0" err="1" smtClean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Стрелка влево 9">
            <a:hlinkClick r:id="" action="ppaction://hlinkshowjump?jump=previousslide"/>
          </p:cNvPr>
          <p:cNvSpPr/>
          <p:nvPr/>
        </p:nvSpPr>
        <p:spPr>
          <a:xfrm>
            <a:off x="6479704" y="6348671"/>
            <a:ext cx="864096" cy="432048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</a:t>
            </a:r>
            <a:endParaRPr lang="uk-UA" sz="1600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343800" y="6358416"/>
            <a:ext cx="1008112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</a:t>
            </a:r>
            <a:r>
              <a:rPr lang="uk-UA" dirty="0" err="1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</a:t>
            </a:r>
            <a:endParaRPr lang="uk-UA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29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7" grpId="0"/>
      <p:bldP spid="7" grpId="1"/>
      <p:bldP spid="8" grpId="0"/>
      <p:bldP spid="8" grpId="1"/>
      <p:bldP spid="9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2191845"/>
              </p:ext>
            </p:extLst>
          </p:nvPr>
        </p:nvGraphicFramePr>
        <p:xfrm>
          <a:off x="251520" y="116632"/>
          <a:ext cx="8784976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1" name="Группа 20"/>
          <p:cNvGrpSpPr/>
          <p:nvPr/>
        </p:nvGrpSpPr>
        <p:grpSpPr>
          <a:xfrm>
            <a:off x="6361923" y="404664"/>
            <a:ext cx="2376264" cy="1263103"/>
            <a:chOff x="6361923" y="404664"/>
            <a:chExt cx="2376264" cy="1263103"/>
          </a:xfrm>
        </p:grpSpPr>
        <p:sp>
          <p:nvSpPr>
            <p:cNvPr id="6" name="TextBox 5"/>
            <p:cNvSpPr txBox="1"/>
            <p:nvPr/>
          </p:nvSpPr>
          <p:spPr>
            <a:xfrm>
              <a:off x="6361923" y="404664"/>
              <a:ext cx="2376264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Іван Медянов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373349" y="1243035"/>
              <a:ext cx="235341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2400" i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прапрадід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131840" y="404663"/>
            <a:ext cx="2376264" cy="1254471"/>
            <a:chOff x="3131840" y="404663"/>
            <a:chExt cx="2376264" cy="1254471"/>
          </a:xfrm>
        </p:grpSpPr>
        <p:sp>
          <p:nvSpPr>
            <p:cNvPr id="7" name="TextBox 6"/>
            <p:cNvSpPr txBox="1"/>
            <p:nvPr/>
          </p:nvSpPr>
          <p:spPr>
            <a:xfrm>
              <a:off x="3131840" y="404663"/>
              <a:ext cx="2376264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Яков </a:t>
              </a:r>
              <a:r>
                <a:rPr lang="ru-RU" sz="32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Ваценко</a:t>
              </a:r>
              <a:endPara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42726" y="1234402"/>
              <a:ext cx="235341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2400" i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прапрадід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51520" y="420850"/>
            <a:ext cx="2376264" cy="1238284"/>
            <a:chOff x="251520" y="420850"/>
            <a:chExt cx="2376264" cy="1238284"/>
          </a:xfrm>
        </p:grpSpPr>
        <p:sp>
          <p:nvSpPr>
            <p:cNvPr id="8" name="TextBox 7"/>
            <p:cNvSpPr txBox="1"/>
            <p:nvPr/>
          </p:nvSpPr>
          <p:spPr>
            <a:xfrm>
              <a:off x="251520" y="420850"/>
              <a:ext cx="2376264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(?)</a:t>
              </a:r>
              <a:br>
                <a:rPr lang="ru-RU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</a:br>
              <a:r>
                <a:rPr lang="ru-RU" sz="32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Ваценко</a:t>
              </a:r>
              <a:endPara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1520" y="1234402"/>
              <a:ext cx="235341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2400" i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прапрабабка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619672" y="2636911"/>
            <a:ext cx="2448272" cy="1230874"/>
            <a:chOff x="1619672" y="2636911"/>
            <a:chExt cx="2448272" cy="1230874"/>
          </a:xfrm>
        </p:grpSpPr>
        <p:sp>
          <p:nvSpPr>
            <p:cNvPr id="9" name="TextBox 8"/>
            <p:cNvSpPr txBox="1"/>
            <p:nvPr/>
          </p:nvSpPr>
          <p:spPr>
            <a:xfrm>
              <a:off x="1619672" y="2636911"/>
              <a:ext cx="2448272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Олександра Ваценко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67102" y="3443053"/>
              <a:ext cx="235341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2400" i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прабабка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61923" y="2636912"/>
            <a:ext cx="2376264" cy="1230873"/>
            <a:chOff x="6361923" y="2636912"/>
            <a:chExt cx="2376264" cy="1230873"/>
          </a:xfrm>
        </p:grpSpPr>
        <p:sp>
          <p:nvSpPr>
            <p:cNvPr id="10" name="TextBox 9"/>
            <p:cNvSpPr txBox="1"/>
            <p:nvPr/>
          </p:nvSpPr>
          <p:spPr>
            <a:xfrm>
              <a:off x="6361923" y="2636912"/>
              <a:ext cx="2376264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Олександр Медянов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73349" y="3443053"/>
              <a:ext cx="235341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2400" i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прадід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707904" y="4423803"/>
            <a:ext cx="2378766" cy="1302137"/>
            <a:chOff x="3707904" y="4423803"/>
            <a:chExt cx="2378766" cy="1302137"/>
          </a:xfrm>
        </p:grpSpPr>
        <p:sp>
          <p:nvSpPr>
            <p:cNvPr id="11" name="TextBox 10"/>
            <p:cNvSpPr txBox="1"/>
            <p:nvPr/>
          </p:nvSpPr>
          <p:spPr>
            <a:xfrm>
              <a:off x="3707904" y="4423803"/>
              <a:ext cx="2376264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Анна Медянова</a:t>
              </a:r>
              <a:endPara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33259" y="5301208"/>
              <a:ext cx="235341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2400" i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бабка</a:t>
              </a: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364088" y="5373216"/>
            <a:ext cx="2448272" cy="122413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5" name="Группа 24"/>
          <p:cNvGrpSpPr/>
          <p:nvPr/>
        </p:nvGrpSpPr>
        <p:grpSpPr>
          <a:xfrm>
            <a:off x="5364088" y="5373216"/>
            <a:ext cx="2448272" cy="1247126"/>
            <a:chOff x="5364088" y="5373216"/>
            <a:chExt cx="2448272" cy="1247126"/>
          </a:xfrm>
        </p:grpSpPr>
        <p:sp>
          <p:nvSpPr>
            <p:cNvPr id="2" name="TextBox 1"/>
            <p:cNvSpPr txBox="1"/>
            <p:nvPr/>
          </p:nvSpPr>
          <p:spPr>
            <a:xfrm>
              <a:off x="5364088" y="5373216"/>
              <a:ext cx="2448272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Іван Оперман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11517" y="6195610"/>
              <a:ext cx="235341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2400" i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дід</a:t>
              </a:r>
            </a:p>
          </p:txBody>
        </p:sp>
      </p:grpSp>
      <p:sp>
        <p:nvSpPr>
          <p:cNvPr id="28" name="Стрелка влево 27">
            <a:hlinkClick r:id="" action="ppaction://hlinkshowjump?jump=nextslide"/>
          </p:cNvPr>
          <p:cNvSpPr/>
          <p:nvPr/>
        </p:nvSpPr>
        <p:spPr>
          <a:xfrm flipH="1">
            <a:off x="8275443" y="6439119"/>
            <a:ext cx="792088" cy="432048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Далі</a:t>
            </a:r>
            <a:endParaRPr lang="uk-UA" sz="1600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4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09C4AC-154E-4AA5-890E-FC6DE7C97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609C4AC-154E-4AA5-890E-FC6DE7C97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609C4AC-154E-4AA5-890E-FC6DE7C97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D609C4AC-154E-4AA5-890E-FC6DE7C97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F11698-BFC4-4E35-A983-6E81F57FB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51F11698-BFC4-4E35-A983-6E81F57FB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51F11698-BFC4-4E35-A983-6E81F57FB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51F11698-BFC4-4E35-A983-6E81F57FB9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B1707E-6317-4BA3-BA07-64F4868A9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74B1707E-6317-4BA3-BA07-64F4868A9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74B1707E-6317-4BA3-BA07-64F4868A9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74B1707E-6317-4BA3-BA07-64F4868A9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E47708-BC62-4BE6-A86A-158E38388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59E47708-BC62-4BE6-A86A-158E38388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59E47708-BC62-4BE6-A86A-158E38388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9E47708-BC62-4BE6-A86A-158E383882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EC4BBC-5679-4619-8CD0-9C3046EF4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CFEC4BBC-5679-4619-8CD0-9C3046EF4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CFEC4BBC-5679-4619-8CD0-9C3046EF4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CFEC4BBC-5679-4619-8CD0-9C3046EF42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504344-F15E-4424-8AA2-B8258DF93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2D504344-F15E-4424-8AA2-B8258DF93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2D504344-F15E-4424-8AA2-B8258DF93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2D504344-F15E-4424-8AA2-B8258DF930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32ABF-DB08-4AAD-9227-9AAEBF308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F0432ABF-DB08-4AAD-9227-9AAEBF308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F0432ABF-DB08-4AAD-9227-9AAEBF308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F0432ABF-DB08-4AAD-9227-9AAEBF3089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38645F-3B12-482C-BDE1-A757A85F1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6838645F-3B12-482C-BDE1-A757A85F1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6838645F-3B12-482C-BDE1-A757A85F1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6838645F-3B12-482C-BDE1-A757A85F1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2ABCEF-C16A-463D-B6FA-F6890F321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502ABCEF-C16A-463D-B6FA-F6890F321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502ABCEF-C16A-463D-B6FA-F6890F321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502ABCEF-C16A-463D-B6FA-F6890F321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F7FDF9-3491-43E4-8738-8DFE4FDF9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49F7FDF9-3491-43E4-8738-8DFE4FDF9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9F7FDF9-3491-43E4-8738-8DFE4FDF9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49F7FDF9-3491-43E4-8738-8DFE4FDF98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07ABD2-4AA4-4E44-BEB5-5712D1454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BF07ABD2-4AA4-4E44-BEB5-5712D1454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BF07ABD2-4AA4-4E44-BEB5-5712D1454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BF07ABD2-4AA4-4E44-BEB5-5712D1454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6C4ED2-4230-40B1-B78C-B502A59F9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976C4ED2-4230-40B1-B78C-B502A59F9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976C4ED2-4230-40B1-B78C-B502A59F9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976C4ED2-4230-40B1-B78C-B502A59F9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EB1C9C-2A77-4288-9D53-0BFB8C901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CDEB1C9C-2A77-4288-9D53-0BFB8C901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CDEB1C9C-2A77-4288-9D53-0BFB8C901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>
                                            <p:graphicEl>
                                              <a:dgm id="{CDEB1C9C-2A77-4288-9D53-0BFB8C901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  <p:bldP spid="5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307173401"/>
              </p:ext>
            </p:extLst>
          </p:nvPr>
        </p:nvGraphicFramePr>
        <p:xfrm>
          <a:off x="107504" y="-531440"/>
          <a:ext cx="8928992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 flipV="1">
            <a:off x="6372200" y="1575112"/>
            <a:ext cx="0" cy="360040"/>
          </a:xfrm>
          <a:prstGeom prst="line">
            <a:avLst/>
          </a:prstGeom>
          <a:ln w="1079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75856" y="2244883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Олексій</a:t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Івахненко</a:t>
            </a:r>
            <a:endParaRPr lang="uk-UA" sz="400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2" name="Групувати 11"/>
          <p:cNvGrpSpPr/>
          <p:nvPr/>
        </p:nvGrpSpPr>
        <p:grpSpPr>
          <a:xfrm>
            <a:off x="1619672" y="373818"/>
            <a:ext cx="2400841" cy="1319674"/>
            <a:chOff x="1619672" y="373818"/>
            <a:chExt cx="2400841" cy="1319674"/>
          </a:xfrm>
        </p:grpSpPr>
        <p:sp>
          <p:nvSpPr>
            <p:cNvPr id="13" name="TextBox 12"/>
            <p:cNvSpPr txBox="1"/>
            <p:nvPr/>
          </p:nvSpPr>
          <p:spPr>
            <a:xfrm>
              <a:off x="1619672" y="373818"/>
              <a:ext cx="2376264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Марія Оперман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67102" y="1268760"/>
              <a:ext cx="235341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2400" i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мати</a:t>
              </a:r>
            </a:p>
          </p:txBody>
        </p:sp>
      </p:grpSp>
      <p:grpSp>
        <p:nvGrpSpPr>
          <p:cNvPr id="33" name="Групувати 32"/>
          <p:cNvGrpSpPr/>
          <p:nvPr/>
        </p:nvGrpSpPr>
        <p:grpSpPr>
          <a:xfrm>
            <a:off x="5184068" y="373819"/>
            <a:ext cx="2376264" cy="1319673"/>
            <a:chOff x="5184068" y="373819"/>
            <a:chExt cx="2376264" cy="1319673"/>
          </a:xfrm>
        </p:grpSpPr>
        <p:sp>
          <p:nvSpPr>
            <p:cNvPr id="14" name="TextBox 13"/>
            <p:cNvSpPr txBox="1"/>
            <p:nvPr/>
          </p:nvSpPr>
          <p:spPr>
            <a:xfrm>
              <a:off x="5184068" y="373819"/>
              <a:ext cx="2376264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32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Григорій</a:t>
              </a:r>
              <a:r>
                <a:rPr lang="ru-RU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Івахненко</a:t>
              </a:r>
              <a:endPara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95494" y="1268760"/>
              <a:ext cx="235341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2400" i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батько</a:t>
              </a:r>
            </a:p>
          </p:txBody>
        </p:sp>
      </p:grpSp>
      <p:grpSp>
        <p:nvGrpSpPr>
          <p:cNvPr id="34" name="Групувати 33"/>
          <p:cNvGrpSpPr/>
          <p:nvPr/>
        </p:nvGrpSpPr>
        <p:grpSpPr>
          <a:xfrm>
            <a:off x="179512" y="2204864"/>
            <a:ext cx="2376264" cy="1288828"/>
            <a:chOff x="179512" y="2204864"/>
            <a:chExt cx="2376264" cy="1288828"/>
          </a:xfrm>
        </p:grpSpPr>
        <p:sp>
          <p:nvSpPr>
            <p:cNvPr id="15" name="TextBox 14"/>
            <p:cNvSpPr txBox="1"/>
            <p:nvPr/>
          </p:nvSpPr>
          <p:spPr>
            <a:xfrm>
              <a:off x="179512" y="2204864"/>
              <a:ext cx="2376264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32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Тетяна</a:t>
              </a:r>
              <a:r>
                <a:rPr lang="ru-RU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Івахненко</a:t>
              </a:r>
              <a:endPara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2365" y="3068960"/>
              <a:ext cx="235341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2400" i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сестра</a:t>
              </a:r>
            </a:p>
          </p:txBody>
        </p:sp>
      </p:grpSp>
      <p:grpSp>
        <p:nvGrpSpPr>
          <p:cNvPr id="35" name="Групувати 34"/>
          <p:cNvGrpSpPr/>
          <p:nvPr/>
        </p:nvGrpSpPr>
        <p:grpSpPr>
          <a:xfrm>
            <a:off x="6516216" y="2204863"/>
            <a:ext cx="2425419" cy="1292185"/>
            <a:chOff x="6516216" y="2204863"/>
            <a:chExt cx="2425419" cy="1292185"/>
          </a:xfrm>
        </p:grpSpPr>
        <p:sp>
          <p:nvSpPr>
            <p:cNvPr id="16" name="TextBox 15"/>
            <p:cNvSpPr txBox="1"/>
            <p:nvPr/>
          </p:nvSpPr>
          <p:spPr>
            <a:xfrm>
              <a:off x="6516216" y="2204863"/>
              <a:ext cx="2376264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Анна Івахненко</a:t>
              </a:r>
              <a:endPara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88224" y="3072316"/>
              <a:ext cx="235341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2400" i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сестра</a:t>
              </a:r>
            </a:p>
          </p:txBody>
        </p:sp>
      </p:grpSp>
      <p:sp>
        <p:nvSpPr>
          <p:cNvPr id="22" name="Скругленный прямоугольник 21"/>
          <p:cNvSpPr/>
          <p:nvPr/>
        </p:nvSpPr>
        <p:spPr>
          <a:xfrm>
            <a:off x="82926" y="4293096"/>
            <a:ext cx="2592288" cy="15121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75856" y="5049180"/>
            <a:ext cx="2592288" cy="15121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08204" y="4293096"/>
            <a:ext cx="2592288" cy="15121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0" name="Групувати 39"/>
          <p:cNvGrpSpPr/>
          <p:nvPr/>
        </p:nvGrpSpPr>
        <p:grpSpPr>
          <a:xfrm>
            <a:off x="3383868" y="5054144"/>
            <a:ext cx="2376264" cy="1370182"/>
            <a:chOff x="3383868" y="5054144"/>
            <a:chExt cx="2376264" cy="1370182"/>
          </a:xfrm>
        </p:grpSpPr>
        <p:sp>
          <p:nvSpPr>
            <p:cNvPr id="23" name="TextBox 22"/>
            <p:cNvSpPr txBox="1"/>
            <p:nvPr/>
          </p:nvSpPr>
          <p:spPr>
            <a:xfrm>
              <a:off x="3383868" y="5054144"/>
              <a:ext cx="2376264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3200" dirty="0" err="1"/>
                <a:t> </a:t>
              </a:r>
              <a:r>
                <a:rPr lang="uk-UA" sz="32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Ворзелін</a:t>
              </a:r>
              <a:r>
                <a:rPr lang="uk-UA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а Івановська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95294" y="5999594"/>
              <a:ext cx="235341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2400" i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2-а дружина</a:t>
              </a:r>
            </a:p>
          </p:txBody>
        </p:sp>
      </p:grpSp>
      <p:grpSp>
        <p:nvGrpSpPr>
          <p:cNvPr id="41" name="Групувати 40"/>
          <p:cNvGrpSpPr/>
          <p:nvPr/>
        </p:nvGrpSpPr>
        <p:grpSpPr>
          <a:xfrm>
            <a:off x="6516216" y="4298060"/>
            <a:ext cx="2376264" cy="1419646"/>
            <a:chOff x="6516216" y="4298060"/>
            <a:chExt cx="2376264" cy="1419646"/>
          </a:xfrm>
        </p:grpSpPr>
        <p:sp>
          <p:nvSpPr>
            <p:cNvPr id="24" name="TextBox 23"/>
            <p:cNvSpPr txBox="1"/>
            <p:nvPr/>
          </p:nvSpPr>
          <p:spPr>
            <a:xfrm>
              <a:off x="6516216" y="4298060"/>
              <a:ext cx="2376264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Гертруда </a:t>
              </a:r>
              <a:r>
                <a:rPr lang="uk-UA" sz="320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Полькіт</a:t>
              </a:r>
              <a:endPara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27642" y="5292974"/>
              <a:ext cx="235341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2400" i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3-я дружина</a:t>
              </a:r>
            </a:p>
          </p:txBody>
        </p:sp>
      </p:grpSp>
      <p:grpSp>
        <p:nvGrpSpPr>
          <p:cNvPr id="39" name="Групувати 38"/>
          <p:cNvGrpSpPr/>
          <p:nvPr/>
        </p:nvGrpSpPr>
        <p:grpSpPr>
          <a:xfrm>
            <a:off x="82926" y="4293096"/>
            <a:ext cx="2592287" cy="1424610"/>
            <a:chOff x="82926" y="4293096"/>
            <a:chExt cx="2592287" cy="1424610"/>
          </a:xfrm>
        </p:grpSpPr>
        <p:sp>
          <p:nvSpPr>
            <p:cNvPr id="27" name="TextBox 26"/>
            <p:cNvSpPr txBox="1"/>
            <p:nvPr/>
          </p:nvSpPr>
          <p:spPr>
            <a:xfrm>
              <a:off x="82926" y="4293096"/>
              <a:ext cx="2592287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Людмила </a:t>
              </a:r>
              <a:r>
                <a:rPr lang="uk-UA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Переломова</a:t>
              </a:r>
              <a:endPara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2365" y="5292974"/>
              <a:ext cx="235341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i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1-</a:t>
              </a:r>
              <a:r>
                <a:rPr lang="ru-RU" sz="2400" i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а дружина</a:t>
              </a:r>
              <a:endParaRPr lang="uk-UA" sz="2400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endParaRPr>
            </a:p>
          </p:txBody>
        </p:sp>
      </p:grpSp>
      <p:cxnSp>
        <p:nvCxnSpPr>
          <p:cNvPr id="3" name="Пряма зі стрілкою 2"/>
          <p:cNvCxnSpPr/>
          <p:nvPr/>
        </p:nvCxnSpPr>
        <p:spPr>
          <a:xfrm flipH="1">
            <a:off x="4571999" y="3497048"/>
            <a:ext cx="2" cy="1444120"/>
          </a:xfrm>
          <a:prstGeom prst="straightConnector1">
            <a:avLst/>
          </a:prstGeom>
          <a:ln w="1079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зі стрілкою 30"/>
          <p:cNvCxnSpPr/>
          <p:nvPr/>
        </p:nvCxnSpPr>
        <p:spPr>
          <a:xfrm flipH="1">
            <a:off x="2675213" y="3521994"/>
            <a:ext cx="600643" cy="776066"/>
          </a:xfrm>
          <a:prstGeom prst="straightConnector1">
            <a:avLst/>
          </a:prstGeom>
          <a:ln w="1079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зі стрілкою 31"/>
          <p:cNvCxnSpPr/>
          <p:nvPr/>
        </p:nvCxnSpPr>
        <p:spPr>
          <a:xfrm>
            <a:off x="5868144" y="3532616"/>
            <a:ext cx="540060" cy="776066"/>
          </a:xfrm>
          <a:prstGeom prst="straightConnector1">
            <a:avLst/>
          </a:prstGeom>
          <a:ln w="1079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трелка влево 37">
            <a:hlinkClick r:id="" action="ppaction://hlinkshowjump?jump=nextslide"/>
          </p:cNvPr>
          <p:cNvSpPr/>
          <p:nvPr/>
        </p:nvSpPr>
        <p:spPr>
          <a:xfrm flipH="1">
            <a:off x="8337646" y="6404240"/>
            <a:ext cx="792088" cy="432048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Далі</a:t>
            </a:r>
            <a:endParaRPr lang="uk-UA" sz="1600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607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7E1FD3-8355-41B0-B7FB-359C16DF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817E1FD3-8355-41B0-B7FB-359C16DFF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817E1FD3-8355-41B0-B7FB-359C16DF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817E1FD3-8355-41B0-B7FB-359C16DF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62E8C3-D4F9-47A6-9D2F-632A38E4A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graphicEl>
                                              <a:dgm id="{3462E8C3-D4F9-47A6-9D2F-632A38E4A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graphicEl>
                                              <a:dgm id="{3462E8C3-D4F9-47A6-9D2F-632A38E4A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graphicEl>
                                              <a:dgm id="{3462E8C3-D4F9-47A6-9D2F-632A38E4A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79D74D-2A45-4C2F-8100-0F064842A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graphicEl>
                                              <a:dgm id="{4879D74D-2A45-4C2F-8100-0F064842A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graphicEl>
                                              <a:dgm id="{4879D74D-2A45-4C2F-8100-0F064842A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graphicEl>
                                              <a:dgm id="{4879D74D-2A45-4C2F-8100-0F064842A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044EB99-BDBC-44D5-9764-8AC82CDEB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graphicEl>
                                              <a:dgm id="{F044EB99-BDBC-44D5-9764-8AC82CDEBF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graphicEl>
                                              <a:dgm id="{F044EB99-BDBC-44D5-9764-8AC82CDEB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graphicEl>
                                              <a:dgm id="{F044EB99-BDBC-44D5-9764-8AC82CDEB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36A0283-A02D-4B45-83BE-C0F57C33F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graphicEl>
                                              <a:dgm id="{E36A0283-A02D-4B45-83BE-C0F57C33F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graphicEl>
                                              <a:dgm id="{E36A0283-A02D-4B45-83BE-C0F57C33F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dgm id="{E36A0283-A02D-4B45-83BE-C0F57C33F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B6B2D8-E469-41BD-9FF6-8E2924FF2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graphicEl>
                                              <a:dgm id="{D4B6B2D8-E469-41BD-9FF6-8E2924FF2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graphicEl>
                                              <a:dgm id="{D4B6B2D8-E469-41BD-9FF6-8E2924FF2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graphicEl>
                                              <a:dgm id="{D4B6B2D8-E469-41BD-9FF6-8E2924FF2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3288022-AE15-45BF-A269-8AB8EC18C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graphicEl>
                                              <a:dgm id="{33288022-AE15-45BF-A269-8AB8EC18C8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33288022-AE15-45BF-A269-8AB8EC18C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graphicEl>
                                              <a:dgm id="{33288022-AE15-45BF-A269-8AB8EC18C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9C8076-8933-4A79-957A-9A1D52928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graphicEl>
                                              <a:dgm id="{1F9C8076-8933-4A79-957A-9A1D52928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1F9C8076-8933-4A79-957A-9A1D52928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graphicEl>
                                              <a:dgm id="{1F9C8076-8933-4A79-957A-9A1D52928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  <p:bldP spid="17" grpId="0"/>
      <p:bldP spid="22" grpId="0" animBg="1"/>
      <p:bldP spid="25" grpId="0" animBg="1"/>
      <p:bldP spid="26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64705" y="239629"/>
            <a:ext cx="8917566" cy="2268252"/>
            <a:chOff x="82926" y="4293096"/>
            <a:chExt cx="8917566" cy="226825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82926" y="4293096"/>
              <a:ext cx="2592288" cy="151216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3275856" y="5049180"/>
              <a:ext cx="2592288" cy="151216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408204" y="4293096"/>
              <a:ext cx="2592288" cy="151216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926" y="4293096"/>
              <a:ext cx="2592287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Людмила </a:t>
              </a:r>
              <a:r>
                <a:rPr lang="uk-UA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Переломова</a:t>
              </a:r>
              <a:endPara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83868" y="5054144"/>
              <a:ext cx="2376264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3200" dirty="0" err="1"/>
                <a:t> </a:t>
              </a:r>
              <a:r>
                <a:rPr lang="uk-UA" sz="32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Ворзелін</a:t>
              </a:r>
              <a:r>
                <a:rPr lang="uk-UA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а Івановська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16216" y="4298060"/>
              <a:ext cx="2376264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3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Гертруда </a:t>
              </a:r>
              <a:r>
                <a:rPr lang="uk-UA" sz="32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Полькіт</a:t>
              </a:r>
              <a:endPara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95294" y="5999594"/>
              <a:ext cx="235341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2400" i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2-а дружина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27642" y="5292974"/>
              <a:ext cx="235341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2400" i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3-а дружина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2365" y="5292974"/>
              <a:ext cx="235341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i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1-</a:t>
              </a:r>
              <a:r>
                <a:rPr lang="ru-RU" sz="2400" i="1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itchFamily="18" charset="0"/>
                </a:rPr>
                <a:t>а дружина</a:t>
              </a:r>
              <a:endParaRPr lang="uk-UA" sz="2400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647911" y="4276047"/>
            <a:ext cx="1923019" cy="1075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Наталія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20981" y="3140968"/>
            <a:ext cx="1923019" cy="1075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Катерина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06314" y="5351203"/>
            <a:ext cx="1923019" cy="1075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Марія 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56324" y="4276047"/>
            <a:ext cx="1923019" cy="1075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Григорій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188" y="3140968"/>
            <a:ext cx="1923019" cy="1075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Дмитро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9" name="Прямая со стрелкой 18"/>
          <p:cNvCxnSpPr>
            <a:stCxn id="7" idx="2"/>
            <a:endCxn id="2" idx="0"/>
          </p:cNvCxnSpPr>
          <p:nvPr/>
        </p:nvCxnSpPr>
        <p:spPr>
          <a:xfrm>
            <a:off x="7786127" y="1751797"/>
            <a:ext cx="396364" cy="1389171"/>
          </a:xfrm>
          <a:prstGeom prst="straightConnector1">
            <a:avLst/>
          </a:prstGeom>
          <a:ln w="1079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148009" y="3791392"/>
            <a:ext cx="235341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син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41128" y="4952339"/>
            <a:ext cx="235341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син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32716" y="4929761"/>
            <a:ext cx="235341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донька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91117" y="6001627"/>
            <a:ext cx="235341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донька</a:t>
            </a:r>
          </a:p>
        </p:txBody>
      </p:sp>
      <p:cxnSp>
        <p:nvCxnSpPr>
          <p:cNvPr id="27" name="Прямая со стрелкой 26"/>
          <p:cNvCxnSpPr>
            <a:stCxn id="7" idx="2"/>
            <a:endCxn id="14" idx="0"/>
          </p:cNvCxnSpPr>
          <p:nvPr/>
        </p:nvCxnSpPr>
        <p:spPr>
          <a:xfrm flipH="1">
            <a:off x="6609421" y="1751797"/>
            <a:ext cx="1176706" cy="2524250"/>
          </a:xfrm>
          <a:prstGeom prst="straightConnector1">
            <a:avLst/>
          </a:prstGeom>
          <a:ln w="1079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05784" y="3787330"/>
            <a:ext cx="235341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i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aramond" pitchFamily="18" charset="0"/>
              </a:rPr>
              <a:t>донька</a:t>
            </a:r>
          </a:p>
        </p:txBody>
      </p:sp>
      <p:cxnSp>
        <p:nvCxnSpPr>
          <p:cNvPr id="29" name="Прямая со стрелкой 28"/>
          <p:cNvCxnSpPr>
            <a:stCxn id="6" idx="2"/>
            <a:endCxn id="15" idx="0"/>
          </p:cNvCxnSpPr>
          <p:nvPr/>
        </p:nvCxnSpPr>
        <p:spPr>
          <a:xfrm>
            <a:off x="4653779" y="2507881"/>
            <a:ext cx="14045" cy="2843322"/>
          </a:xfrm>
          <a:prstGeom prst="straightConnector1">
            <a:avLst/>
          </a:prstGeom>
          <a:ln w="1079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5" idx="2"/>
            <a:endCxn id="17" idx="0"/>
          </p:cNvCxnSpPr>
          <p:nvPr/>
        </p:nvCxnSpPr>
        <p:spPr>
          <a:xfrm flipH="1">
            <a:off x="1028698" y="1751797"/>
            <a:ext cx="432151" cy="1389171"/>
          </a:xfrm>
          <a:prstGeom prst="straightConnector1">
            <a:avLst/>
          </a:prstGeom>
          <a:ln w="1079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6" idx="0"/>
          </p:cNvCxnSpPr>
          <p:nvPr/>
        </p:nvCxnSpPr>
        <p:spPr>
          <a:xfrm>
            <a:off x="1663119" y="1590732"/>
            <a:ext cx="1054715" cy="2685315"/>
          </a:xfrm>
          <a:prstGeom prst="straightConnector1">
            <a:avLst/>
          </a:prstGeom>
          <a:ln w="1079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трелка влево 37">
            <a:hlinkClick r:id="" action="ppaction://hlinkshowjump?jump=previousslide"/>
          </p:cNvPr>
          <p:cNvSpPr/>
          <p:nvPr/>
        </p:nvSpPr>
        <p:spPr>
          <a:xfrm>
            <a:off x="6479704" y="6348671"/>
            <a:ext cx="864096" cy="432048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</a:t>
            </a:r>
            <a:endParaRPr lang="uk-UA" sz="1600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Скругленный прямоугольник 38">
            <a:hlinkClick r:id="rId2" action="ppaction://hlinksldjump"/>
          </p:cNvPr>
          <p:cNvSpPr/>
          <p:nvPr/>
        </p:nvSpPr>
        <p:spPr>
          <a:xfrm>
            <a:off x="7343800" y="6358416"/>
            <a:ext cx="1008112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</a:t>
            </a:r>
            <a:r>
              <a:rPr lang="uk-UA" dirty="0" err="1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</a:t>
            </a:r>
            <a:endParaRPr lang="uk-UA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084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15" grpId="0" animBg="1"/>
      <p:bldP spid="16" grpId="0" animBg="1"/>
      <p:bldP spid="17" grpId="0" animBg="1"/>
      <p:bldP spid="21" grpId="0"/>
      <p:bldP spid="22" grpId="0"/>
      <p:bldP spid="23" grpId="0"/>
      <p:bldP spid="24" grpId="0"/>
      <p:bldP spid="25" grpId="0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3458968497"/>
              </p:ext>
            </p:extLst>
          </p:nvPr>
        </p:nvGraphicFramePr>
        <p:xfrm>
          <a:off x="6273511" y="2971780"/>
          <a:ext cx="2784564" cy="3718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106865" y="116632"/>
            <a:ext cx="3313007" cy="2905583"/>
            <a:chOff x="106865" y="116632"/>
            <a:chExt cx="3560959" cy="3099483"/>
          </a:xfrm>
        </p:grpSpPr>
        <p:graphicFrame>
          <p:nvGraphicFramePr>
            <p:cNvPr id="4" name="Схема 3"/>
            <p:cNvGraphicFramePr/>
            <p:nvPr>
              <p:extLst>
                <p:ext uri="{D42A27DB-BD31-4B8C-83A1-F6EECF244321}">
                  <p14:modId xmlns:p14="http://schemas.microsoft.com/office/powerpoint/2010/main" val="3425450020"/>
                </p:ext>
              </p:extLst>
            </p:nvPr>
          </p:nvGraphicFramePr>
          <p:xfrm>
            <a:off x="107504" y="116632"/>
            <a:ext cx="3557330" cy="30994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pic>
          <p:nvPicPr>
            <p:cNvPr id="2050" name="Picture 2" descr="О.Г.Iвахненко,М.М.Амосов,В.М.Глушков. Фото. Розмiр 16 k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65" y="116632"/>
              <a:ext cx="3557330" cy="24254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10494" y="2531948"/>
              <a:ext cx="3557330" cy="630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200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latin typeface="Garamond" pitchFamily="18" charset="0"/>
                </a:rPr>
                <a:t>Академiки Олексiй Григорович Iвахненко, Микола Михайлович Амосов, Вiктор Михайлович Глушков. 70-i роки ХХ </a:t>
              </a:r>
              <a:r>
                <a:rPr lang="uk-UA" sz="1200" dirty="0" smtClean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latin typeface="Garamond" pitchFamily="18" charset="0"/>
                </a:rPr>
                <a:t>столiття</a:t>
              </a:r>
              <a:endParaRPr lang="uk-UA" sz="1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Garamond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012160" y="116632"/>
            <a:ext cx="3048000" cy="2736304"/>
            <a:chOff x="6012160" y="116632"/>
            <a:chExt cx="3048000" cy="2736304"/>
          </a:xfrm>
        </p:grpSpPr>
        <p:graphicFrame>
          <p:nvGraphicFramePr>
            <p:cNvPr id="7" name="Схема 6"/>
            <p:cNvGraphicFramePr/>
            <p:nvPr>
              <p:extLst>
                <p:ext uri="{D42A27DB-BD31-4B8C-83A1-F6EECF244321}">
                  <p14:modId xmlns:p14="http://schemas.microsoft.com/office/powerpoint/2010/main" val="3622650990"/>
                </p:ext>
              </p:extLst>
            </p:nvPr>
          </p:nvGraphicFramePr>
          <p:xfrm>
            <a:off x="6012160" y="116632"/>
            <a:ext cx="3048000" cy="27363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pic>
          <p:nvPicPr>
            <p:cNvPr id="2052" name="Picture 4" descr="http://www.mgua.irtc.org.ua/images/OGI_04_u.jpg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64"/>
            <a:stretch/>
          </p:blipFill>
          <p:spPr bwMode="auto">
            <a:xfrm>
              <a:off x="6012160" y="116632"/>
              <a:ext cx="3045915" cy="23853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012160" y="2409482"/>
              <a:ext cx="3045915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1200" dirty="0" smtClean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</a:rPr>
                <a:t>Марія Оперман і Григорій Івахненко – батьки Олексія Григоровича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530938" y="116632"/>
            <a:ext cx="2376264" cy="2104008"/>
            <a:chOff x="3530938" y="116632"/>
            <a:chExt cx="2376264" cy="2104008"/>
          </a:xfrm>
        </p:grpSpPr>
        <p:graphicFrame>
          <p:nvGraphicFramePr>
            <p:cNvPr id="13" name="Схема 12"/>
            <p:cNvGraphicFramePr/>
            <p:nvPr>
              <p:extLst>
                <p:ext uri="{D42A27DB-BD31-4B8C-83A1-F6EECF244321}">
                  <p14:modId xmlns:p14="http://schemas.microsoft.com/office/powerpoint/2010/main" val="4132838726"/>
                </p:ext>
              </p:extLst>
            </p:nvPr>
          </p:nvGraphicFramePr>
          <p:xfrm>
            <a:off x="3543395" y="116632"/>
            <a:ext cx="2327920" cy="21040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9" r:lo="rId20" r:qs="rId21" r:cs="rId22"/>
            </a:graphicData>
          </a:graphic>
        </p:graphicFrame>
        <p:pic>
          <p:nvPicPr>
            <p:cNvPr id="2054" name="Picture 6" descr="https://encrypted-tbn0.gstatic.com/images?q=tbn:ANd9GcSKK0XE85QFzsUoX2vpY9j9qhWKuTihf16YjXBu6cMMaI_rHukp"/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319"/>
            <a:stretch/>
          </p:blipFill>
          <p:spPr bwMode="auto">
            <a:xfrm>
              <a:off x="3569995" y="116632"/>
              <a:ext cx="2298150" cy="16907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530938" y="1727846"/>
              <a:ext cx="2376264" cy="45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1300" dirty="0" smtClean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</a:rPr>
                <a:t>О. Г. Івахненко в лабораторії </a:t>
              </a:r>
              <a:br>
                <a:rPr lang="uk-UA" sz="1300" dirty="0" smtClean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</a:rPr>
              </a:br>
              <a:r>
                <a:rPr lang="uk-UA" sz="1300" dirty="0" smtClean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</a:rPr>
                <a:t>(зліва, 1960 р.)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369081" y="4367082"/>
            <a:ext cx="2722698" cy="2332898"/>
            <a:chOff x="3369081" y="4367082"/>
            <a:chExt cx="2722698" cy="2332898"/>
          </a:xfrm>
        </p:grpSpPr>
        <p:graphicFrame>
          <p:nvGraphicFramePr>
            <p:cNvPr id="22" name="Схема 21"/>
            <p:cNvGraphicFramePr/>
            <p:nvPr>
              <p:extLst>
                <p:ext uri="{D42A27DB-BD31-4B8C-83A1-F6EECF244321}">
                  <p14:modId xmlns:p14="http://schemas.microsoft.com/office/powerpoint/2010/main" val="2756396134"/>
                </p:ext>
              </p:extLst>
            </p:nvPr>
          </p:nvGraphicFramePr>
          <p:xfrm>
            <a:off x="3374076" y="4367082"/>
            <a:ext cx="2713800" cy="23227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6" r:lo="rId27" r:qs="rId28" r:cs="rId29"/>
            </a:graphicData>
          </a:graphic>
        </p:graphicFrame>
        <p:pic>
          <p:nvPicPr>
            <p:cNvPr id="2058" name="Picture 10" descr="http://www.mgua.irtc.org.ua/images/OGI_Vin_u.jpg"/>
            <p:cNvPicPr>
              <a:picLocks noChangeAspect="1" noChangeArrowheads="1"/>
            </p:cNvPicPr>
            <p:nvPr/>
          </p:nvPicPr>
          <p:blipFill rotWithShape="1">
            <a:blip r:embed="rId31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78"/>
            <a:stretch/>
          </p:blipFill>
          <p:spPr bwMode="auto">
            <a:xfrm>
              <a:off x="3369081" y="4400550"/>
              <a:ext cx="2713800" cy="18896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3377979" y="6275248"/>
              <a:ext cx="271380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20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О.Г. </a:t>
              </a:r>
              <a:r>
                <a:rPr lang="uk-UA" sz="120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Івахненко (справа) та Норберт  </a:t>
              </a:r>
              <a:br>
                <a:rPr lang="uk-UA" sz="120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</a:br>
              <a:r>
                <a:rPr lang="uk-UA" sz="120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Вінер під час конференції ІФАК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27361" y="3249685"/>
            <a:ext cx="3126845" cy="3478500"/>
            <a:chOff x="127361" y="3249685"/>
            <a:chExt cx="3126845" cy="3478500"/>
          </a:xfrm>
        </p:grpSpPr>
        <p:graphicFrame>
          <p:nvGraphicFramePr>
            <p:cNvPr id="27" name="Схема 26"/>
            <p:cNvGraphicFramePr/>
            <p:nvPr>
              <p:extLst>
                <p:ext uri="{D42A27DB-BD31-4B8C-83A1-F6EECF244321}">
                  <p14:modId xmlns:p14="http://schemas.microsoft.com/office/powerpoint/2010/main" val="4164831181"/>
                </p:ext>
              </p:extLst>
            </p:nvPr>
          </p:nvGraphicFramePr>
          <p:xfrm>
            <a:off x="155573" y="3249685"/>
            <a:ext cx="3098633" cy="34785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3" r:lo="rId34" r:qs="rId35" r:cs="rId36"/>
            </a:graphicData>
          </a:graphic>
        </p:graphicFrame>
        <p:pic>
          <p:nvPicPr>
            <p:cNvPr id="2066" name="Picture 18" descr="http://www.gmdh.net/AG/image022.gif"/>
            <p:cNvPicPr>
              <a:picLocks noChangeAspect="1" noChangeArrowheads="1"/>
            </p:cNvPicPr>
            <p:nvPr/>
          </p:nvPicPr>
          <p:blipFill rotWithShape="1"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993"/>
            <a:stretch/>
          </p:blipFill>
          <p:spPr bwMode="auto">
            <a:xfrm>
              <a:off x="127361" y="3284984"/>
              <a:ext cx="3126294" cy="25922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155575" y="5877272"/>
              <a:ext cx="3098080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1300" dirty="0" smtClean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</a:rPr>
                <a:t>О. Г. Івахненко на церемонії присвоєння йому почесного ступеня </a:t>
              </a:r>
              <a:r>
                <a:rPr lang="en-US" sz="1300" dirty="0" smtClean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</a:rPr>
                <a:t>DOCTOR HONORIS CAUSA </a:t>
              </a:r>
              <a:r>
                <a:rPr lang="uk-UA" sz="1300" dirty="0" smtClean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</a:rPr>
                <a:t> Львівської політехніки (2002 р.)</a:t>
              </a:r>
            </a:p>
          </p:txBody>
        </p:sp>
      </p:grpSp>
      <p:pic>
        <p:nvPicPr>
          <p:cNvPr id="2072" name="Picture 24" descr="http://www.gmdh.net/AG/kobelyaki0.gif"/>
          <p:cNvPicPr>
            <a:picLocks noChangeAspect="1" noChangeArrowheads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t="48529" r="57665" b="19700"/>
          <a:stretch/>
        </p:blipFill>
        <p:spPr bwMode="auto">
          <a:xfrm>
            <a:off x="6300192" y="2961486"/>
            <a:ext cx="2685876" cy="3328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TextBox 2048"/>
          <p:cNvSpPr txBox="1"/>
          <p:nvPr/>
        </p:nvSpPr>
        <p:spPr>
          <a:xfrm>
            <a:off x="6300192" y="6261398"/>
            <a:ext cx="2685876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13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Марія Оперман з дітьми:</a:t>
            </a:r>
          </a:p>
          <a:p>
            <a:pPr algn="ctr">
              <a:lnSpc>
                <a:spcPct val="90000"/>
              </a:lnSpc>
            </a:pPr>
            <a:r>
              <a:rPr lang="uk-UA" sz="13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Танею, Ганною і Олексієм</a:t>
            </a:r>
          </a:p>
        </p:txBody>
      </p:sp>
      <p:grpSp>
        <p:nvGrpSpPr>
          <p:cNvPr id="2055" name="Группа 2054"/>
          <p:cNvGrpSpPr/>
          <p:nvPr/>
        </p:nvGrpSpPr>
        <p:grpSpPr>
          <a:xfrm>
            <a:off x="3530938" y="2304988"/>
            <a:ext cx="2319066" cy="1959992"/>
            <a:chOff x="3530938" y="2304988"/>
            <a:chExt cx="2319066" cy="1959992"/>
          </a:xfrm>
        </p:grpSpPr>
        <p:graphicFrame>
          <p:nvGraphicFramePr>
            <p:cNvPr id="2051" name="Схема 2050"/>
            <p:cNvGraphicFramePr/>
            <p:nvPr>
              <p:extLst>
                <p:ext uri="{D42A27DB-BD31-4B8C-83A1-F6EECF244321}">
                  <p14:modId xmlns:p14="http://schemas.microsoft.com/office/powerpoint/2010/main" val="270480585"/>
                </p:ext>
              </p:extLst>
            </p:nvPr>
          </p:nvGraphicFramePr>
          <p:xfrm>
            <a:off x="3530938" y="2304988"/>
            <a:ext cx="2319066" cy="19599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0" r:lo="rId41" r:qs="rId42" r:cs="rId43"/>
            </a:graphicData>
          </a:graphic>
        </p:graphicFrame>
        <p:pic>
          <p:nvPicPr>
            <p:cNvPr id="43" name="Picture 4" descr="Photo O.G.Ivakhnenko"/>
            <p:cNvPicPr>
              <a:picLocks noChangeAspect="1" noChangeArrowheads="1"/>
            </p:cNvPicPr>
            <p:nvPr/>
          </p:nvPicPr>
          <p:blipFill rotWithShape="1"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90"/>
            <a:stretch/>
          </p:blipFill>
          <p:spPr bwMode="auto">
            <a:xfrm>
              <a:off x="3812508" y="2315578"/>
              <a:ext cx="1844743" cy="19129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3" name="TextBox 2052"/>
            <p:cNvSpPr txBox="1"/>
            <p:nvPr/>
          </p:nvSpPr>
          <p:spPr>
            <a:xfrm>
              <a:off x="4319258" y="3927518"/>
              <a:ext cx="1329094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uk-UA" sz="1600" b="1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</a:rPr>
                <a:t>1916 р.</a:t>
              </a:r>
            </a:p>
          </p:txBody>
        </p:sp>
      </p:grpSp>
      <p:sp>
        <p:nvSpPr>
          <p:cNvPr id="34" name="Стрелка влево 33">
            <a:hlinkClick r:id="" action="ppaction://hlinkshowjump?jump=nextslide"/>
          </p:cNvPr>
          <p:cNvSpPr/>
          <p:nvPr/>
        </p:nvSpPr>
        <p:spPr>
          <a:xfrm flipH="1">
            <a:off x="8351912" y="6381328"/>
            <a:ext cx="792088" cy="432048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Далі</a:t>
            </a:r>
            <a:endParaRPr lang="uk-UA" sz="1600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045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  <p:bldP spid="2049" grpId="0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07504" y="116632"/>
            <a:ext cx="3960440" cy="3576475"/>
            <a:chOff x="107504" y="116632"/>
            <a:chExt cx="3960440" cy="3576475"/>
          </a:xfrm>
        </p:grpSpPr>
        <p:graphicFrame>
          <p:nvGraphicFramePr>
            <p:cNvPr id="5" name="Схема 4"/>
            <p:cNvGraphicFramePr/>
            <p:nvPr>
              <p:extLst>
                <p:ext uri="{D42A27DB-BD31-4B8C-83A1-F6EECF244321}">
                  <p14:modId xmlns:p14="http://schemas.microsoft.com/office/powerpoint/2010/main" val="2148806357"/>
                </p:ext>
              </p:extLst>
            </p:nvPr>
          </p:nvGraphicFramePr>
          <p:xfrm>
            <a:off x="107504" y="116632"/>
            <a:ext cx="3960440" cy="35283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3074" name="Picture 2" descr="http://www.gmdh.net/AG/kobelyaki6.gif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0" t="4749" r="9607" b="45400"/>
            <a:stretch/>
          </p:blipFill>
          <p:spPr bwMode="auto">
            <a:xfrm>
              <a:off x="107504" y="188640"/>
              <a:ext cx="3960440" cy="31093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7504" y="3212976"/>
              <a:ext cx="396044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1400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</a:rPr>
                <a:t>Затвердження звання професора О.Г. Івахненка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183339" y="73194"/>
            <a:ext cx="2401540" cy="1944215"/>
            <a:chOff x="3519106" y="2276872"/>
            <a:chExt cx="2401540" cy="1944215"/>
          </a:xfrm>
        </p:grpSpPr>
        <p:graphicFrame>
          <p:nvGraphicFramePr>
            <p:cNvPr id="10" name="Схема 9"/>
            <p:cNvGraphicFramePr/>
            <p:nvPr>
              <p:extLst>
                <p:ext uri="{D42A27DB-BD31-4B8C-83A1-F6EECF244321}">
                  <p14:modId xmlns:p14="http://schemas.microsoft.com/office/powerpoint/2010/main" val="1856593973"/>
                </p:ext>
              </p:extLst>
            </p:nvPr>
          </p:nvGraphicFramePr>
          <p:xfrm>
            <a:off x="3519106" y="2337418"/>
            <a:ext cx="2399928" cy="18836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pic>
          <p:nvPicPr>
            <p:cNvPr id="11" name="Picture 8" descr="https://encrypted-tbn1.gstatic.com/images?q=tbn:ANd9GcTEy8rfx2kiLfhc22O0a58mqArQ522UbGiZQU8z0JZqvc_XtrF6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8" b="23503"/>
            <a:stretch/>
          </p:blipFill>
          <p:spPr bwMode="auto">
            <a:xfrm>
              <a:off x="3550466" y="2276872"/>
              <a:ext cx="2337207" cy="14791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544383" y="3679442"/>
              <a:ext cx="2376263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uk-UA" sz="1400" dirty="0" smtClean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</a:rPr>
                <a:t>Всесоюзна конференція з інваріантності (Київ, 1964)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732240" y="175910"/>
            <a:ext cx="2324100" cy="3277131"/>
            <a:chOff x="6732240" y="175910"/>
            <a:chExt cx="2324100" cy="3277131"/>
          </a:xfrm>
        </p:grpSpPr>
        <p:graphicFrame>
          <p:nvGraphicFramePr>
            <p:cNvPr id="14" name="Схема 13"/>
            <p:cNvGraphicFramePr/>
            <p:nvPr>
              <p:extLst>
                <p:ext uri="{D42A27DB-BD31-4B8C-83A1-F6EECF244321}">
                  <p14:modId xmlns:p14="http://schemas.microsoft.com/office/powerpoint/2010/main" val="1452227875"/>
                </p:ext>
              </p:extLst>
            </p:nvPr>
          </p:nvGraphicFramePr>
          <p:xfrm>
            <a:off x="6732240" y="175910"/>
            <a:ext cx="2324100" cy="327713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pic>
          <p:nvPicPr>
            <p:cNvPr id="3080" name="Picture 8" descr="Молодий інженер Березняківської ТЕЦ (1932 р.)"/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667"/>
            <a:stretch/>
          </p:blipFill>
          <p:spPr bwMode="auto">
            <a:xfrm>
              <a:off x="6732240" y="188640"/>
              <a:ext cx="2324100" cy="26184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804248" y="2807111"/>
              <a:ext cx="216024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endParaRPr lang="uk-UA" sz="2400" dirty="0" err="1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32240" y="2807111"/>
              <a:ext cx="232410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1600" dirty="0" smtClean="0"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</a:rPr>
                <a:t>1932 р.- інженер Березняківської ТЕЦ</a:t>
              </a:r>
            </a:p>
          </p:txBody>
        </p:sp>
      </p:grp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777283756"/>
              </p:ext>
            </p:extLst>
          </p:nvPr>
        </p:nvGraphicFramePr>
        <p:xfrm>
          <a:off x="6738840" y="3673471"/>
          <a:ext cx="2324100" cy="305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pic>
        <p:nvPicPr>
          <p:cNvPr id="3082" name="Picture 10" descr="Подпись: Старшокурсник Ленінградського електротехнічного інституту (1938 р.)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" b="25554"/>
          <a:stretch/>
        </p:blipFill>
        <p:spPr bwMode="auto">
          <a:xfrm>
            <a:off x="6823465" y="3642449"/>
            <a:ext cx="2141649" cy="2793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823465" y="6410040"/>
            <a:ext cx="214164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16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1938 р.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34964" y="3779044"/>
            <a:ext cx="2804967" cy="2944928"/>
            <a:chOff x="134964" y="3779044"/>
            <a:chExt cx="2804967" cy="2944928"/>
          </a:xfrm>
        </p:grpSpPr>
        <p:graphicFrame>
          <p:nvGraphicFramePr>
            <p:cNvPr id="21" name="Схема 20"/>
            <p:cNvGraphicFramePr/>
            <p:nvPr>
              <p:extLst>
                <p:ext uri="{D42A27DB-BD31-4B8C-83A1-F6EECF244321}">
                  <p14:modId xmlns:p14="http://schemas.microsoft.com/office/powerpoint/2010/main" val="1428494328"/>
                </p:ext>
              </p:extLst>
            </p:nvPr>
          </p:nvGraphicFramePr>
          <p:xfrm>
            <a:off x="134964" y="3779044"/>
            <a:ext cx="2804967" cy="28853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7" r:lo="rId28" r:qs="rId29" r:cs="rId30"/>
            </a:graphicData>
          </a:graphic>
        </p:graphicFrame>
        <p:pic>
          <p:nvPicPr>
            <p:cNvPr id="3084" name="Picture 12" descr="О.Г. Івахненко серед своїх учнівна конференції в Празі (2001 р.)"/>
            <p:cNvPicPr>
              <a:picLocks noChangeAspect="1" noChangeArrowheads="1"/>
            </p:cNvPicPr>
            <p:nvPr/>
          </p:nvPicPr>
          <p:blipFill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43"/>
            <a:stretch/>
          </p:blipFill>
          <p:spPr bwMode="auto">
            <a:xfrm>
              <a:off x="206973" y="3779044"/>
              <a:ext cx="2681550" cy="22603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206973" y="5966842"/>
              <a:ext cx="2699986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1600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</a:rPr>
                <a:t>О.Г. Івахненко серед своїх учнів на конференції в Празі (2001 р.)</a:t>
              </a:r>
            </a:p>
          </p:txBody>
        </p:sp>
      </p:grp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876443481"/>
              </p:ext>
            </p:extLst>
          </p:nvPr>
        </p:nvGraphicFramePr>
        <p:xfrm>
          <a:off x="4214699" y="2060848"/>
          <a:ext cx="2370180" cy="1581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pic>
        <p:nvPicPr>
          <p:cNvPr id="3086" name="Picture 14" descr="О.Г. Івахненко (другий зліва) та його учні (третій зліва – В.М. Кунцевич) розмовляють з гостем з Німеччини професором Оппельтом (1960 р.)"/>
          <p:cNvPicPr>
            <a:picLocks noChangeAspect="1" noChangeArrowheads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0"/>
          <a:stretch/>
        </p:blipFill>
        <p:spPr bwMode="auto">
          <a:xfrm>
            <a:off x="4220888" y="2081605"/>
            <a:ext cx="2324828" cy="1560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079451" y="3296075"/>
            <a:ext cx="3456384" cy="3399613"/>
            <a:chOff x="3079451" y="3296075"/>
            <a:chExt cx="3456384" cy="3399613"/>
          </a:xfrm>
        </p:grpSpPr>
        <p:graphicFrame>
          <p:nvGraphicFramePr>
            <p:cNvPr id="8" name="Схема 7"/>
            <p:cNvGraphicFramePr/>
            <p:nvPr>
              <p:extLst>
                <p:ext uri="{D42A27DB-BD31-4B8C-83A1-F6EECF244321}">
                  <p14:modId xmlns:p14="http://schemas.microsoft.com/office/powerpoint/2010/main" val="2080585570"/>
                </p:ext>
              </p:extLst>
            </p:nvPr>
          </p:nvGraphicFramePr>
          <p:xfrm>
            <a:off x="3079451" y="3743360"/>
            <a:ext cx="3456384" cy="29523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9" r:lo="rId40" r:qs="rId41" r:cs="rId42"/>
            </a:graphicData>
          </a:graphic>
        </p:graphicFrame>
        <p:pic>
          <p:nvPicPr>
            <p:cNvPr id="3078" name="Picture 6" descr="Photo O.G.Ivakhnenko"/>
            <p:cNvPicPr>
              <a:picLocks noChangeAspect="1" noChangeArrowheads="1"/>
            </p:cNvPicPr>
            <p:nvPr/>
          </p:nvPicPr>
          <p:blipFill rotWithShape="1"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58"/>
            <a:stretch/>
          </p:blipFill>
          <p:spPr bwMode="auto">
            <a:xfrm>
              <a:off x="3151459" y="3815368"/>
              <a:ext cx="3314700" cy="23566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079451" y="6048120"/>
              <a:ext cx="3456384" cy="632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1300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</a:rPr>
                <a:t>О. Г. Івахненко та В.М.Глушков на засіданні Вченої ради Інституту кібернетики АН України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53634" y="3296075"/>
              <a:ext cx="105933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uk-UA" sz="1600" b="1" dirty="0" smtClean="0"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</a:rPr>
                <a:t>1960 р.</a:t>
              </a:r>
            </a:p>
          </p:txBody>
        </p:sp>
      </p:grpSp>
      <p:sp>
        <p:nvSpPr>
          <p:cNvPr id="33" name="Стрелка влево 32">
            <a:hlinkClick r:id="" action="ppaction://hlinkshowjump?jump=previousslide"/>
          </p:cNvPr>
          <p:cNvSpPr/>
          <p:nvPr/>
        </p:nvSpPr>
        <p:spPr>
          <a:xfrm>
            <a:off x="6479704" y="6348671"/>
            <a:ext cx="864096" cy="432048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</a:t>
            </a:r>
            <a:endParaRPr lang="uk-UA" sz="1600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Скругленный прямоугольник 33">
            <a:hlinkClick r:id="rId45" action="ppaction://hlinksldjump"/>
          </p:cNvPr>
          <p:cNvSpPr/>
          <p:nvPr/>
        </p:nvSpPr>
        <p:spPr>
          <a:xfrm>
            <a:off x="7343800" y="6358416"/>
            <a:ext cx="1008112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</a:t>
            </a:r>
            <a:r>
              <a:rPr lang="uk-UA" dirty="0" err="1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</a:t>
            </a:r>
            <a:endParaRPr lang="uk-UA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672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9" grpId="0"/>
      <p:bldGraphic spid="25" grpId="0">
        <p:bldAsOne/>
      </p:bldGraphic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зображение:Vg o1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22" y="314363"/>
            <a:ext cx="2736304" cy="3124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7422" y="2355749"/>
            <a:ext cx="2736304" cy="108285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160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Прапрадідом Олексія Григоровича був </a:t>
            </a:r>
            <a:r>
              <a:rPr lang="ru-RU" sz="160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Карл </a:t>
            </a:r>
            <a:r>
              <a:rPr lang="ru-RU" sz="160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Опперман – граф, інженер-генерал. </a:t>
            </a:r>
            <a:r>
              <a:rPr lang="uk-UA" sz="160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30" name="Picture 6" descr="http://www.gmdh.net/AG/kobelyaki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0" r="50976" b="50221"/>
          <a:stretch/>
        </p:blipFill>
        <p:spPr bwMode="auto">
          <a:xfrm>
            <a:off x="263565" y="149885"/>
            <a:ext cx="2773566" cy="3453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gmdh.net/AG/kobelyaki4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" t="4864" r="46326" b="46254"/>
          <a:stretch/>
        </p:blipFill>
        <p:spPr bwMode="auto">
          <a:xfrm>
            <a:off x="6588225" y="149886"/>
            <a:ext cx="2353792" cy="3474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3565" y="2845948"/>
            <a:ext cx="2773566" cy="7571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160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Початок автобіографії, написаний рукою О.Г. </a:t>
            </a:r>
            <a:r>
              <a:rPr lang="uk-UA" sz="1600" dirty="0" err="1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Івахненка</a:t>
            </a:r>
            <a:r>
              <a:rPr lang="uk-UA" sz="160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82071" y="3089021"/>
            <a:ext cx="2359945" cy="5355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16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Лист до О.Г </a:t>
            </a:r>
            <a:r>
              <a:rPr lang="uk-UA" sz="1600" dirty="0" err="1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Івахненка</a:t>
            </a:r>
            <a:r>
              <a:rPr lang="uk-UA" sz="16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від друга з Нью-Йорка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3" t="20883" r="50000" b="44688"/>
          <a:stretch/>
        </p:blipFill>
        <p:spPr bwMode="auto">
          <a:xfrm>
            <a:off x="263565" y="3941122"/>
            <a:ext cx="3501258" cy="2575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3565" y="5980824"/>
            <a:ext cx="3501258" cy="5355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16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 з наукових праць, подарована «Рідному місту Кобеляки»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1" r="33463" b="32997"/>
          <a:stretch/>
        </p:blipFill>
        <p:spPr bwMode="auto">
          <a:xfrm>
            <a:off x="4270793" y="3941120"/>
            <a:ext cx="4671224" cy="2575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70794" y="5975246"/>
            <a:ext cx="4671223" cy="5355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16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Розрахунки Олексія Григоровича та його фотографія, датована 20</a:t>
            </a:r>
            <a:r>
              <a:rPr lang="en-US" sz="16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</a:t>
            </a:r>
            <a:r>
              <a:rPr lang="uk-UA" sz="16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р.</a:t>
            </a:r>
          </a:p>
        </p:txBody>
      </p:sp>
      <p:sp>
        <p:nvSpPr>
          <p:cNvPr id="18" name="Скругленный прямоугольник 17">
            <a:hlinkClick r:id="rId7" action="ppaction://hlinksldjump"/>
          </p:cNvPr>
          <p:cNvSpPr/>
          <p:nvPr/>
        </p:nvSpPr>
        <p:spPr>
          <a:xfrm>
            <a:off x="4251518" y="3458149"/>
            <a:ext cx="1008112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</a:t>
            </a:r>
            <a:r>
              <a:rPr lang="uk-UA" dirty="0" err="1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</a:t>
            </a:r>
            <a:endParaRPr lang="uk-UA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140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4"/>
            <a:ext cx="835292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480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Джерела</a:t>
            </a:r>
            <a:endParaRPr lang="uk-UA" sz="4800" dirty="0" smtClean="0">
              <a:ln w="3175" cmpd="sng">
                <a:solidFill>
                  <a:schemeClr val="tx1"/>
                </a:solidFill>
                <a:prstDash val="solid"/>
              </a:ln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61794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Wikipedia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http://archive.nbuv.gov.ua/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http://www.gmdh.net/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kpi.ua/ivakhnenko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http://www1.nas.gov.ua/members/alphabeth/Pages/i.aspx</a:t>
            </a:r>
            <a:endParaRPr lang="uk-UA" sz="2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відділ-вхід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75" b="8549"/>
          <a:stretch/>
        </p:blipFill>
        <p:spPr bwMode="auto">
          <a:xfrm>
            <a:off x="237286" y="3079406"/>
            <a:ext cx="8799209" cy="3778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>
            <a:hlinkClick r:id="rId8" action="ppaction://hlinksldjump"/>
          </p:cNvPr>
          <p:cNvSpPr/>
          <p:nvPr/>
        </p:nvSpPr>
        <p:spPr>
          <a:xfrm>
            <a:off x="8000787" y="6358416"/>
            <a:ext cx="1008112" cy="4320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</a:t>
            </a:r>
            <a:r>
              <a:rPr lang="uk-UA" dirty="0" err="1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</a:t>
            </a:r>
            <a:endParaRPr lang="uk-UA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615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93921865"/>
              </p:ext>
            </p:extLst>
          </p:nvPr>
        </p:nvGraphicFramePr>
        <p:xfrm>
          <a:off x="251520" y="1484784"/>
          <a:ext cx="8640960" cy="5112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hlinkClick r:id="rId7" action="ppaction://hlinksldjump"/>
          </p:cNvPr>
          <p:cNvSpPr txBox="1"/>
          <p:nvPr/>
        </p:nvSpPr>
        <p:spPr>
          <a:xfrm>
            <a:off x="262808" y="1561294"/>
            <a:ext cx="2592288" cy="1188288"/>
          </a:xfrm>
          <a:custGeom>
            <a:avLst/>
            <a:gdLst>
              <a:gd name="connsiteX0" fmla="*/ 0 w 2592288"/>
              <a:gd name="connsiteY0" fmla="*/ 0 h 1505027"/>
              <a:gd name="connsiteX1" fmla="*/ 2592288 w 2592288"/>
              <a:gd name="connsiteY1" fmla="*/ 0 h 1505027"/>
              <a:gd name="connsiteX2" fmla="*/ 2592288 w 2592288"/>
              <a:gd name="connsiteY2" fmla="*/ 1505027 h 1505027"/>
              <a:gd name="connsiteX3" fmla="*/ 0 w 2592288"/>
              <a:gd name="connsiteY3" fmla="*/ 1505027 h 1505027"/>
              <a:gd name="connsiteX4" fmla="*/ 0 w 2592288"/>
              <a:gd name="connsiteY4" fmla="*/ 0 h 1505027"/>
              <a:gd name="connsiteX0" fmla="*/ 0 w 2592288"/>
              <a:gd name="connsiteY0" fmla="*/ 0 h 1526798"/>
              <a:gd name="connsiteX1" fmla="*/ 2592288 w 2592288"/>
              <a:gd name="connsiteY1" fmla="*/ 0 h 1526798"/>
              <a:gd name="connsiteX2" fmla="*/ 2058888 w 2592288"/>
              <a:gd name="connsiteY2" fmla="*/ 1526798 h 1526798"/>
              <a:gd name="connsiteX3" fmla="*/ 0 w 2592288"/>
              <a:gd name="connsiteY3" fmla="*/ 1505027 h 1526798"/>
              <a:gd name="connsiteX4" fmla="*/ 0 w 2592288"/>
              <a:gd name="connsiteY4" fmla="*/ 0 h 1526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288" h="1526798">
                <a:moveTo>
                  <a:pt x="0" y="0"/>
                </a:moveTo>
                <a:lnTo>
                  <a:pt x="2592288" y="0"/>
                </a:lnTo>
                <a:lnTo>
                  <a:pt x="2058888" y="1526798"/>
                </a:lnTo>
                <a:lnTo>
                  <a:pt x="0" y="150502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Короткі відомості про вченого</a:t>
            </a:r>
          </a:p>
        </p:txBody>
      </p:sp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3287144" y="2070145"/>
            <a:ext cx="2592288" cy="43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Біографія</a:t>
            </a:r>
          </a:p>
        </p:txBody>
      </p:sp>
      <p:sp>
        <p:nvSpPr>
          <p:cNvPr id="9" name="TextBox 8">
            <a:hlinkClick r:id="rId9" action="ppaction://hlinksldjump"/>
          </p:cNvPr>
          <p:cNvSpPr txBox="1"/>
          <p:nvPr/>
        </p:nvSpPr>
        <p:spPr>
          <a:xfrm>
            <a:off x="6329192" y="2070145"/>
            <a:ext cx="2592288" cy="43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Учні</a:t>
            </a:r>
          </a:p>
        </p:txBody>
      </p:sp>
      <p:sp>
        <p:nvSpPr>
          <p:cNvPr id="10" name="TextBox 9">
            <a:hlinkClick r:id="rId10" action="ppaction://hlinksldjump"/>
          </p:cNvPr>
          <p:cNvSpPr txBox="1"/>
          <p:nvPr/>
        </p:nvSpPr>
        <p:spPr>
          <a:xfrm>
            <a:off x="262808" y="3724044"/>
            <a:ext cx="2592288" cy="43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Відзнаки</a:t>
            </a:r>
          </a:p>
        </p:txBody>
      </p:sp>
      <p:sp>
        <p:nvSpPr>
          <p:cNvPr id="11" name="TextBox 10">
            <a:hlinkClick r:id="rId11" action="ppaction://hlinksldjump"/>
          </p:cNvPr>
          <p:cNvSpPr txBox="1"/>
          <p:nvPr/>
        </p:nvSpPr>
        <p:spPr>
          <a:xfrm>
            <a:off x="3287144" y="3540797"/>
            <a:ext cx="2592288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Наукові праці</a:t>
            </a:r>
          </a:p>
        </p:txBody>
      </p:sp>
      <p:sp>
        <p:nvSpPr>
          <p:cNvPr id="12" name="TextBox 11">
            <a:hlinkClick r:id="rId12" action="ppaction://hlinksldjump"/>
          </p:cNvPr>
          <p:cNvSpPr txBox="1"/>
          <p:nvPr/>
        </p:nvSpPr>
        <p:spPr>
          <a:xfrm>
            <a:off x="6329192" y="3540797"/>
            <a:ext cx="2592288" cy="804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Родинне дерево</a:t>
            </a:r>
            <a:endParaRPr lang="uk-UA" sz="3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>
            <a:hlinkClick r:id="rId13" action="ppaction://hlinksldjump"/>
          </p:cNvPr>
          <p:cNvSpPr txBox="1"/>
          <p:nvPr/>
        </p:nvSpPr>
        <p:spPr>
          <a:xfrm>
            <a:off x="262808" y="5517232"/>
            <a:ext cx="2592288" cy="43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Фотоархів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2383446" cy="134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20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1.44844 0.00324 " pathEditMode="fixed" rAng="0" ptsTypes="AA">
                                      <p:cBhvr>
                                        <p:cTn id="6" dur="5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3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429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увати 1"/>
          <p:cNvGrpSpPr/>
          <p:nvPr/>
        </p:nvGrpSpPr>
        <p:grpSpPr>
          <a:xfrm>
            <a:off x="179512" y="188640"/>
            <a:ext cx="8888762" cy="6516216"/>
            <a:chOff x="179512" y="188640"/>
            <a:chExt cx="8888762" cy="6516216"/>
          </a:xfrm>
        </p:grpSpPr>
        <p:sp>
          <p:nvSpPr>
            <p:cNvPr id="8" name="Фигура, имеющая форму буквы L 7"/>
            <p:cNvSpPr/>
            <p:nvPr/>
          </p:nvSpPr>
          <p:spPr>
            <a:xfrm flipH="1">
              <a:off x="179512" y="188640"/>
              <a:ext cx="8856984" cy="6516216"/>
            </a:xfrm>
            <a:prstGeom prst="corner">
              <a:avLst>
                <a:gd name="adj1" fmla="val 25048"/>
                <a:gd name="adj2" fmla="val 77063"/>
              </a:avLst>
            </a:prstGeom>
            <a:gradFill>
              <a:gsLst>
                <a:gs pos="0">
                  <a:schemeClr val="accent3">
                    <a:lumMod val="75000"/>
                    <a:alpha val="27000"/>
                  </a:schemeClr>
                </a:gs>
                <a:gs pos="100000">
                  <a:schemeClr val="accent4">
                    <a:hueOff val="0"/>
                    <a:satOff val="0"/>
                    <a:lumOff val="0"/>
                    <a:alphaOff val="0"/>
                    <a:tint val="90000"/>
                    <a:alpha val="100000"/>
                    <a:satMod val="200000"/>
                  </a:schemeClr>
                </a:gs>
              </a:gsLst>
              <a:lin ang="18900000" scaled="0"/>
            </a:gra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67944" y="217623"/>
              <a:ext cx="4968552" cy="4967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uk-UA" sz="2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   </a:t>
              </a:r>
              <a:r>
                <a:rPr lang="uk-UA" sz="2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О.Г.Івахненко </a:t>
              </a:r>
              <a:r>
                <a:rPr lang="uk-UA" sz="2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- видатний учений в галузі автоматичного керування, кібернетики та інформатики, наукові результати якого отримали світове визнання. Він опублікував близько 40 монографій і понад 400 наукових статей, багато з яких, і насамперед книги, перевидано англійською, німецькою, польською, болгарською, румунською і китайською мовами. </a:t>
              </a:r>
              <a:r>
                <a:rPr lang="uk-UA" sz="2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 </a:t>
              </a:r>
              <a:br>
                <a:rPr lang="uk-UA" sz="2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</a:br>
              <a:r>
                <a:rPr lang="uk-UA" sz="2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Значну </a:t>
              </a:r>
              <a:r>
                <a:rPr lang="uk-UA" sz="2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кількість його статей опубліковано в періодичних наукових виданнях США, Англії, Німеччини та інших країн</a:t>
              </a:r>
              <a:r>
                <a:rPr lang="uk-UA" sz="2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</a:t>
              </a:r>
            </a:p>
            <a:p>
              <a:pPr>
                <a:lnSpc>
                  <a:spcPct val="90000"/>
                </a:lnSpc>
              </a:pPr>
              <a:r>
                <a:rPr lang="ru-RU" sz="2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   </a:t>
              </a:r>
              <a:r>
                <a:rPr lang="en-US" sz="2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O.</a:t>
              </a:r>
              <a:r>
                <a:rPr lang="uk-UA" sz="2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Г.Івахненко розробив нові принципи і </a:t>
              </a:r>
              <a:r>
                <a:rPr lang="uk-UA" sz="2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пр</a:t>
              </a:r>
              <a:r>
                <a:rPr lang="uk-UA" sz="2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истрої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290" y="5055975"/>
              <a:ext cx="8856984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uk-UA" sz="2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автоматичного </a:t>
              </a:r>
              <a:r>
                <a:rPr lang="uk-UA" sz="2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регулювання швидкості електродвигунів та розрахунку систем з магнітними підсилювачами. Загальновизнані його досягнення в теорії інваріантності та теорії комбінованих систем автоматичного керування, що працюють за принципом компенсації вимірюваних збурень.</a:t>
              </a:r>
              <a:endParaRPr lang="uk-U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0" name="Стрелка влево 9">
            <a:hlinkClick r:id="" action="ppaction://hlinkshowjump?jump=nextslide"/>
          </p:cNvPr>
          <p:cNvSpPr/>
          <p:nvPr/>
        </p:nvSpPr>
        <p:spPr>
          <a:xfrm flipH="1">
            <a:off x="8262597" y="6413985"/>
            <a:ext cx="792088" cy="432048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Далі</a:t>
            </a:r>
            <a:endParaRPr lang="uk-UA" sz="1600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161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0700180"/>
              </p:ext>
            </p:extLst>
          </p:nvPr>
        </p:nvGraphicFramePr>
        <p:xfrm>
          <a:off x="179512" y="116632"/>
          <a:ext cx="576064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559311146"/>
              </p:ext>
            </p:extLst>
          </p:nvPr>
        </p:nvGraphicFramePr>
        <p:xfrm>
          <a:off x="179512" y="3573016"/>
          <a:ext cx="5760640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6632"/>
            <a:ext cx="2651940" cy="3742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9"/>
          <a:stretch/>
        </p:blipFill>
        <p:spPr>
          <a:xfrm>
            <a:off x="6117206" y="3516627"/>
            <a:ext cx="2873896" cy="3162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трелка влево 5">
            <a:hlinkClick r:id="" action="ppaction://hlinkshowjump?jump=previousslide"/>
          </p:cNvPr>
          <p:cNvSpPr/>
          <p:nvPr/>
        </p:nvSpPr>
        <p:spPr>
          <a:xfrm>
            <a:off x="6390389" y="6381328"/>
            <a:ext cx="864096" cy="432048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</a:t>
            </a:r>
            <a:endParaRPr lang="uk-UA" sz="1600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15" action="ppaction://hlinksldjump"/>
          </p:cNvPr>
          <p:cNvSpPr/>
          <p:nvPr/>
        </p:nvSpPr>
        <p:spPr>
          <a:xfrm>
            <a:off x="7254485" y="6391073"/>
            <a:ext cx="1008112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</a:t>
            </a:r>
            <a:r>
              <a:rPr lang="uk-UA" dirty="0" err="1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</a:t>
            </a:r>
            <a:endParaRPr lang="uk-UA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27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FEF4AF5-60FB-49D4-9821-6AB4AA308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BFEF4AF5-60FB-49D4-9821-6AB4AA308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BFEF4AF5-60FB-49D4-9821-6AB4AA308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BFEF4AF5-60FB-49D4-9821-6AB4AA308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CAF454-3EAF-46C5-A670-B4E28DB37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02CAF454-3EAF-46C5-A670-B4E28DB37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02CAF454-3EAF-46C5-A670-B4E28DB37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graphicEl>
                                              <a:dgm id="{02CAF454-3EAF-46C5-A670-B4E28DB37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32C9FD-2662-46BB-8239-767AC3D7E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graphicEl>
                                              <a:dgm id="{0C32C9FD-2662-46BB-8239-767AC3D7E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0C32C9FD-2662-46BB-8239-767AC3D7E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0C32C9FD-2662-46BB-8239-767AC3D7E8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79635E-6525-4C0C-927A-9261418F8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graphicEl>
                                              <a:dgm id="{DC79635E-6525-4C0C-927A-9261418F8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DC79635E-6525-4C0C-927A-9261418F8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graphicEl>
                                              <a:dgm id="{DC79635E-6525-4C0C-927A-9261418F8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8FDEAB-65AC-400A-92E5-6E2E17CD3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graphicEl>
                                              <a:dgm id="{248FDEAB-65AC-400A-92E5-6E2E17CD3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248FDEAB-65AC-400A-92E5-6E2E17CD3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248FDEAB-65AC-400A-92E5-6E2E17CD33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68B08A-DCE7-420B-A475-874FA5F37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8968B08A-DCE7-420B-A475-874FA5F37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8968B08A-DCE7-420B-A475-874FA5F37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8968B08A-DCE7-420B-A475-874FA5F37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E1F6E5-68A8-4C32-9BA7-366088E4D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graphicEl>
                                              <a:dgm id="{C4E1F6E5-68A8-4C32-9BA7-366088E4D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C4E1F6E5-68A8-4C32-9BA7-366088E4D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graphicEl>
                                              <a:dgm id="{C4E1F6E5-68A8-4C32-9BA7-366088E4D6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92D5FA-6F7E-4F6F-A5FF-5145FB08C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3A92D5FA-6F7E-4F6F-A5FF-5145FB08C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3A92D5FA-6F7E-4F6F-A5FF-5145FB08C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A92D5FA-6F7E-4F6F-A5FF-5145FB08C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020884E-4FE9-40BF-A28D-0E72F5261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graphicEl>
                                              <a:dgm id="{9020884E-4FE9-40BF-A28D-0E72F5261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9020884E-4FE9-40BF-A28D-0E72F5261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9020884E-4FE9-40BF-A28D-0E72F5261F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AA6F63-E4EB-4B67-8008-803AF864C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C7AA6F63-E4EB-4B67-8008-803AF864C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C7AA6F63-E4EB-4B67-8008-803AF864C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>
                                            <p:graphicEl>
                                              <a:dgm id="{C7AA6F63-E4EB-4B67-8008-803AF864C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54A1D5-257D-4B09-8EA5-0CB1055DA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D854A1D5-257D-4B09-8EA5-0CB1055DA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graphicEl>
                                              <a:dgm id="{D854A1D5-257D-4B09-8EA5-0CB1055DA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>
                                            <p:graphicEl>
                                              <a:dgm id="{D854A1D5-257D-4B09-8EA5-0CB1055DA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3EB1FEB-E02B-42DA-B500-B28D4F57B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>
                                            <p:graphicEl>
                                              <a:dgm id="{63EB1FEB-E02B-42DA-B500-B28D4F57B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graphicEl>
                                              <a:dgm id="{63EB1FEB-E02B-42DA-B500-B28D4F57B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>
                                            <p:graphicEl>
                                              <a:dgm id="{63EB1FEB-E02B-42DA-B500-B28D4F57B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2BBA263-89D2-4535-A138-669038273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>
                                            <p:graphicEl>
                                              <a:dgm id="{C2BBA263-89D2-4535-A138-669038273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graphicEl>
                                              <a:dgm id="{C2BBA263-89D2-4535-A138-669038273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>
                                            <p:graphicEl>
                                              <a:dgm id="{C2BBA263-89D2-4535-A138-669038273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8C11153-0A21-4E7B-923D-CA5AE3D37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>
                                            <p:graphicEl>
                                              <a:dgm id="{B8C11153-0A21-4E7B-923D-CA5AE3D37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B8C11153-0A21-4E7B-923D-CA5AE3D37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>
                                            <p:graphicEl>
                                              <a:dgm id="{B8C11153-0A21-4E7B-923D-CA5AE3D37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C6C909A-32D4-4B08-823B-C0753EACE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BC6C909A-32D4-4B08-823B-C0753EACE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graphicEl>
                                              <a:dgm id="{BC6C909A-32D4-4B08-823B-C0753EACE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>
                                            <p:graphicEl>
                                              <a:dgm id="{BC6C909A-32D4-4B08-823B-C0753EACE9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FFEFAB-6BDF-4A32-B822-EFA588F7D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graphicEl>
                                              <a:dgm id="{B4FFEFAB-6BDF-4A32-B822-EFA588F7D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>
                                            <p:graphicEl>
                                              <a:dgm id="{B4FFEFAB-6BDF-4A32-B822-EFA588F7D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">
                                            <p:graphicEl>
                                              <a:dgm id="{B4FFEFAB-6BDF-4A32-B822-EFA588F7DF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BA7767-EA87-4242-9932-2793753C0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">
                                            <p:graphicEl>
                                              <a:dgm id="{48BA7767-EA87-4242-9932-2793753C0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">
                                            <p:graphicEl>
                                              <a:dgm id="{48BA7767-EA87-4242-9932-2793753C0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9">
                                            <p:graphicEl>
                                              <a:dgm id="{48BA7767-EA87-4242-9932-2793753C0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Graphic spid="9" grpId="0">
        <p:bldSub>
          <a:bldDgm bld="one"/>
        </p:bldSub>
      </p:bldGraphic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71022531"/>
              </p:ext>
            </p:extLst>
          </p:nvPr>
        </p:nvGraphicFramePr>
        <p:xfrm>
          <a:off x="3347864" y="1124744"/>
          <a:ext cx="56166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47058585"/>
              </p:ext>
            </p:extLst>
          </p:nvPr>
        </p:nvGraphicFramePr>
        <p:xfrm>
          <a:off x="1763688" y="1136093"/>
          <a:ext cx="14317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91880" y="1181398"/>
            <a:ext cx="547260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Народився Олексій Григорович у м.Кобеляки Полтавської губернії.</a:t>
            </a:r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1264498"/>
            <a:ext cx="14401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1913</a:t>
            </a:r>
            <a:endParaRPr lang="uk-UA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2022780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Закінчив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Київський енерготехнікум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потім працював 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інженером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на 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Уралі,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будівництві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найбільшої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 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СРСР Березняківської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ТЕЦ</a:t>
            </a:r>
            <a:endParaRPr lang="uk-UA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2170353"/>
            <a:ext cx="14401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1932</a:t>
            </a:r>
            <a:endParaRPr lang="uk-UA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://s41.radikal.ru/i092/1102/bf/c72f51fd303e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t="3942" r="1541" b="2772"/>
          <a:stretch/>
        </p:blipFill>
        <p:spPr bwMode="auto">
          <a:xfrm>
            <a:off x="188547" y="1124744"/>
            <a:ext cx="1440160" cy="887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46918565"/>
              </p:ext>
            </p:extLst>
          </p:nvPr>
        </p:nvGraphicFramePr>
        <p:xfrm>
          <a:off x="2452115" y="188640"/>
          <a:ext cx="403244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028" name="Picture 4" descr="http://www.rusbg.com/11/media/feedgator/images/monthly/2012/01/31_75c06404924fb35f3e864f5f2b86db30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3" b="16187"/>
          <a:stretch/>
        </p:blipFill>
        <p:spPr bwMode="auto">
          <a:xfrm>
            <a:off x="208268" y="2085088"/>
            <a:ext cx="1420439" cy="861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63688" y="3140968"/>
            <a:ext cx="14401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1933</a:t>
            </a:r>
            <a:endParaRPr lang="uk-UA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308556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Навчався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 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Одеському морському інституті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на 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капітана далекого плавання</a:t>
            </a:r>
            <a:endParaRPr lang="uk-UA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547" y="3005922"/>
            <a:ext cx="1440160" cy="861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63688" y="3942026"/>
            <a:ext cx="144016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1934 по 1938</a:t>
            </a:r>
            <a:endParaRPr lang="uk-U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7864" y="3942026"/>
            <a:ext cx="561662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Навчався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Ленінградському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електротехнічному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інституті,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опублікував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свою першу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наукову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статтю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термоелементи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744" y="3912272"/>
            <a:ext cx="1415963" cy="897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63688" y="4950126"/>
            <a:ext cx="14401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1943</a:t>
            </a:r>
            <a:endParaRPr lang="uk-UA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9872" y="5070366"/>
            <a:ext cx="547260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Захистив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кандидатську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дисертацію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744" y="4832210"/>
            <a:ext cx="1415963" cy="901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763688" y="5931673"/>
            <a:ext cx="14401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1944</a:t>
            </a:r>
            <a:endParaRPr lang="uk-UA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70102" y="5814637"/>
            <a:ext cx="559438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Працював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старшим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науковим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співробітником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спершу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Інституті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будівельної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механіки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потім — в Інституті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енергетики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АН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УРСР</a:t>
            </a:r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745" y="5776615"/>
            <a:ext cx="1415962" cy="901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трелка влево 25">
            <a:hlinkClick r:id="" action="ppaction://hlinkshowjump?jump=nextslide"/>
          </p:cNvPr>
          <p:cNvSpPr/>
          <p:nvPr/>
        </p:nvSpPr>
        <p:spPr>
          <a:xfrm flipH="1">
            <a:off x="8262597" y="6413985"/>
            <a:ext cx="792088" cy="432048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Далі</a:t>
            </a:r>
            <a:endParaRPr lang="uk-UA" sz="1600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27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P spid="5" grpId="0"/>
      <p:bldP spid="6" grpId="0"/>
      <p:bldP spid="7" grpId="0"/>
      <p:bldP spid="8" grpId="0"/>
      <p:bldGraphic spid="9" grpId="0">
        <p:bldAsOne/>
      </p:bldGraphic>
      <p:bldP spid="12" grpId="0"/>
      <p:bldP spid="13" grpId="0"/>
      <p:bldP spid="16" grpId="0"/>
      <p:bldP spid="17" grpId="0"/>
      <p:bldP spid="20" grpId="0"/>
      <p:bldP spid="21" grpId="0"/>
      <p:bldP spid="23" grpId="0"/>
      <p:bldP spid="24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78481095"/>
              </p:ext>
            </p:extLst>
          </p:nvPr>
        </p:nvGraphicFramePr>
        <p:xfrm>
          <a:off x="3312126" y="188638"/>
          <a:ext cx="5616624" cy="647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57986389"/>
              </p:ext>
            </p:extLst>
          </p:nvPr>
        </p:nvGraphicFramePr>
        <p:xfrm>
          <a:off x="1807211" y="180339"/>
          <a:ext cx="1431776" cy="648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07211" y="330168"/>
            <a:ext cx="14401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1945</a:t>
            </a:r>
            <a:endParaRPr lang="uk-UA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7370" y="1180622"/>
            <a:ext cx="571711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Старший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науковий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співробітник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Інституту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електротехніки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 УРСР.</a:t>
            </a:r>
            <a:endParaRPr lang="uk-UA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7211" y="1236023"/>
            <a:ext cx="14401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 1947</a:t>
            </a:r>
            <a:endParaRPr lang="uk-UA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017" y="180339"/>
            <a:ext cx="1420439" cy="887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627" y="1130760"/>
            <a:ext cx="1404829" cy="861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07211" y="2206638"/>
            <a:ext cx="14401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1954</a:t>
            </a:r>
            <a:endParaRPr lang="uk-UA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974" y="2249571"/>
            <a:ext cx="547260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Захистив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докторську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дисертацію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494" y="2048948"/>
            <a:ext cx="1400352" cy="861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07210" y="3109279"/>
            <a:ext cx="14401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1956 </a:t>
            </a:r>
            <a:endParaRPr lang="uk-UA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6974" y="2995231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Отримав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звання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професора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став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завідувати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лабораторією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Інституту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електротехніки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АН УРСР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7211" y="4015796"/>
            <a:ext cx="14401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1963</a:t>
            </a:r>
            <a:endParaRPr lang="uk-UA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8982" y="3918561"/>
            <a:ext cx="5472608" cy="96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ерейшов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разом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своїми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співробітниками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 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Інституту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кібернетики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АН 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УРСР</a:t>
            </a: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394" y="3918561"/>
            <a:ext cx="1415963" cy="878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807211" y="4997343"/>
            <a:ext cx="14401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 1997</a:t>
            </a:r>
            <a:endParaRPr lang="uk-UA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09212" y="4867842"/>
            <a:ext cx="5594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Радник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дирекції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одного з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інститутів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Кібернетичного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центру НАН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endParaRPr lang="uk-UA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259" y="4867842"/>
            <a:ext cx="1410530" cy="810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259" y="5761544"/>
            <a:ext cx="1428197" cy="901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960" y="2974235"/>
            <a:ext cx="1404829" cy="861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трелка влево 24">
            <a:hlinkClick r:id="" action="ppaction://hlinkshowjump?jump=previousslide"/>
          </p:cNvPr>
          <p:cNvSpPr/>
          <p:nvPr/>
        </p:nvSpPr>
        <p:spPr>
          <a:xfrm>
            <a:off x="6390389" y="6381328"/>
            <a:ext cx="864096" cy="432048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Назад</a:t>
            </a:r>
            <a:endParaRPr lang="uk-UA" sz="1600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Скругленный прямоугольник 25">
            <a:hlinkClick r:id="rId19" action="ppaction://hlinksldjump"/>
          </p:cNvPr>
          <p:cNvSpPr/>
          <p:nvPr/>
        </p:nvSpPr>
        <p:spPr>
          <a:xfrm>
            <a:off x="7254485" y="6391073"/>
            <a:ext cx="1008112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</a:t>
            </a:r>
            <a:r>
              <a:rPr lang="uk-UA" dirty="0" err="1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</a:t>
            </a:r>
            <a:endParaRPr lang="uk-UA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70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7" grpId="0"/>
      <p:bldP spid="8" grpId="0"/>
      <p:bldP spid="9" grpId="0"/>
      <p:bldP spid="12" grpId="0"/>
      <p:bldP spid="13" grpId="0"/>
      <p:bldP spid="15" grpId="0"/>
      <p:bldP spid="16" grpId="0"/>
      <p:bldP spid="18" grpId="0"/>
      <p:bldP spid="19" grpId="0"/>
      <p:bldP spid="21" grpId="0"/>
      <p:bldP spid="22" grpId="0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ivanenko.kiev.ua/src/v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5" r="714"/>
          <a:stretch/>
        </p:blipFill>
        <p:spPr bwMode="auto">
          <a:xfrm>
            <a:off x="6300192" y="311930"/>
            <a:ext cx="2558520" cy="42443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ілка вліво 3">
            <a:hlinkClick r:id="rId3" action="ppaction://hlinksldjump"/>
          </p:cNvPr>
          <p:cNvSpPr/>
          <p:nvPr/>
        </p:nvSpPr>
        <p:spPr>
          <a:xfrm>
            <a:off x="2339752" y="5605336"/>
            <a:ext cx="2088232" cy="1008112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ілка вправо 4">
            <a:hlinkClick r:id="rId3" action="ppaction://hlinksldjump"/>
          </p:cNvPr>
          <p:cNvSpPr/>
          <p:nvPr/>
        </p:nvSpPr>
        <p:spPr>
          <a:xfrm>
            <a:off x="4572000" y="5605336"/>
            <a:ext cx="2088232" cy="100811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8" name="Picture 4" descr="http://ukrainiancomputing.org/PHOTOS/Kuntsevic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37" y="303673"/>
            <a:ext cx="2558518" cy="42443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464" y="4651920"/>
            <a:ext cx="237626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Всеволод Михайлович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Кунцевич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328336" y="312347"/>
            <a:ext cx="2558519" cy="42443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Відомий</a:t>
            </a:r>
            <a:r>
              <a:rPr lang="ru-RU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учений у </a:t>
            </a:r>
            <a:r>
              <a:rPr lang="ru-RU" sz="1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галузі</a:t>
            </a:r>
            <a:r>
              <a:rPr lang="ru-RU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теорії</a:t>
            </a:r>
            <a:r>
              <a:rPr lang="ru-RU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практики систем </a:t>
            </a:r>
            <a:r>
              <a:rPr lang="ru-RU" sz="1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управління</a:t>
            </a:r>
            <a:r>
              <a:rPr lang="ru-RU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академік</a:t>
            </a:r>
            <a:r>
              <a:rPr lang="ru-RU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Національної</a:t>
            </a:r>
            <a:r>
              <a:rPr lang="ru-RU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академії</a:t>
            </a:r>
            <a:r>
              <a:rPr lang="ru-RU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наук </a:t>
            </a:r>
            <a:r>
              <a:rPr lang="ru-RU" sz="1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заслужений</a:t>
            </a:r>
            <a:r>
              <a:rPr lang="ru-RU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діяч</a:t>
            </a:r>
            <a:r>
              <a:rPr lang="ru-RU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науки і </a:t>
            </a:r>
            <a:r>
              <a:rPr lang="ru-RU" sz="1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техніки</a:t>
            </a:r>
            <a:r>
              <a:rPr lang="ru-RU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лауреат </a:t>
            </a:r>
            <a:r>
              <a:rPr lang="ru-RU" sz="1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Державних</a:t>
            </a:r>
            <a:r>
              <a:rPr lang="ru-RU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премій</a:t>
            </a:r>
            <a:r>
              <a:rPr lang="ru-RU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УРСР </a:t>
            </a:r>
            <a:r>
              <a:rPr lang="ru-RU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</a:t>
            </a:r>
            <a:r>
              <a:rPr lang="ru-RU" sz="1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галузі</a:t>
            </a:r>
            <a:r>
              <a:rPr lang="ru-RU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науки і </a:t>
            </a:r>
            <a:r>
              <a:rPr lang="ru-RU" sz="1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техніки</a:t>
            </a:r>
            <a:r>
              <a:rPr lang="ru-RU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Директор </a:t>
            </a:r>
            <a:r>
              <a:rPr lang="ru-RU" sz="1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Інституту</a:t>
            </a:r>
            <a:r>
              <a:rPr lang="ru-RU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космічих</a:t>
            </a:r>
            <a:r>
              <a:rPr lang="ru-RU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досліджень</a:t>
            </a:r>
            <a:r>
              <a:rPr lang="ru-RU" sz="1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НАН и НКА </a:t>
            </a:r>
            <a:r>
              <a:rPr lang="ru-RU" sz="1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0" name="Picture 6" descr="Всеволод Костюк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 r="9514"/>
          <a:stretch/>
        </p:blipFill>
        <p:spPr bwMode="auto">
          <a:xfrm>
            <a:off x="3292740" y="311930"/>
            <a:ext cx="2558519" cy="42443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круглений прямокутник 10"/>
          <p:cNvSpPr/>
          <p:nvPr/>
        </p:nvSpPr>
        <p:spPr>
          <a:xfrm>
            <a:off x="3292740" y="303673"/>
            <a:ext cx="2558519" cy="42443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Учений у галузі автоматичного керування, засновник наукової школи з моделювання складних систем, організатор освіти, доктор технічних </a:t>
            </a:r>
            <a:r>
              <a:rPr lang="uk-UA" sz="1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наук, </a:t>
            </a:r>
            <a:r>
              <a:rPr lang="uk-UA" sz="1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професор, заслужений діяч науки і техніки України, лауреат Державної премії України в галузі науки і </a:t>
            </a:r>
            <a:r>
              <a:rPr lang="uk-UA" sz="1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техніки.</a:t>
            </a:r>
            <a:endParaRPr lang="uk-UA" sz="17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3868" y="4651919"/>
            <a:ext cx="237626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Костюк Всеволод Іванович</a:t>
            </a:r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6300192" y="311930"/>
            <a:ext cx="2558519" cy="42443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Учений у галузі автоматичного керування, засновник наукової школи з моделювання складних систем, організатор освіти, доктор технічних </a:t>
            </a:r>
            <a:r>
              <a:rPr lang="uk-UA" sz="1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наук, </a:t>
            </a:r>
            <a:r>
              <a:rPr lang="uk-UA" sz="17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професор, заслужений діяч науки і техніки України, лауреат Державної премії України в галузі науки і </a:t>
            </a:r>
            <a:r>
              <a:rPr lang="uk-UA" sz="17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техніки.</a:t>
            </a:r>
            <a:endParaRPr lang="uk-UA" sz="17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91320" y="4651919"/>
            <a:ext cx="237626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Іваненко Віктор Іванович</a:t>
            </a:r>
          </a:p>
        </p:txBody>
      </p:sp>
      <p:sp>
        <p:nvSpPr>
          <p:cNvPr id="16" name="Скругленный прямоугольник 15">
            <a:hlinkClick r:id="rId6" action="ppaction://hlinksldjump"/>
          </p:cNvPr>
          <p:cNvSpPr/>
          <p:nvPr/>
        </p:nvSpPr>
        <p:spPr>
          <a:xfrm>
            <a:off x="3995936" y="5741448"/>
            <a:ext cx="1080119" cy="71188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</a:t>
            </a:r>
            <a:r>
              <a:rPr lang="uk-UA" dirty="0" err="1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</a:t>
            </a:r>
            <a:endParaRPr lang="uk-UA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280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4" grpId="0" animBg="1"/>
      <p:bldP spid="14" grpId="1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ілка вліво 3">
            <a:hlinkClick r:id="rId2" action="ppaction://hlinksldjump"/>
          </p:cNvPr>
          <p:cNvSpPr/>
          <p:nvPr/>
        </p:nvSpPr>
        <p:spPr>
          <a:xfrm>
            <a:off x="2339752" y="5605336"/>
            <a:ext cx="2088232" cy="1008112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ілка вправо 4">
            <a:hlinkClick r:id="rId2" action="ppaction://hlinksldjump"/>
          </p:cNvPr>
          <p:cNvSpPr/>
          <p:nvPr/>
        </p:nvSpPr>
        <p:spPr>
          <a:xfrm>
            <a:off x="4572000" y="5605336"/>
            <a:ext cx="2088232" cy="100811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179512" y="465192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Павлов Олександр Анатолійович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3868" y="4651919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Зайченко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Юрій Петрович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2387" y="4651919"/>
            <a:ext cx="3201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Грицик Володимир Володимирович</a:t>
            </a:r>
          </a:p>
        </p:txBody>
      </p:sp>
      <p:pic>
        <p:nvPicPr>
          <p:cNvPr id="1026" name="Picture 2" descr="Павлов Олександр Анатолійович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3" r="10134"/>
          <a:stretch/>
        </p:blipFill>
        <p:spPr bwMode="auto">
          <a:xfrm>
            <a:off x="318754" y="303673"/>
            <a:ext cx="2568997" cy="42530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круглений прямокутник 6"/>
          <p:cNvSpPr/>
          <p:nvPr/>
        </p:nvSpPr>
        <p:spPr>
          <a:xfrm>
            <a:off x="318754" y="312347"/>
            <a:ext cx="2558519" cy="42443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аслужений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діяч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науки та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техніки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академік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академії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наук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вищої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України,Доктор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технічних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наук, 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професор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декан факультету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інформатики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обчислювальної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техніки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4" descr="http://upload.wikimedia.org/wikipedia/commons/8/84/%D0%97%D0%B0%D0%B9%D1%87%D0%B5%D0%BD%D0%BA%D0%BE_%D0%AE%D1%80%D1%96%D0%B9_%D0%9F%D0%B5%D1%82%D1%80%D0%BE%D0%B2%D0%B8%D1%8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r="4707"/>
          <a:stretch/>
        </p:blipFill>
        <p:spPr bwMode="auto">
          <a:xfrm>
            <a:off x="3383868" y="303673"/>
            <a:ext cx="2558519" cy="42443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круглений прямокутник 10"/>
          <p:cNvSpPr/>
          <p:nvPr/>
        </p:nvSpPr>
        <p:spPr>
          <a:xfrm>
            <a:off x="3383868" y="303673"/>
            <a:ext cx="2558519" cy="42443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Український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учений у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галузі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автоматичних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систем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управління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Доктор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технічних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наук,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професор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Академік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АН ВШ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 1995 р</a:t>
            </a:r>
            <a:r>
              <a:rPr lang="ru-RU" sz="2000" dirty="0"/>
              <a:t>.</a:t>
            </a:r>
            <a:endParaRPr lang="uk-UA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6" descr="http://www1.nas.gov.ua/aboutNASU/Documents/pict/d11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2" r="13422"/>
          <a:stretch/>
        </p:blipFill>
        <p:spPr bwMode="auto">
          <a:xfrm>
            <a:off x="6300192" y="303673"/>
            <a:ext cx="2558520" cy="42356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круглений прямокутник 13"/>
          <p:cNvSpPr/>
          <p:nvPr/>
        </p:nvSpPr>
        <p:spPr>
          <a:xfrm>
            <a:off x="6300192" y="312347"/>
            <a:ext cx="2558519" cy="42443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Вчений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інформатики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обчислювальної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наукового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приладобудування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Член-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кореспондент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академії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наук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(1990). Лауреат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премії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науки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>
            <a:hlinkClick r:id="rId6" action="ppaction://hlinksldjump"/>
          </p:cNvPr>
          <p:cNvSpPr/>
          <p:nvPr/>
        </p:nvSpPr>
        <p:spPr>
          <a:xfrm>
            <a:off x="3995936" y="5741448"/>
            <a:ext cx="1080119" cy="71188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</a:t>
            </a:r>
            <a:r>
              <a:rPr lang="uk-UA" dirty="0" err="1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</a:t>
            </a:r>
            <a:endParaRPr lang="uk-UA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578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4" grpId="0" animBg="1"/>
      <p:bldP spid="14" grpId="1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cademic.ru/pictures/wiki/files/77/Medal_trud_USS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49" y="4725144"/>
            <a:ext cx="1984120" cy="1950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denashel.ru/medalisssr/za%20trudovoe%20otlichie%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931" y="4725144"/>
            <a:ext cx="1951200" cy="19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fea.crimea.ua/img/cherevan_med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82" b="43091"/>
          <a:stretch/>
        </p:blipFill>
        <p:spPr bwMode="auto">
          <a:xfrm>
            <a:off x="3419872" y="181873"/>
            <a:ext cx="2315511" cy="2887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vetka.by/wp-content/uploads/2012/03/vetkovski_raion_zvezda_geroja_3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1873"/>
            <a:ext cx="2646955" cy="2887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gmdh.net/AG/kobelyaki0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9" t="5489" r="17174" b="69787"/>
          <a:stretch/>
        </p:blipFill>
        <p:spPr bwMode="auto">
          <a:xfrm>
            <a:off x="6287240" y="181873"/>
            <a:ext cx="2658891" cy="2869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61997" y="3749435"/>
            <a:ext cx="2702063" cy="1951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Нагороди та відзнаки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7240" y="3051602"/>
            <a:ext cx="2646955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1972 р.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57569" y="4292987"/>
            <a:ext cx="2646955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1969 р.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47053" y="4293096"/>
            <a:ext cx="2646955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1953 р.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54149" y="3076754"/>
            <a:ext cx="2646955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1972 р.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1" y="3083426"/>
            <a:ext cx="2646955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400" dirty="0" smtClean="0"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</a:rPr>
              <a:t>1988 р.</a:t>
            </a:r>
          </a:p>
        </p:txBody>
      </p:sp>
      <p:sp>
        <p:nvSpPr>
          <p:cNvPr id="16" name="Скругленный прямоугольник 15">
            <a:hlinkClick r:id="rId7" action="ppaction://hlinksldjump"/>
          </p:cNvPr>
          <p:cNvSpPr/>
          <p:nvPr/>
        </p:nvSpPr>
        <p:spPr>
          <a:xfrm>
            <a:off x="4163860" y="6391073"/>
            <a:ext cx="1008112" cy="4320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</a:t>
            </a:r>
            <a:r>
              <a:rPr lang="uk-UA" dirty="0" err="1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</a:t>
            </a:r>
            <a:endParaRPr lang="uk-UA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942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6" grpId="0" animBg="1"/>
    </p:bldLst>
  </p:timing>
</p:sld>
</file>

<file path=ppt/theme/theme1.xml><?xml version="1.0" encoding="utf-8"?>
<a:theme xmlns:a="http://schemas.openxmlformats.org/drawingml/2006/main" name="Currency 16x9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 dirty="0" err="1" smtClean="0">
            <a:effectLst>
              <a:outerShdw blurRad="50800" dist="38100" dir="2700000" algn="tl">
                <a:schemeClr val="bg2">
                  <a:lumMod val="50000"/>
                  <a:alpha val="43000"/>
                </a:scheme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TS102895263</Template>
  <TotalTime>1467</TotalTime>
  <Words>788</Words>
  <Application>Microsoft Office PowerPoint</Application>
  <PresentationFormat>Екран (4:3)</PresentationFormat>
  <Paragraphs>230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Currency 16x9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Вчитель</cp:lastModifiedBy>
  <cp:revision>101</cp:revision>
  <dcterms:created xsi:type="dcterms:W3CDTF">2013-10-30T06:44:08Z</dcterms:created>
  <dcterms:modified xsi:type="dcterms:W3CDTF">2013-11-25T08:35:19Z</dcterms:modified>
</cp:coreProperties>
</file>