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7" r:id="rId4"/>
    <p:sldId id="259" r:id="rId5"/>
    <p:sldId id="260" r:id="rId6"/>
    <p:sldId id="263" r:id="rId7"/>
    <p:sldId id="264" r:id="rId8"/>
    <p:sldId id="265" r:id="rId9"/>
    <p:sldId id="266" r:id="rId10"/>
    <p:sldId id="267" r:id="rId11"/>
    <p:sldId id="268" r:id="rId12"/>
    <p:sldId id="269" r:id="rId13"/>
    <p:sldId id="270" r:id="rId14"/>
    <p:sldId id="271"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198FCC2-216E-461A-95EF-B6CD97826647}" type="datetimeFigureOut">
              <a:rPr lang="ru-RU" smtClean="0"/>
              <a:t>02.03.2014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E5E596-8F5D-4A6B-8C13-5B416D18EF42}" type="slidenum">
              <a:rPr lang="ru-RU" smtClean="0"/>
              <a:t>‹#›</a:t>
            </a:fld>
            <a:endParaRPr lang="ru-RU"/>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198FCC2-216E-461A-95EF-B6CD97826647}" type="datetimeFigureOut">
              <a:rPr lang="ru-RU" smtClean="0"/>
              <a:t>02.03.2014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E5E596-8F5D-4A6B-8C13-5B416D18EF4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198FCC2-216E-461A-95EF-B6CD97826647}" type="datetimeFigureOut">
              <a:rPr lang="ru-RU" smtClean="0"/>
              <a:t>02.03.2014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E5E596-8F5D-4A6B-8C13-5B416D18EF4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198FCC2-216E-461A-95EF-B6CD97826647}" type="datetimeFigureOut">
              <a:rPr lang="ru-RU" smtClean="0"/>
              <a:t>02.03.2014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E5E596-8F5D-4A6B-8C13-5B416D18EF4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1198FCC2-216E-461A-95EF-B6CD97826647}" type="datetimeFigureOut">
              <a:rPr lang="ru-RU" smtClean="0"/>
              <a:t>02.03.2014</a:t>
            </a:fld>
            <a:endParaRPr lang="ru-RU"/>
          </a:p>
        </p:txBody>
      </p:sp>
      <p:sp>
        <p:nvSpPr>
          <p:cNvPr id="91" name="Footer Placeholder 90"/>
          <p:cNvSpPr>
            <a:spLocks noGrp="1"/>
          </p:cNvSpPr>
          <p:nvPr>
            <p:ph type="ftr" sz="quarter" idx="11"/>
          </p:nvPr>
        </p:nvSpPr>
        <p:spPr/>
        <p:txBody>
          <a:bodyPr/>
          <a:lstStyle/>
          <a:p>
            <a:endParaRPr lang="ru-RU"/>
          </a:p>
        </p:txBody>
      </p:sp>
      <p:sp>
        <p:nvSpPr>
          <p:cNvPr id="92" name="Slide Number Placeholder 91"/>
          <p:cNvSpPr>
            <a:spLocks noGrp="1"/>
          </p:cNvSpPr>
          <p:nvPr>
            <p:ph type="sldNum" sz="quarter" idx="12"/>
          </p:nvPr>
        </p:nvSpPr>
        <p:spPr/>
        <p:txBody>
          <a:bodyPr/>
          <a:lstStyle/>
          <a:p>
            <a:fld id="{A9E5E596-8F5D-4A6B-8C13-5B416D18EF42}"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1198FCC2-216E-461A-95EF-B6CD97826647}" type="datetimeFigureOut">
              <a:rPr lang="ru-RU" smtClean="0"/>
              <a:t>02.03.2014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E5E596-8F5D-4A6B-8C13-5B416D18EF4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1198FCC2-216E-461A-95EF-B6CD97826647}" type="datetimeFigureOut">
              <a:rPr lang="ru-RU" smtClean="0"/>
              <a:t>02.03.2014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9E5E596-8F5D-4A6B-8C13-5B416D18EF4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198FCC2-216E-461A-95EF-B6CD97826647}" type="datetimeFigureOut">
              <a:rPr lang="ru-RU" smtClean="0"/>
              <a:t>02.03.2014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9E5E596-8F5D-4A6B-8C13-5B416D18EF4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98FCC2-216E-461A-95EF-B6CD97826647}" type="datetimeFigureOut">
              <a:rPr lang="ru-RU" smtClean="0"/>
              <a:t>02.03.2014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9E5E596-8F5D-4A6B-8C13-5B416D18EF4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198FCC2-216E-461A-95EF-B6CD97826647}" type="datetimeFigureOut">
              <a:rPr lang="ru-RU" smtClean="0"/>
              <a:t>02.03.2014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E5E596-8F5D-4A6B-8C13-5B416D18EF42}" type="slidenum">
              <a:rPr lang="ru-RU" smtClean="0"/>
              <a:t>‹#›</a:t>
            </a:fld>
            <a:endParaRPr lang="ru-RU"/>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1198FCC2-216E-461A-95EF-B6CD97826647}" type="datetimeFigureOut">
              <a:rPr lang="ru-RU" smtClean="0"/>
              <a:t>02.03.2014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E5E596-8F5D-4A6B-8C13-5B416D18EF42}" type="slidenum">
              <a:rPr lang="ru-RU" smtClean="0"/>
              <a:t>‹#›</a:t>
            </a:fld>
            <a:endParaRPr lang="ru-RU"/>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198FCC2-216E-461A-95EF-B6CD97826647}" type="datetimeFigureOut">
              <a:rPr lang="ru-RU" smtClean="0"/>
              <a:t>02.03.2014</a:t>
            </a:fld>
            <a:endParaRPr lang="ru-RU"/>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A9E5E596-8F5D-4A6B-8C13-5B416D18EF42}"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6000" dirty="0" smtClean="0"/>
              <a:t>Australia</a:t>
            </a:r>
            <a:endParaRPr lang="ru-RU" sz="6000" dirty="0"/>
          </a:p>
        </p:txBody>
      </p:sp>
    </p:spTree>
    <p:extLst>
      <p:ext uri="{BB962C8B-B14F-4D97-AF65-F5344CB8AC3E}">
        <p14:creationId xmlns:p14="http://schemas.microsoft.com/office/powerpoint/2010/main" val="338182292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39928"/>
          </a:xfrm>
          <a:prstGeom prst="rect">
            <a:avLst/>
          </a:prstGeom>
        </p:spPr>
      </p:pic>
      <p:sp>
        <p:nvSpPr>
          <p:cNvPr id="3" name="Заголовок 2"/>
          <p:cNvSpPr>
            <a:spLocks noGrp="1"/>
          </p:cNvSpPr>
          <p:nvPr>
            <p:ph type="title"/>
          </p:nvPr>
        </p:nvSpPr>
        <p:spPr>
          <a:xfrm>
            <a:off x="539552" y="5517232"/>
            <a:ext cx="8305800" cy="1143000"/>
          </a:xfrm>
        </p:spPr>
        <p:txBody>
          <a:bodyPr>
            <a:normAutofit/>
          </a:bodyPr>
          <a:lstStyle/>
          <a:p>
            <a:pPr algn="ctr"/>
            <a:r>
              <a:rPr lang="en-US" sz="5400" dirty="0"/>
              <a:t>fauna of Australia</a:t>
            </a:r>
            <a:endParaRPr lang="ru-RU" sz="5400" dirty="0"/>
          </a:p>
        </p:txBody>
      </p:sp>
    </p:spTree>
    <p:extLst>
      <p:ext uri="{BB962C8B-B14F-4D97-AF65-F5344CB8AC3E}">
        <p14:creationId xmlns:p14="http://schemas.microsoft.com/office/powerpoint/2010/main" val="64568481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2987823" y="1289125"/>
            <a:ext cx="6003753" cy="3775693"/>
          </a:xfrm>
        </p:spPr>
      </p:pic>
      <p:sp>
        <p:nvSpPr>
          <p:cNvPr id="3" name="Заголовок 2"/>
          <p:cNvSpPr>
            <a:spLocks noGrp="1"/>
          </p:cNvSpPr>
          <p:nvPr>
            <p:ph type="title"/>
          </p:nvPr>
        </p:nvSpPr>
        <p:spPr>
          <a:xfrm>
            <a:off x="107504" y="1700808"/>
            <a:ext cx="2377440" cy="432048"/>
          </a:xfrm>
        </p:spPr>
        <p:txBody>
          <a:bodyPr>
            <a:normAutofit fontScale="90000"/>
          </a:bodyPr>
          <a:lstStyle/>
          <a:p>
            <a:r>
              <a:rPr lang="en-US" dirty="0"/>
              <a:t>Koala</a:t>
            </a:r>
            <a:endParaRPr lang="ru-RU" dirty="0"/>
          </a:p>
        </p:txBody>
      </p:sp>
      <p:sp>
        <p:nvSpPr>
          <p:cNvPr id="4" name="Текст 3"/>
          <p:cNvSpPr>
            <a:spLocks noGrp="1"/>
          </p:cNvSpPr>
          <p:nvPr>
            <p:ph type="body" sz="half" idx="2"/>
          </p:nvPr>
        </p:nvSpPr>
        <p:spPr>
          <a:xfrm>
            <a:off x="152400" y="2060848"/>
            <a:ext cx="2377440" cy="2587352"/>
          </a:xfrm>
        </p:spPr>
        <p:txBody>
          <a:bodyPr>
            <a:normAutofit fontScale="92500" lnSpcReduction="20000"/>
          </a:bodyPr>
          <a:lstStyle/>
          <a:p>
            <a:r>
              <a:rPr lang="en-US" dirty="0"/>
              <a:t>The koala </a:t>
            </a:r>
            <a:r>
              <a:rPr lang="en-US" dirty="0" smtClean="0"/>
              <a:t>is </a:t>
            </a:r>
            <a:r>
              <a:rPr lang="en-US" dirty="0"/>
              <a:t>an arboreal herbivorous marsupial native to Australia. </a:t>
            </a:r>
            <a:r>
              <a:rPr lang="en-US" dirty="0" smtClean="0"/>
              <a:t/>
            </a:r>
            <a:br>
              <a:rPr lang="en-US" dirty="0" smtClean="0"/>
            </a:br>
            <a:r>
              <a:rPr lang="en-US" dirty="0" smtClean="0"/>
              <a:t>The </a:t>
            </a:r>
            <a:r>
              <a:rPr lang="en-US" dirty="0"/>
              <a:t>koala is a stocky animal with a large head and vestigial or non-existent </a:t>
            </a:r>
            <a:r>
              <a:rPr lang="en-US" dirty="0" err="1" smtClean="0"/>
              <a:t>tail.It</a:t>
            </a:r>
            <a:r>
              <a:rPr lang="en-US" dirty="0" smtClean="0"/>
              <a:t> </a:t>
            </a:r>
            <a:r>
              <a:rPr lang="en-US" dirty="0"/>
              <a:t>has a body length of 60–85 cm (24–33 in) and a weight of 4–15 </a:t>
            </a:r>
            <a:r>
              <a:rPr lang="en-US" dirty="0" smtClean="0"/>
              <a:t>kg, </a:t>
            </a:r>
            <a:r>
              <a:rPr lang="en-US" dirty="0"/>
              <a:t>making it among the largest arboreal marsupial.</a:t>
            </a:r>
            <a:endParaRPr lang="ru-RU" dirty="0"/>
          </a:p>
        </p:txBody>
      </p:sp>
    </p:spTree>
    <p:extLst>
      <p:ext uri="{BB962C8B-B14F-4D97-AF65-F5344CB8AC3E}">
        <p14:creationId xmlns:p14="http://schemas.microsoft.com/office/powerpoint/2010/main" val="134018044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032368" y="381000"/>
            <a:ext cx="3898664" cy="5638800"/>
          </a:xfrm>
        </p:spPr>
      </p:pic>
      <p:sp>
        <p:nvSpPr>
          <p:cNvPr id="3" name="Заголовок 2"/>
          <p:cNvSpPr>
            <a:spLocks noGrp="1"/>
          </p:cNvSpPr>
          <p:nvPr>
            <p:ph type="title"/>
          </p:nvPr>
        </p:nvSpPr>
        <p:spPr>
          <a:xfrm>
            <a:off x="179512" y="1700808"/>
            <a:ext cx="2377440" cy="783704"/>
          </a:xfrm>
        </p:spPr>
        <p:txBody>
          <a:bodyPr>
            <a:normAutofit fontScale="90000"/>
          </a:bodyPr>
          <a:lstStyle/>
          <a:p>
            <a:r>
              <a:rPr lang="en-US" dirty="0"/>
              <a:t>Frill-necked lizard</a:t>
            </a:r>
            <a:endParaRPr lang="ru-RU" dirty="0"/>
          </a:p>
        </p:txBody>
      </p:sp>
      <p:sp>
        <p:nvSpPr>
          <p:cNvPr id="4" name="Текст 3"/>
          <p:cNvSpPr>
            <a:spLocks noGrp="1"/>
          </p:cNvSpPr>
          <p:nvPr>
            <p:ph type="body" sz="half" idx="2"/>
          </p:nvPr>
        </p:nvSpPr>
        <p:spPr>
          <a:xfrm>
            <a:off x="152400" y="2348880"/>
            <a:ext cx="2377440" cy="2520280"/>
          </a:xfrm>
        </p:spPr>
        <p:txBody>
          <a:bodyPr>
            <a:normAutofit fontScale="85000" lnSpcReduction="20000"/>
          </a:bodyPr>
          <a:lstStyle/>
          <a:p>
            <a:r>
              <a:rPr lang="en-US" dirty="0"/>
              <a:t>The frill-necked </a:t>
            </a:r>
            <a:r>
              <a:rPr lang="en-US" dirty="0" smtClean="0"/>
              <a:t>lizard, </a:t>
            </a:r>
            <a:r>
              <a:rPr lang="en-US" dirty="0"/>
              <a:t>also known as the frilled lizard or frilled dragon, is found mainly in northern Australia and southern New </a:t>
            </a:r>
            <a:r>
              <a:rPr lang="en-US" dirty="0" smtClean="0"/>
              <a:t>Guinea.</a:t>
            </a:r>
            <a:r>
              <a:rPr lang="en-US" dirty="0"/>
              <a:t/>
            </a:r>
            <a:br>
              <a:rPr lang="en-US" dirty="0"/>
            </a:br>
            <a:r>
              <a:rPr lang="en-US" dirty="0"/>
              <a:t>The lizard is a relatively large member of the agamid family, growing up to 85 </a:t>
            </a:r>
            <a:r>
              <a:rPr lang="en-US" dirty="0" smtClean="0"/>
              <a:t>cm. </a:t>
            </a:r>
            <a:r>
              <a:rPr lang="en-US" dirty="0"/>
              <a:t>It is capable of bipedal locomotion</a:t>
            </a:r>
            <a:r>
              <a:rPr lang="en-US" dirty="0" smtClean="0"/>
              <a:t>. </a:t>
            </a:r>
            <a:r>
              <a:rPr lang="en-US" dirty="0"/>
              <a:t>The frill-necked lizard does not have a standard </a:t>
            </a:r>
            <a:r>
              <a:rPr lang="en-US" dirty="0" err="1"/>
              <a:t>colour</a:t>
            </a:r>
            <a:r>
              <a:rPr lang="en-US" dirty="0"/>
              <a:t>, but its body is darker than its frill.</a:t>
            </a:r>
            <a:endParaRPr lang="ru-RU" dirty="0"/>
          </a:p>
        </p:txBody>
      </p:sp>
    </p:spTree>
    <p:extLst>
      <p:ext uri="{BB962C8B-B14F-4D97-AF65-F5344CB8AC3E}">
        <p14:creationId xmlns:p14="http://schemas.microsoft.com/office/powerpoint/2010/main" val="327750667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996372" y="381000"/>
            <a:ext cx="3970655" cy="5638800"/>
          </a:xfrm>
        </p:spPr>
      </p:pic>
      <p:sp>
        <p:nvSpPr>
          <p:cNvPr id="3" name="Заголовок 2"/>
          <p:cNvSpPr>
            <a:spLocks noGrp="1"/>
          </p:cNvSpPr>
          <p:nvPr>
            <p:ph type="title"/>
          </p:nvPr>
        </p:nvSpPr>
        <p:spPr>
          <a:xfrm>
            <a:off x="107504" y="1628800"/>
            <a:ext cx="2377440" cy="567680"/>
          </a:xfrm>
        </p:spPr>
        <p:txBody>
          <a:bodyPr/>
          <a:lstStyle/>
          <a:p>
            <a:r>
              <a:rPr lang="en-US" dirty="0"/>
              <a:t>Emu</a:t>
            </a:r>
            <a:endParaRPr lang="ru-RU" dirty="0"/>
          </a:p>
        </p:txBody>
      </p:sp>
      <p:sp>
        <p:nvSpPr>
          <p:cNvPr id="4" name="Текст 3"/>
          <p:cNvSpPr>
            <a:spLocks noGrp="1"/>
          </p:cNvSpPr>
          <p:nvPr>
            <p:ph type="body" sz="half" idx="2"/>
          </p:nvPr>
        </p:nvSpPr>
        <p:spPr>
          <a:xfrm>
            <a:off x="152400" y="2132856"/>
            <a:ext cx="2377440" cy="2515344"/>
          </a:xfrm>
        </p:spPr>
        <p:txBody>
          <a:bodyPr>
            <a:normAutofit fontScale="92500" lnSpcReduction="20000"/>
          </a:bodyPr>
          <a:lstStyle/>
          <a:p>
            <a:r>
              <a:rPr lang="en-US" dirty="0"/>
              <a:t>The emu </a:t>
            </a:r>
            <a:r>
              <a:rPr lang="en-US" dirty="0" smtClean="0"/>
              <a:t>is </a:t>
            </a:r>
            <a:r>
              <a:rPr lang="en-US" dirty="0"/>
              <a:t>the largest bird native to Australia and the only extant member of the genus </a:t>
            </a:r>
            <a:r>
              <a:rPr lang="en-US" dirty="0" err="1"/>
              <a:t>Dromaius</a:t>
            </a:r>
            <a:r>
              <a:rPr lang="en-US" dirty="0"/>
              <a:t>. It is the second-largest extant bird in the world by </a:t>
            </a:r>
            <a:r>
              <a:rPr lang="en-US" dirty="0" smtClean="0"/>
              <a:t>height.</a:t>
            </a:r>
            <a:r>
              <a:rPr lang="en-US" dirty="0"/>
              <a:t/>
            </a:r>
            <a:br>
              <a:rPr lang="en-US" dirty="0"/>
            </a:br>
            <a:r>
              <a:rPr lang="en-US" dirty="0"/>
              <a:t>The largest can reach up to 1.5–1.9 m </a:t>
            </a:r>
            <a:r>
              <a:rPr lang="en-US" dirty="0" smtClean="0"/>
              <a:t> </a:t>
            </a:r>
            <a:r>
              <a:rPr lang="en-US" dirty="0"/>
              <a:t>in height, 1–1.3 m </a:t>
            </a:r>
            <a:r>
              <a:rPr lang="en-US" dirty="0" smtClean="0"/>
              <a:t>at </a:t>
            </a:r>
            <a:r>
              <a:rPr lang="en-US" dirty="0"/>
              <a:t>the shoulder. </a:t>
            </a:r>
            <a:endParaRPr lang="ru-RU" dirty="0"/>
          </a:p>
        </p:txBody>
      </p:sp>
    </p:spTree>
    <p:extLst>
      <p:ext uri="{BB962C8B-B14F-4D97-AF65-F5344CB8AC3E}">
        <p14:creationId xmlns:p14="http://schemas.microsoft.com/office/powerpoint/2010/main" val="306011550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13007" r="13007"/>
          <a:stretch>
            <a:fillRect/>
          </a:stretch>
        </p:blipFill>
        <p:spPr/>
      </p:pic>
      <p:sp>
        <p:nvSpPr>
          <p:cNvPr id="3" name="Заголовок 2"/>
          <p:cNvSpPr>
            <a:spLocks noGrp="1"/>
          </p:cNvSpPr>
          <p:nvPr>
            <p:ph type="title"/>
          </p:nvPr>
        </p:nvSpPr>
        <p:spPr>
          <a:xfrm>
            <a:off x="179512" y="1700808"/>
            <a:ext cx="2377440" cy="792088"/>
          </a:xfrm>
        </p:spPr>
        <p:txBody>
          <a:bodyPr>
            <a:normAutofit fontScale="90000"/>
          </a:bodyPr>
          <a:lstStyle/>
          <a:p>
            <a:r>
              <a:rPr lang="en-US" dirty="0" err="1"/>
              <a:t>Ocellaris</a:t>
            </a:r>
            <a:r>
              <a:rPr lang="en-US" dirty="0"/>
              <a:t> clownfish</a:t>
            </a:r>
            <a:endParaRPr lang="ru-RU" dirty="0"/>
          </a:p>
        </p:txBody>
      </p:sp>
      <p:sp>
        <p:nvSpPr>
          <p:cNvPr id="4" name="Текст 3"/>
          <p:cNvSpPr>
            <a:spLocks noGrp="1"/>
          </p:cNvSpPr>
          <p:nvPr>
            <p:ph type="body" sz="half" idx="2"/>
          </p:nvPr>
        </p:nvSpPr>
        <p:spPr>
          <a:xfrm>
            <a:off x="152400" y="2420888"/>
            <a:ext cx="2377440" cy="2227312"/>
          </a:xfrm>
        </p:spPr>
        <p:txBody>
          <a:bodyPr>
            <a:normAutofit fontScale="92500" lnSpcReduction="10000"/>
          </a:bodyPr>
          <a:lstStyle/>
          <a:p>
            <a:r>
              <a:rPr lang="en-US" dirty="0" err="1"/>
              <a:t>Amphiprion</a:t>
            </a:r>
            <a:r>
              <a:rPr lang="en-US" dirty="0"/>
              <a:t> </a:t>
            </a:r>
            <a:r>
              <a:rPr lang="en-US" dirty="0" err="1"/>
              <a:t>ocellaris</a:t>
            </a:r>
            <a:r>
              <a:rPr lang="en-US" dirty="0"/>
              <a:t>, also known as the </a:t>
            </a:r>
            <a:r>
              <a:rPr lang="en-US" dirty="0" err="1"/>
              <a:t>Ocellaris</a:t>
            </a:r>
            <a:r>
              <a:rPr lang="en-US" dirty="0"/>
              <a:t> clownfish, False </a:t>
            </a:r>
            <a:r>
              <a:rPr lang="en-US" dirty="0" err="1"/>
              <a:t>Percula</a:t>
            </a:r>
            <a:r>
              <a:rPr lang="en-US" dirty="0"/>
              <a:t> clownfish or Common clownfish, is a marine fish belonging to the family </a:t>
            </a:r>
            <a:r>
              <a:rPr lang="en-US" dirty="0" err="1"/>
              <a:t>Pomacentridae</a:t>
            </a:r>
            <a:r>
              <a:rPr lang="en-US" dirty="0"/>
              <a:t> which includes </a:t>
            </a:r>
            <a:r>
              <a:rPr lang="en-US" dirty="0" err="1"/>
              <a:t>clownfishes</a:t>
            </a:r>
            <a:r>
              <a:rPr lang="en-US" dirty="0"/>
              <a:t> and damselfishes.</a:t>
            </a:r>
            <a:endParaRPr lang="ru-RU" dirty="0"/>
          </a:p>
        </p:txBody>
      </p:sp>
    </p:spTree>
    <p:extLst>
      <p:ext uri="{BB962C8B-B14F-4D97-AF65-F5344CB8AC3E}">
        <p14:creationId xmlns:p14="http://schemas.microsoft.com/office/powerpoint/2010/main" val="343928943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79960">
            <a:off x="5283209" y="3946348"/>
            <a:ext cx="3697391" cy="2475198"/>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12474">
            <a:off x="4930451" y="164068"/>
            <a:ext cx="3587081" cy="2690311"/>
          </a:xfrm>
          <a:prstGeom prst="rect">
            <a:avLst/>
          </a:prstGeom>
          <a:ln>
            <a:noFill/>
          </a:ln>
          <a:effectLst>
            <a:softEdge rad="112500"/>
          </a:effec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5559" y="2482268"/>
            <a:ext cx="3888432" cy="2305050"/>
          </a:xfrm>
          <a:prstGeom prst="rect">
            <a:avLst/>
          </a:prstGeom>
          <a:ln>
            <a:noFill/>
          </a:ln>
          <a:effectLst>
            <a:softEdge rad="112500"/>
          </a:effectLst>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33038">
            <a:off x="582595" y="386942"/>
            <a:ext cx="3710186" cy="2609497"/>
          </a:xfrm>
          <a:prstGeom prst="rect">
            <a:avLst/>
          </a:prstGeom>
          <a:ln>
            <a:noFill/>
          </a:ln>
          <a:effectLst>
            <a:softEdge rad="112500"/>
          </a:effectLst>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68887">
            <a:off x="548245" y="3932320"/>
            <a:ext cx="3337672" cy="2503254"/>
          </a:xfrm>
          <a:prstGeom prst="rect">
            <a:avLst/>
          </a:prstGeom>
          <a:ln>
            <a:noFill/>
          </a:ln>
          <a:effectLst>
            <a:softEdge rad="112500"/>
          </a:effectLst>
        </p:spPr>
      </p:pic>
      <p:sp>
        <p:nvSpPr>
          <p:cNvPr id="2" name="Заголовок 1"/>
          <p:cNvSpPr>
            <a:spLocks noGrp="1"/>
          </p:cNvSpPr>
          <p:nvPr>
            <p:ph type="title"/>
          </p:nvPr>
        </p:nvSpPr>
        <p:spPr>
          <a:xfrm>
            <a:off x="2555776" y="2348880"/>
            <a:ext cx="4330824" cy="1143000"/>
          </a:xfrm>
        </p:spPr>
        <p:txBody>
          <a:bodyPr/>
          <a:lstStyle/>
          <a:p>
            <a:r>
              <a:rPr lang="en-US" dirty="0" smtClean="0"/>
              <a:t>Thanks for watching!</a:t>
            </a:r>
            <a:endParaRPr lang="ru-RU" dirty="0"/>
          </a:p>
        </p:txBody>
      </p:sp>
    </p:spTree>
    <p:extLst>
      <p:ext uri="{BB962C8B-B14F-4D97-AF65-F5344CB8AC3E}">
        <p14:creationId xmlns:p14="http://schemas.microsoft.com/office/powerpoint/2010/main" val="256419363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85737"/>
            <a:ext cx="7620000" cy="6486525"/>
          </a:xfrm>
          <a:prstGeom prst="rect">
            <a:avLst/>
          </a:prstGeom>
        </p:spPr>
      </p:pic>
    </p:spTree>
    <p:extLst>
      <p:ext uri="{BB962C8B-B14F-4D97-AF65-F5344CB8AC3E}">
        <p14:creationId xmlns:p14="http://schemas.microsoft.com/office/powerpoint/2010/main" val="62118553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4000" dirty="0" smtClean="0"/>
              <a:t>Australia</a:t>
            </a:r>
            <a:endParaRPr lang="ru-RU" sz="4000" dirty="0"/>
          </a:p>
        </p:txBody>
      </p:sp>
      <p:sp>
        <p:nvSpPr>
          <p:cNvPr id="3" name="Объект 2"/>
          <p:cNvSpPr>
            <a:spLocks noGrp="1"/>
          </p:cNvSpPr>
          <p:nvPr>
            <p:ph idx="1"/>
          </p:nvPr>
        </p:nvSpPr>
        <p:spPr/>
        <p:txBody>
          <a:bodyPr/>
          <a:lstStyle/>
          <a:p>
            <a:pPr lvl="0"/>
            <a:r>
              <a:rPr lang="en-US" dirty="0"/>
              <a:t>Australia officially the Commonwealth of Australia</a:t>
            </a:r>
            <a:r>
              <a:rPr lang="ru-RU" dirty="0"/>
              <a:t>,</a:t>
            </a:r>
            <a:r>
              <a:rPr lang="en-US" dirty="0"/>
              <a:t> is a country comprising the mainland of the Australian continent, the island of Tasmania, and numerous smaller islands. It is the world's sixth-largest country by total area</a:t>
            </a:r>
            <a:r>
              <a:rPr lang="ru-RU" dirty="0"/>
              <a:t>.</a:t>
            </a:r>
          </a:p>
          <a:p>
            <a:pPr lvl="0"/>
            <a:r>
              <a:rPr lang="ru-RU" dirty="0" err="1"/>
              <a:t>For</a:t>
            </a:r>
            <a:r>
              <a:rPr lang="ru-RU" dirty="0"/>
              <a:t> </a:t>
            </a:r>
            <a:r>
              <a:rPr lang="ru-RU" dirty="0" err="1"/>
              <a:t>at</a:t>
            </a:r>
            <a:r>
              <a:rPr lang="ru-RU" dirty="0"/>
              <a:t> </a:t>
            </a:r>
            <a:r>
              <a:rPr lang="ru-RU" dirty="0" err="1"/>
              <a:t>least</a:t>
            </a:r>
            <a:r>
              <a:rPr lang="ru-RU" dirty="0"/>
              <a:t> 40,000 </a:t>
            </a:r>
            <a:r>
              <a:rPr lang="ru-RU" dirty="0" err="1"/>
              <a:t>years</a:t>
            </a:r>
            <a:r>
              <a:rPr lang="ru-RU" dirty="0"/>
              <a:t> </a:t>
            </a:r>
            <a:r>
              <a:rPr lang="ru-RU" dirty="0" err="1"/>
              <a:t>before</a:t>
            </a:r>
            <a:r>
              <a:rPr lang="ru-RU" dirty="0"/>
              <a:t> </a:t>
            </a:r>
            <a:r>
              <a:rPr lang="ru-RU" dirty="0" err="1"/>
              <a:t>the</a:t>
            </a:r>
            <a:r>
              <a:rPr lang="ru-RU" dirty="0"/>
              <a:t> </a:t>
            </a:r>
            <a:r>
              <a:rPr lang="ru-RU" dirty="0" err="1"/>
              <a:t>first</a:t>
            </a:r>
            <a:r>
              <a:rPr lang="ru-RU" dirty="0"/>
              <a:t> </a:t>
            </a:r>
            <a:r>
              <a:rPr lang="ru-RU" dirty="0" err="1"/>
              <a:t>British</a:t>
            </a:r>
            <a:r>
              <a:rPr lang="ru-RU" dirty="0"/>
              <a:t> </a:t>
            </a:r>
            <a:r>
              <a:rPr lang="ru-RU" dirty="0" err="1"/>
              <a:t>settlement</a:t>
            </a:r>
            <a:r>
              <a:rPr lang="ru-RU" dirty="0"/>
              <a:t> </a:t>
            </a:r>
            <a:r>
              <a:rPr lang="ru-RU" dirty="0" err="1"/>
              <a:t>in</a:t>
            </a:r>
            <a:r>
              <a:rPr lang="ru-RU" dirty="0"/>
              <a:t> </a:t>
            </a:r>
            <a:r>
              <a:rPr lang="ru-RU" dirty="0" err="1"/>
              <a:t>the</a:t>
            </a:r>
            <a:r>
              <a:rPr lang="ru-RU" dirty="0"/>
              <a:t> </a:t>
            </a:r>
            <a:r>
              <a:rPr lang="ru-RU" dirty="0" err="1"/>
              <a:t>late</a:t>
            </a:r>
            <a:r>
              <a:rPr lang="ru-RU" dirty="0"/>
              <a:t> 18th </a:t>
            </a:r>
            <a:r>
              <a:rPr lang="ru-RU" dirty="0" err="1"/>
              <a:t>century,Australia</a:t>
            </a:r>
            <a:r>
              <a:rPr lang="ru-RU" dirty="0"/>
              <a:t> </a:t>
            </a:r>
            <a:r>
              <a:rPr lang="ru-RU" dirty="0" err="1"/>
              <a:t>was</a:t>
            </a:r>
            <a:r>
              <a:rPr lang="ru-RU" dirty="0"/>
              <a:t> </a:t>
            </a:r>
            <a:r>
              <a:rPr lang="ru-RU" dirty="0" err="1"/>
              <a:t>inhabited</a:t>
            </a:r>
            <a:r>
              <a:rPr lang="ru-RU" dirty="0"/>
              <a:t> </a:t>
            </a:r>
            <a:r>
              <a:rPr lang="ru-RU" dirty="0" err="1"/>
              <a:t>by</a:t>
            </a:r>
            <a:r>
              <a:rPr lang="ru-RU" dirty="0"/>
              <a:t> </a:t>
            </a:r>
            <a:r>
              <a:rPr lang="ru-RU" dirty="0" err="1"/>
              <a:t>indigenous</a:t>
            </a:r>
            <a:r>
              <a:rPr lang="ru-RU" dirty="0"/>
              <a:t> </a:t>
            </a:r>
            <a:r>
              <a:rPr lang="ru-RU" dirty="0" err="1"/>
              <a:t>Australians</a:t>
            </a:r>
            <a:r>
              <a:rPr lang="ru-RU" dirty="0"/>
              <a:t>, </a:t>
            </a:r>
            <a:r>
              <a:rPr lang="ru-RU" dirty="0" err="1"/>
              <a:t>who</a:t>
            </a:r>
            <a:r>
              <a:rPr lang="ru-RU" dirty="0"/>
              <a:t> </a:t>
            </a:r>
            <a:r>
              <a:rPr lang="ru-RU" dirty="0" err="1"/>
              <a:t>spoke</a:t>
            </a:r>
            <a:r>
              <a:rPr lang="ru-RU" dirty="0"/>
              <a:t> </a:t>
            </a:r>
            <a:r>
              <a:rPr lang="ru-RU" dirty="0" err="1"/>
              <a:t>languages</a:t>
            </a:r>
            <a:r>
              <a:rPr lang="ru-RU" dirty="0"/>
              <a:t> </a:t>
            </a:r>
            <a:r>
              <a:rPr lang="ru-RU" dirty="0" err="1"/>
              <a:t>grouped</a:t>
            </a:r>
            <a:r>
              <a:rPr lang="ru-RU" dirty="0"/>
              <a:t> </a:t>
            </a:r>
            <a:r>
              <a:rPr lang="ru-RU" dirty="0" err="1"/>
              <a:t>into</a:t>
            </a:r>
            <a:r>
              <a:rPr lang="ru-RU" dirty="0"/>
              <a:t> </a:t>
            </a:r>
            <a:r>
              <a:rPr lang="ru-RU" dirty="0" err="1"/>
              <a:t>roughly</a:t>
            </a:r>
            <a:r>
              <a:rPr lang="ru-RU" dirty="0"/>
              <a:t> 250 </a:t>
            </a:r>
            <a:r>
              <a:rPr lang="ru-RU" dirty="0" err="1"/>
              <a:t>language</a:t>
            </a:r>
            <a:r>
              <a:rPr lang="ru-RU" dirty="0"/>
              <a:t> </a:t>
            </a:r>
            <a:r>
              <a:rPr lang="ru-RU" dirty="0" err="1"/>
              <a:t>groups</a:t>
            </a:r>
            <a:r>
              <a:rPr lang="ru-RU" dirty="0"/>
              <a:t>.</a:t>
            </a:r>
          </a:p>
          <a:p>
            <a:pPr lvl="0"/>
            <a:r>
              <a:rPr lang="en-US" dirty="0"/>
              <a:t>I</a:t>
            </a:r>
            <a:r>
              <a:rPr lang="ru-RU" dirty="0"/>
              <a:t>n 2012 </a:t>
            </a:r>
            <a:r>
              <a:rPr lang="ru-RU" dirty="0" err="1"/>
              <a:t>Australia</a:t>
            </a:r>
            <a:r>
              <a:rPr lang="ru-RU" dirty="0"/>
              <a:t> </a:t>
            </a:r>
            <a:r>
              <a:rPr lang="ru-RU" dirty="0" err="1"/>
              <a:t>had</a:t>
            </a:r>
            <a:r>
              <a:rPr lang="ru-RU" dirty="0"/>
              <a:t> </a:t>
            </a:r>
            <a:r>
              <a:rPr lang="ru-RU" dirty="0" err="1"/>
              <a:t>the</a:t>
            </a:r>
            <a:r>
              <a:rPr lang="ru-RU" dirty="0"/>
              <a:t> </a:t>
            </a:r>
            <a:r>
              <a:rPr lang="ru-RU" dirty="0" err="1"/>
              <a:t>world's</a:t>
            </a:r>
            <a:r>
              <a:rPr lang="ru-RU" dirty="0"/>
              <a:t> </a:t>
            </a:r>
            <a:r>
              <a:rPr lang="ru-RU" dirty="0" err="1"/>
              <a:t>fifth-highest</a:t>
            </a:r>
            <a:r>
              <a:rPr lang="ru-RU" dirty="0"/>
              <a:t> </a:t>
            </a:r>
            <a:r>
              <a:rPr lang="ru-RU" dirty="0" err="1"/>
              <a:t>per</a:t>
            </a:r>
            <a:r>
              <a:rPr lang="ru-RU" dirty="0"/>
              <a:t> </a:t>
            </a:r>
            <a:r>
              <a:rPr lang="ru-RU" dirty="0" err="1"/>
              <a:t>capita</a:t>
            </a:r>
            <a:r>
              <a:rPr lang="ru-RU" dirty="0"/>
              <a:t> </a:t>
            </a:r>
            <a:r>
              <a:rPr lang="ru-RU" dirty="0" err="1"/>
              <a:t>income,Australia's</a:t>
            </a:r>
            <a:r>
              <a:rPr lang="ru-RU" dirty="0"/>
              <a:t> </a:t>
            </a:r>
            <a:r>
              <a:rPr lang="ru-RU" dirty="0" err="1"/>
              <a:t>military</a:t>
            </a:r>
            <a:r>
              <a:rPr lang="ru-RU" dirty="0"/>
              <a:t> </a:t>
            </a:r>
            <a:r>
              <a:rPr lang="ru-RU" dirty="0" err="1"/>
              <a:t>expenditure</a:t>
            </a:r>
            <a:r>
              <a:rPr lang="ru-RU" dirty="0"/>
              <a:t> </a:t>
            </a:r>
            <a:r>
              <a:rPr lang="ru-RU" dirty="0" err="1"/>
              <a:t>is</a:t>
            </a:r>
            <a:r>
              <a:rPr lang="ru-RU" dirty="0"/>
              <a:t> </a:t>
            </a:r>
            <a:r>
              <a:rPr lang="ru-RU" dirty="0" err="1"/>
              <a:t>the</a:t>
            </a:r>
            <a:r>
              <a:rPr lang="ru-RU" dirty="0"/>
              <a:t> </a:t>
            </a:r>
            <a:r>
              <a:rPr lang="ru-RU" dirty="0" err="1"/>
              <a:t>world's</a:t>
            </a:r>
            <a:r>
              <a:rPr lang="ru-RU" dirty="0"/>
              <a:t> 13th-largest.</a:t>
            </a:r>
          </a:p>
          <a:p>
            <a:endParaRPr lang="ru-RU" dirty="0"/>
          </a:p>
        </p:txBody>
      </p:sp>
    </p:spTree>
    <p:extLst>
      <p:ext uri="{BB962C8B-B14F-4D97-AF65-F5344CB8AC3E}">
        <p14:creationId xmlns:p14="http://schemas.microsoft.com/office/powerpoint/2010/main" val="31176168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54" y="116632"/>
            <a:ext cx="8784976" cy="6415174"/>
          </a:xfrm>
          <a:prstGeom prst="rect">
            <a:avLst/>
          </a:prstGeom>
          <a:ln>
            <a:noFill/>
          </a:ln>
          <a:effectLst>
            <a:softEdge rad="112500"/>
          </a:effectLst>
        </p:spPr>
      </p:pic>
      <p:sp>
        <p:nvSpPr>
          <p:cNvPr id="2" name="Заголовок 1"/>
          <p:cNvSpPr>
            <a:spLocks noGrp="1"/>
          </p:cNvSpPr>
          <p:nvPr>
            <p:ph type="title"/>
          </p:nvPr>
        </p:nvSpPr>
        <p:spPr/>
        <p:txBody>
          <a:bodyPr>
            <a:normAutofit fontScale="90000"/>
          </a:bodyPr>
          <a:lstStyle/>
          <a:p>
            <a:pPr algn="ctr"/>
            <a:r>
              <a:rPr lang="ru-RU" sz="4000" dirty="0" err="1"/>
              <a:t>Government</a:t>
            </a:r>
            <a:r>
              <a:rPr lang="ru-RU" dirty="0"/>
              <a:t/>
            </a:r>
            <a:br>
              <a:rPr lang="ru-RU" dirty="0"/>
            </a:br>
            <a:endParaRPr lang="ru-RU" dirty="0"/>
          </a:p>
        </p:txBody>
      </p:sp>
      <p:sp>
        <p:nvSpPr>
          <p:cNvPr id="3" name="Объект 2"/>
          <p:cNvSpPr>
            <a:spLocks noGrp="1"/>
          </p:cNvSpPr>
          <p:nvPr>
            <p:ph idx="1"/>
          </p:nvPr>
        </p:nvSpPr>
        <p:spPr>
          <a:xfrm>
            <a:off x="539552" y="1052736"/>
            <a:ext cx="8229600" cy="4525963"/>
          </a:xfrm>
        </p:spPr>
        <p:txBody>
          <a:bodyPr/>
          <a:lstStyle/>
          <a:p>
            <a:r>
              <a:rPr lang="ru-RU" sz="2000" dirty="0" err="1" smtClean="0"/>
              <a:t>Australia</a:t>
            </a:r>
            <a:r>
              <a:rPr lang="ru-RU" sz="2000" dirty="0" smtClean="0"/>
              <a:t> </a:t>
            </a:r>
            <a:r>
              <a:rPr lang="ru-RU" sz="2000" dirty="0" err="1"/>
              <a:t>is</a:t>
            </a:r>
            <a:r>
              <a:rPr lang="ru-RU" sz="2000" dirty="0"/>
              <a:t> a </a:t>
            </a:r>
            <a:r>
              <a:rPr lang="ru-RU" sz="2000" dirty="0" err="1" smtClean="0"/>
              <a:t>constitutional</a:t>
            </a:r>
            <a:r>
              <a:rPr lang="en-US" sz="2000" dirty="0" smtClean="0"/>
              <a:t/>
            </a:r>
            <a:br>
              <a:rPr lang="en-US" sz="2000" dirty="0" smtClean="0"/>
            </a:br>
            <a:r>
              <a:rPr lang="ru-RU" sz="2000" dirty="0" smtClean="0"/>
              <a:t> </a:t>
            </a:r>
            <a:r>
              <a:rPr lang="ru-RU" sz="2000" dirty="0" err="1"/>
              <a:t>monarchy</a:t>
            </a:r>
            <a:r>
              <a:rPr lang="ru-RU" sz="2000" dirty="0"/>
              <a:t> </a:t>
            </a:r>
            <a:r>
              <a:rPr lang="ru-RU" sz="2000" dirty="0" err="1"/>
              <a:t>with</a:t>
            </a:r>
            <a:r>
              <a:rPr lang="ru-RU" sz="2000" dirty="0"/>
              <a:t> a </a:t>
            </a:r>
            <a:r>
              <a:rPr lang="ru-RU" sz="2000" dirty="0" err="1"/>
              <a:t>federal</a:t>
            </a:r>
            <a:r>
              <a:rPr lang="ru-RU" sz="2000" dirty="0"/>
              <a:t> </a:t>
            </a:r>
            <a:r>
              <a:rPr lang="ru-RU" sz="2000" dirty="0" err="1" smtClean="0"/>
              <a:t>division</a:t>
            </a:r>
            <a:r>
              <a:rPr lang="en-US" sz="2000" dirty="0" smtClean="0"/>
              <a:t/>
            </a:r>
            <a:br>
              <a:rPr lang="en-US" sz="2000" dirty="0" smtClean="0"/>
            </a:br>
            <a:r>
              <a:rPr lang="ru-RU" sz="2000" dirty="0" smtClean="0"/>
              <a:t> </a:t>
            </a:r>
            <a:r>
              <a:rPr lang="ru-RU" sz="2000" dirty="0" err="1"/>
              <a:t>of</a:t>
            </a:r>
            <a:r>
              <a:rPr lang="ru-RU" sz="2000" dirty="0"/>
              <a:t> </a:t>
            </a:r>
            <a:r>
              <a:rPr lang="ru-RU" sz="2000" dirty="0" err="1"/>
              <a:t>powers</a:t>
            </a:r>
            <a:r>
              <a:rPr lang="ru-RU" sz="2000" dirty="0" smtClean="0"/>
              <a:t>.</a:t>
            </a:r>
            <a:r>
              <a:rPr lang="en-US" sz="2000" dirty="0" smtClean="0"/>
              <a:t/>
            </a:r>
            <a:br>
              <a:rPr lang="en-US" sz="2000" dirty="0" smtClean="0"/>
            </a:br>
            <a:r>
              <a:rPr lang="ru-RU" sz="2000" dirty="0" smtClean="0"/>
              <a:t> </a:t>
            </a:r>
            <a:r>
              <a:rPr lang="ru-RU" sz="2000" dirty="0" err="1"/>
              <a:t>It</a:t>
            </a:r>
            <a:r>
              <a:rPr lang="ru-RU" sz="2000" dirty="0"/>
              <a:t> </a:t>
            </a:r>
            <a:r>
              <a:rPr lang="ru-RU" sz="2000" dirty="0" err="1"/>
              <a:t>uses</a:t>
            </a:r>
            <a:r>
              <a:rPr lang="ru-RU" sz="2000" dirty="0"/>
              <a:t> a </a:t>
            </a:r>
            <a:r>
              <a:rPr lang="ru-RU" sz="2000" dirty="0" err="1"/>
              <a:t>parliamentary</a:t>
            </a:r>
            <a:r>
              <a:rPr lang="ru-RU" sz="2000" dirty="0"/>
              <a:t> </a:t>
            </a:r>
            <a:r>
              <a:rPr lang="ru-RU" sz="2000" dirty="0" err="1"/>
              <a:t>system</a:t>
            </a:r>
            <a:r>
              <a:rPr lang="ru-RU" sz="2000" dirty="0"/>
              <a:t> </a:t>
            </a:r>
            <a:r>
              <a:rPr lang="en-US" sz="2000" dirty="0" smtClean="0"/>
              <a:t/>
            </a:r>
            <a:br>
              <a:rPr lang="en-US" sz="2000" dirty="0" smtClean="0"/>
            </a:br>
            <a:r>
              <a:rPr lang="ru-RU" sz="2000" dirty="0" err="1" smtClean="0"/>
              <a:t>of</a:t>
            </a:r>
            <a:r>
              <a:rPr lang="ru-RU" sz="2000" dirty="0" smtClean="0"/>
              <a:t> </a:t>
            </a:r>
            <a:r>
              <a:rPr lang="ru-RU" sz="2000" dirty="0" err="1"/>
              <a:t>government</a:t>
            </a:r>
            <a:r>
              <a:rPr lang="ru-RU" sz="2000" dirty="0"/>
              <a:t> </a:t>
            </a:r>
            <a:r>
              <a:rPr lang="ru-RU" sz="2000" dirty="0" err="1"/>
              <a:t>with</a:t>
            </a:r>
            <a:r>
              <a:rPr lang="ru-RU" sz="2000" dirty="0"/>
              <a:t> </a:t>
            </a:r>
            <a:r>
              <a:rPr lang="ru-RU" sz="2000" dirty="0" err="1"/>
              <a:t>Queen</a:t>
            </a:r>
            <a:r>
              <a:rPr lang="ru-RU" sz="2000" dirty="0"/>
              <a:t> </a:t>
            </a:r>
            <a:r>
              <a:rPr lang="ru-RU" sz="2000" dirty="0" err="1"/>
              <a:t>Elizabeth</a:t>
            </a:r>
            <a:r>
              <a:rPr lang="ru-RU" sz="2000" dirty="0"/>
              <a:t> </a:t>
            </a:r>
            <a:r>
              <a:rPr lang="ru-RU" sz="2000" dirty="0" smtClean="0"/>
              <a:t>II</a:t>
            </a:r>
            <a:r>
              <a:rPr lang="en-US" sz="2000" dirty="0" smtClean="0"/>
              <a:t/>
            </a:r>
            <a:br>
              <a:rPr lang="en-US" sz="2000" dirty="0" smtClean="0"/>
            </a:br>
            <a:r>
              <a:rPr lang="ru-RU" sz="2000" dirty="0" smtClean="0"/>
              <a:t> </a:t>
            </a:r>
            <a:r>
              <a:rPr lang="ru-RU" sz="2000" dirty="0" err="1"/>
              <a:t>at</a:t>
            </a:r>
            <a:r>
              <a:rPr lang="ru-RU" sz="2000" dirty="0"/>
              <a:t> </a:t>
            </a:r>
            <a:r>
              <a:rPr lang="ru-RU" sz="2000" dirty="0" err="1"/>
              <a:t>its</a:t>
            </a:r>
            <a:r>
              <a:rPr lang="ru-RU" sz="2000" dirty="0"/>
              <a:t> </a:t>
            </a:r>
            <a:r>
              <a:rPr lang="ru-RU" sz="2000" dirty="0" err="1"/>
              <a:t>apex</a:t>
            </a:r>
            <a:r>
              <a:rPr lang="ru-RU" sz="2000" dirty="0"/>
              <a:t> </a:t>
            </a:r>
            <a:r>
              <a:rPr lang="ru-RU" sz="2000" dirty="0" err="1"/>
              <a:t>as</a:t>
            </a:r>
            <a:r>
              <a:rPr lang="ru-RU" sz="2000" dirty="0"/>
              <a:t> </a:t>
            </a:r>
            <a:r>
              <a:rPr lang="ru-RU" sz="2000" dirty="0" err="1"/>
              <a:t>the</a:t>
            </a:r>
            <a:r>
              <a:rPr lang="ru-RU" sz="2000" dirty="0"/>
              <a:t> </a:t>
            </a:r>
            <a:r>
              <a:rPr lang="ru-RU" sz="2000" dirty="0" err="1"/>
              <a:t>Queen</a:t>
            </a:r>
            <a:r>
              <a:rPr lang="ru-RU" sz="2000" dirty="0"/>
              <a:t> </a:t>
            </a:r>
            <a:r>
              <a:rPr lang="ru-RU" sz="2000" dirty="0" err="1"/>
              <a:t>of</a:t>
            </a:r>
            <a:r>
              <a:rPr lang="ru-RU" sz="2000" dirty="0"/>
              <a:t> </a:t>
            </a:r>
            <a:r>
              <a:rPr lang="ru-RU" sz="2000" dirty="0" err="1"/>
              <a:t>Australia</a:t>
            </a:r>
            <a:r>
              <a:rPr lang="ru-RU" sz="2000" dirty="0"/>
              <a:t>, </a:t>
            </a:r>
            <a:r>
              <a:rPr lang="en-US" sz="2000" dirty="0" smtClean="0"/>
              <a:t/>
            </a:r>
            <a:br>
              <a:rPr lang="en-US" sz="2000" dirty="0" smtClean="0"/>
            </a:br>
            <a:r>
              <a:rPr lang="ru-RU" sz="2000" dirty="0" smtClean="0"/>
              <a:t>a </a:t>
            </a:r>
            <a:r>
              <a:rPr lang="ru-RU" sz="2000" dirty="0" err="1"/>
              <a:t>role</a:t>
            </a:r>
            <a:r>
              <a:rPr lang="ru-RU" sz="2000" dirty="0"/>
              <a:t> </a:t>
            </a:r>
            <a:r>
              <a:rPr lang="ru-RU" sz="2000" dirty="0" err="1"/>
              <a:t>that</a:t>
            </a:r>
            <a:r>
              <a:rPr lang="ru-RU" sz="2000" dirty="0"/>
              <a:t> </a:t>
            </a:r>
            <a:r>
              <a:rPr lang="ru-RU" sz="2000" dirty="0" err="1"/>
              <a:t>is</a:t>
            </a:r>
            <a:r>
              <a:rPr lang="ru-RU" sz="2000" dirty="0"/>
              <a:t> </a:t>
            </a:r>
            <a:r>
              <a:rPr lang="ru-RU" sz="2000" dirty="0" err="1"/>
              <a:t>distinct</a:t>
            </a:r>
            <a:r>
              <a:rPr lang="ru-RU" sz="2000" dirty="0"/>
              <a:t> </a:t>
            </a:r>
            <a:r>
              <a:rPr lang="ru-RU" sz="2000" dirty="0" err="1"/>
              <a:t>from</a:t>
            </a:r>
            <a:r>
              <a:rPr lang="ru-RU" sz="2000" dirty="0"/>
              <a:t> </a:t>
            </a:r>
            <a:r>
              <a:rPr lang="ru-RU" sz="2000" dirty="0" err="1"/>
              <a:t>her</a:t>
            </a:r>
            <a:r>
              <a:rPr lang="ru-RU" sz="2000" dirty="0"/>
              <a:t> </a:t>
            </a:r>
            <a:r>
              <a:rPr lang="ru-RU" sz="2000" dirty="0" err="1"/>
              <a:t>position</a:t>
            </a:r>
            <a:r>
              <a:rPr lang="ru-RU" sz="2000" dirty="0"/>
              <a:t> </a:t>
            </a:r>
            <a:r>
              <a:rPr lang="en-US" sz="2000" dirty="0" smtClean="0"/>
              <a:t/>
            </a:r>
            <a:br>
              <a:rPr lang="en-US" sz="2000" dirty="0" smtClean="0"/>
            </a:br>
            <a:r>
              <a:rPr lang="ru-RU" sz="2000" dirty="0" err="1" smtClean="0"/>
              <a:t>as</a:t>
            </a:r>
            <a:r>
              <a:rPr lang="ru-RU" sz="2000" dirty="0" smtClean="0"/>
              <a:t> </a:t>
            </a:r>
            <a:r>
              <a:rPr lang="ru-RU" sz="2000" dirty="0" err="1"/>
              <a:t>monarch</a:t>
            </a:r>
            <a:r>
              <a:rPr lang="ru-RU" sz="2000" dirty="0"/>
              <a:t> </a:t>
            </a:r>
            <a:r>
              <a:rPr lang="ru-RU" sz="2000" dirty="0" err="1"/>
              <a:t>of</a:t>
            </a:r>
            <a:r>
              <a:rPr lang="ru-RU" sz="2000" dirty="0"/>
              <a:t> </a:t>
            </a:r>
            <a:r>
              <a:rPr lang="ru-RU" sz="2000" dirty="0" err="1"/>
              <a:t>the</a:t>
            </a:r>
            <a:r>
              <a:rPr lang="ru-RU" sz="2000" dirty="0"/>
              <a:t> </a:t>
            </a:r>
            <a:r>
              <a:rPr lang="ru-RU" sz="2000" dirty="0" err="1"/>
              <a:t>other</a:t>
            </a:r>
            <a:r>
              <a:rPr lang="ru-RU" sz="2000" dirty="0"/>
              <a:t> </a:t>
            </a:r>
            <a:r>
              <a:rPr lang="en-US" sz="2000" dirty="0" smtClean="0"/>
              <a:t/>
            </a:r>
            <a:br>
              <a:rPr lang="en-US" sz="2000" dirty="0" smtClean="0"/>
            </a:br>
            <a:r>
              <a:rPr lang="ru-RU" sz="2000" dirty="0" err="1" smtClean="0"/>
              <a:t>Commonwealth</a:t>
            </a:r>
            <a:r>
              <a:rPr lang="ru-RU" sz="2000" dirty="0" smtClean="0"/>
              <a:t> </a:t>
            </a:r>
            <a:r>
              <a:rPr lang="ru-RU" sz="2000" dirty="0" err="1"/>
              <a:t>realms</a:t>
            </a:r>
            <a:r>
              <a:rPr lang="ru-RU" sz="2000" dirty="0"/>
              <a:t>.</a:t>
            </a:r>
          </a:p>
          <a:p>
            <a:pPr marL="0" indent="0">
              <a:buNone/>
            </a:pPr>
            <a:endParaRPr lang="ru-RU" dirty="0"/>
          </a:p>
        </p:txBody>
      </p:sp>
    </p:spTree>
    <p:extLst>
      <p:ext uri="{BB962C8B-B14F-4D97-AF65-F5344CB8AC3E}">
        <p14:creationId xmlns:p14="http://schemas.microsoft.com/office/powerpoint/2010/main" val="202285948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9852"/>
            <a:ext cx="8820472" cy="6480720"/>
          </a:xfrm>
          <a:prstGeom prst="rect">
            <a:avLst/>
          </a:prstGeom>
        </p:spPr>
      </p:pic>
      <p:sp>
        <p:nvSpPr>
          <p:cNvPr id="2" name="Заголовок 1"/>
          <p:cNvSpPr>
            <a:spLocks noGrp="1"/>
          </p:cNvSpPr>
          <p:nvPr>
            <p:ph type="title"/>
          </p:nvPr>
        </p:nvSpPr>
        <p:spPr>
          <a:xfrm>
            <a:off x="611560" y="142756"/>
            <a:ext cx="8219256" cy="724942"/>
          </a:xfrm>
        </p:spPr>
        <p:txBody>
          <a:bodyPr/>
          <a:lstStyle/>
          <a:p>
            <a:pPr algn="ctr"/>
            <a:r>
              <a:rPr lang="en-US" dirty="0"/>
              <a:t>Flag of Australia</a:t>
            </a:r>
            <a:endParaRPr lang="ru-RU" dirty="0"/>
          </a:p>
        </p:txBody>
      </p:sp>
      <p:sp>
        <p:nvSpPr>
          <p:cNvPr id="3" name="Объект 2"/>
          <p:cNvSpPr>
            <a:spLocks noGrp="1"/>
          </p:cNvSpPr>
          <p:nvPr>
            <p:ph idx="1"/>
          </p:nvPr>
        </p:nvSpPr>
        <p:spPr>
          <a:xfrm>
            <a:off x="457200" y="980728"/>
            <a:ext cx="8229600" cy="5145435"/>
          </a:xfrm>
        </p:spPr>
        <p:txBody>
          <a:bodyPr>
            <a:normAutofit fontScale="70000" lnSpcReduction="20000"/>
          </a:bodyPr>
          <a:lstStyle/>
          <a:p>
            <a:r>
              <a:rPr lang="en-US" sz="3100" dirty="0">
                <a:solidFill>
                  <a:schemeClr val="bg1"/>
                </a:solidFill>
                <a:effectLst>
                  <a:outerShdw blurRad="38100" dist="38100" dir="2700000" algn="tl">
                    <a:srgbClr val="000000">
                      <a:alpha val="43137"/>
                    </a:srgbClr>
                  </a:outerShdw>
                </a:effectLst>
              </a:rPr>
              <a:t>The flag of Australia is a defaced Blue Ensign: </a:t>
            </a:r>
            <a:r>
              <a:rPr lang="en-US" sz="3100" dirty="0" smtClean="0">
                <a:solidFill>
                  <a:schemeClr val="bg1"/>
                </a:solidFill>
                <a:effectLst>
                  <a:outerShdw blurRad="38100" dist="38100" dir="2700000" algn="tl">
                    <a:srgbClr val="000000">
                      <a:alpha val="43137"/>
                    </a:srgbClr>
                  </a:outerShdw>
                </a:effectLst>
              </a:rPr>
              <a:t/>
            </a:r>
            <a:br>
              <a:rPr lang="en-US" sz="3100" dirty="0" smtClean="0">
                <a:solidFill>
                  <a:schemeClr val="bg1"/>
                </a:solidFill>
                <a:effectLst>
                  <a:outerShdw blurRad="38100" dist="38100" dir="2700000" algn="tl">
                    <a:srgbClr val="000000">
                      <a:alpha val="43137"/>
                    </a:srgbClr>
                  </a:outerShdw>
                </a:effectLst>
              </a:rPr>
            </a:br>
            <a:r>
              <a:rPr lang="en-US" sz="3100" dirty="0" smtClean="0">
                <a:solidFill>
                  <a:schemeClr val="bg1"/>
                </a:solidFill>
                <a:effectLst>
                  <a:outerShdw blurRad="38100" dist="38100" dir="2700000" algn="tl">
                    <a:srgbClr val="000000">
                      <a:alpha val="43137"/>
                    </a:srgbClr>
                  </a:outerShdw>
                </a:effectLst>
              </a:rPr>
              <a:t>a </a:t>
            </a:r>
            <a:r>
              <a:rPr lang="en-US" sz="3100" dirty="0">
                <a:solidFill>
                  <a:schemeClr val="bg1"/>
                </a:solidFill>
                <a:effectLst>
                  <a:outerShdw blurRad="38100" dist="38100" dir="2700000" algn="tl">
                    <a:srgbClr val="000000">
                      <a:alpha val="43137"/>
                    </a:srgbClr>
                  </a:outerShdw>
                </a:effectLst>
              </a:rPr>
              <a:t>blue field with the Union Jack </a:t>
            </a:r>
            <a:r>
              <a:rPr lang="en-US" sz="3100" dirty="0" smtClean="0">
                <a:solidFill>
                  <a:schemeClr val="bg1"/>
                </a:solidFill>
                <a:effectLst>
                  <a:outerShdw blurRad="38100" dist="38100" dir="2700000" algn="tl">
                    <a:srgbClr val="000000">
                      <a:alpha val="43137"/>
                    </a:srgbClr>
                  </a:outerShdw>
                </a:effectLst>
              </a:rPr>
              <a:t/>
            </a:r>
            <a:br>
              <a:rPr lang="en-US" sz="3100" dirty="0" smtClean="0">
                <a:solidFill>
                  <a:schemeClr val="bg1"/>
                </a:solidFill>
                <a:effectLst>
                  <a:outerShdw blurRad="38100" dist="38100" dir="2700000" algn="tl">
                    <a:srgbClr val="000000">
                      <a:alpha val="43137"/>
                    </a:srgbClr>
                  </a:outerShdw>
                </a:effectLst>
              </a:rPr>
            </a:br>
            <a:r>
              <a:rPr lang="en-US" sz="3100" dirty="0" smtClean="0">
                <a:solidFill>
                  <a:schemeClr val="bg1"/>
                </a:solidFill>
                <a:effectLst>
                  <a:outerShdw blurRad="38100" dist="38100" dir="2700000" algn="tl">
                    <a:srgbClr val="000000">
                      <a:alpha val="43137"/>
                    </a:srgbClr>
                  </a:outerShdw>
                </a:effectLst>
              </a:rPr>
              <a:t>in </a:t>
            </a:r>
            <a:r>
              <a:rPr lang="en-US" sz="3100" dirty="0">
                <a:solidFill>
                  <a:schemeClr val="bg1"/>
                </a:solidFill>
                <a:effectLst>
                  <a:outerShdw blurRad="38100" dist="38100" dir="2700000" algn="tl">
                    <a:srgbClr val="000000">
                      <a:alpha val="43137"/>
                    </a:srgbClr>
                  </a:outerShdw>
                </a:effectLst>
              </a:rPr>
              <a:t>the canton (upper hoist quarter), </a:t>
            </a:r>
            <a:r>
              <a:rPr lang="en-US" sz="3100" dirty="0" smtClean="0">
                <a:solidFill>
                  <a:schemeClr val="bg1"/>
                </a:solidFill>
                <a:effectLst>
                  <a:outerShdw blurRad="38100" dist="38100" dir="2700000" algn="tl">
                    <a:srgbClr val="000000">
                      <a:alpha val="43137"/>
                    </a:srgbClr>
                  </a:outerShdw>
                </a:effectLst>
              </a:rPr>
              <a:t/>
            </a:r>
            <a:br>
              <a:rPr lang="en-US" sz="3100" dirty="0" smtClean="0">
                <a:solidFill>
                  <a:schemeClr val="bg1"/>
                </a:solidFill>
                <a:effectLst>
                  <a:outerShdw blurRad="38100" dist="38100" dir="2700000" algn="tl">
                    <a:srgbClr val="000000">
                      <a:alpha val="43137"/>
                    </a:srgbClr>
                  </a:outerShdw>
                </a:effectLst>
              </a:rPr>
            </a:br>
            <a:r>
              <a:rPr lang="en-US" sz="3100" dirty="0" smtClean="0">
                <a:solidFill>
                  <a:schemeClr val="bg1"/>
                </a:solidFill>
                <a:effectLst>
                  <a:outerShdw blurRad="38100" dist="38100" dir="2700000" algn="tl">
                    <a:srgbClr val="000000">
                      <a:alpha val="43137"/>
                    </a:srgbClr>
                  </a:outerShdw>
                </a:effectLst>
              </a:rPr>
              <a:t>and </a:t>
            </a:r>
            <a:r>
              <a:rPr lang="en-US" sz="3100" dirty="0">
                <a:solidFill>
                  <a:schemeClr val="bg1"/>
                </a:solidFill>
                <a:effectLst>
                  <a:outerShdw blurRad="38100" dist="38100" dir="2700000" algn="tl">
                    <a:srgbClr val="000000">
                      <a:alpha val="43137"/>
                    </a:srgbClr>
                  </a:outerShdw>
                </a:effectLst>
              </a:rPr>
              <a:t>a large white seven-pointed </a:t>
            </a:r>
            <a:r>
              <a:rPr lang="en-US" sz="3100" dirty="0" smtClean="0">
                <a:solidFill>
                  <a:schemeClr val="bg1"/>
                </a:solidFill>
                <a:effectLst>
                  <a:outerShdw blurRad="38100" dist="38100" dir="2700000" algn="tl">
                    <a:srgbClr val="000000">
                      <a:alpha val="43137"/>
                    </a:srgbClr>
                  </a:outerShdw>
                </a:effectLst>
              </a:rPr>
              <a:t/>
            </a:r>
            <a:br>
              <a:rPr lang="en-US" sz="3100" dirty="0" smtClean="0">
                <a:solidFill>
                  <a:schemeClr val="bg1"/>
                </a:solidFill>
                <a:effectLst>
                  <a:outerShdw blurRad="38100" dist="38100" dir="2700000" algn="tl">
                    <a:srgbClr val="000000">
                      <a:alpha val="43137"/>
                    </a:srgbClr>
                  </a:outerShdw>
                </a:effectLst>
              </a:rPr>
            </a:br>
            <a:r>
              <a:rPr lang="en-US" sz="3100" dirty="0" smtClean="0">
                <a:solidFill>
                  <a:schemeClr val="bg1"/>
                </a:solidFill>
                <a:effectLst>
                  <a:outerShdw blurRad="38100" dist="38100" dir="2700000" algn="tl">
                    <a:srgbClr val="000000">
                      <a:alpha val="43137"/>
                    </a:srgbClr>
                  </a:outerShdw>
                </a:effectLst>
              </a:rPr>
              <a:t>star </a:t>
            </a:r>
            <a:r>
              <a:rPr lang="en-US" sz="3100" dirty="0">
                <a:solidFill>
                  <a:schemeClr val="bg1"/>
                </a:solidFill>
                <a:effectLst>
                  <a:outerShdw blurRad="38100" dist="38100" dir="2700000" algn="tl">
                    <a:srgbClr val="000000">
                      <a:alpha val="43137"/>
                    </a:srgbClr>
                  </a:outerShdw>
                </a:effectLst>
              </a:rPr>
              <a:t>known as the Commonwealth Star </a:t>
            </a:r>
            <a:r>
              <a:rPr lang="en-US" sz="3100" dirty="0" smtClean="0">
                <a:solidFill>
                  <a:schemeClr val="bg1"/>
                </a:solidFill>
                <a:effectLst>
                  <a:outerShdw blurRad="38100" dist="38100" dir="2700000" algn="tl">
                    <a:srgbClr val="000000">
                      <a:alpha val="43137"/>
                    </a:srgbClr>
                  </a:outerShdw>
                </a:effectLst>
              </a:rPr>
              <a:t/>
            </a:r>
            <a:br>
              <a:rPr lang="en-US" sz="3100" dirty="0" smtClean="0">
                <a:solidFill>
                  <a:schemeClr val="bg1"/>
                </a:solidFill>
                <a:effectLst>
                  <a:outerShdw blurRad="38100" dist="38100" dir="2700000" algn="tl">
                    <a:srgbClr val="000000">
                      <a:alpha val="43137"/>
                    </a:srgbClr>
                  </a:outerShdw>
                </a:effectLst>
              </a:rPr>
            </a:br>
            <a:r>
              <a:rPr lang="en-US" sz="3100" dirty="0" smtClean="0">
                <a:solidFill>
                  <a:schemeClr val="bg1"/>
                </a:solidFill>
                <a:effectLst>
                  <a:outerShdw blurRad="38100" dist="38100" dir="2700000" algn="tl">
                    <a:srgbClr val="000000">
                      <a:alpha val="43137"/>
                    </a:srgbClr>
                  </a:outerShdw>
                </a:effectLst>
              </a:rPr>
              <a:t>in </a:t>
            </a:r>
            <a:r>
              <a:rPr lang="en-US" sz="3100" dirty="0">
                <a:solidFill>
                  <a:schemeClr val="bg1"/>
                </a:solidFill>
                <a:effectLst>
                  <a:outerShdw blurRad="38100" dist="38100" dir="2700000" algn="tl">
                    <a:srgbClr val="000000">
                      <a:alpha val="43137"/>
                    </a:srgbClr>
                  </a:outerShdw>
                </a:effectLst>
              </a:rPr>
              <a:t>the lower hoist quarter. </a:t>
            </a:r>
            <a:endParaRPr lang="en-US" sz="3100" dirty="0" smtClean="0">
              <a:solidFill>
                <a:schemeClr val="bg1"/>
              </a:solidFill>
              <a:effectLst>
                <a:outerShdw blurRad="38100" dist="38100" dir="2700000" algn="tl">
                  <a:srgbClr val="000000">
                    <a:alpha val="43137"/>
                  </a:srgbClr>
                </a:outerShdw>
              </a:effectLst>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pPr algn="r"/>
            <a:r>
              <a:rPr lang="en-US" dirty="0" smtClean="0">
                <a:solidFill>
                  <a:schemeClr val="bg1"/>
                </a:solidFill>
              </a:rPr>
              <a:t/>
            </a:r>
            <a:br>
              <a:rPr lang="en-US" dirty="0" smtClean="0">
                <a:solidFill>
                  <a:schemeClr val="bg1"/>
                </a:solidFill>
              </a:rPr>
            </a:br>
            <a:r>
              <a:rPr lang="en-US" sz="2900" dirty="0" smtClean="0">
                <a:solidFill>
                  <a:schemeClr val="bg1"/>
                </a:solidFill>
                <a:effectLst>
                  <a:outerShdw blurRad="38100" dist="38100" dir="2700000" algn="tl">
                    <a:srgbClr val="000000">
                      <a:alpha val="43137"/>
                    </a:srgbClr>
                  </a:outerShdw>
                </a:effectLst>
              </a:rPr>
              <a:t>The </a:t>
            </a:r>
            <a:r>
              <a:rPr lang="en-US" sz="2900" dirty="0">
                <a:solidFill>
                  <a:schemeClr val="bg1"/>
                </a:solidFill>
                <a:effectLst>
                  <a:outerShdw blurRad="38100" dist="38100" dir="2700000" algn="tl">
                    <a:srgbClr val="000000">
                      <a:alpha val="43137"/>
                    </a:srgbClr>
                  </a:outerShdw>
                </a:effectLst>
              </a:rPr>
              <a:t>fly contains a representation of the </a:t>
            </a:r>
            <a:r>
              <a:rPr lang="en-US" sz="2900" dirty="0" smtClean="0">
                <a:solidFill>
                  <a:schemeClr val="bg1"/>
                </a:solidFill>
                <a:effectLst>
                  <a:outerShdw blurRad="38100" dist="38100" dir="2700000" algn="tl">
                    <a:srgbClr val="000000">
                      <a:alpha val="43137"/>
                    </a:srgbClr>
                  </a:outerShdw>
                </a:effectLst>
              </a:rPr>
              <a:t/>
            </a:r>
            <a:br>
              <a:rPr lang="en-US" sz="2900" dirty="0" smtClean="0">
                <a:solidFill>
                  <a:schemeClr val="bg1"/>
                </a:solidFill>
                <a:effectLst>
                  <a:outerShdw blurRad="38100" dist="38100" dir="2700000" algn="tl">
                    <a:srgbClr val="000000">
                      <a:alpha val="43137"/>
                    </a:srgbClr>
                  </a:outerShdw>
                </a:effectLst>
              </a:rPr>
            </a:br>
            <a:r>
              <a:rPr lang="en-US" sz="2900" dirty="0" smtClean="0">
                <a:solidFill>
                  <a:schemeClr val="bg1"/>
                </a:solidFill>
                <a:effectLst>
                  <a:outerShdw blurRad="38100" dist="38100" dir="2700000" algn="tl">
                    <a:srgbClr val="000000">
                      <a:alpha val="43137"/>
                    </a:srgbClr>
                  </a:outerShdw>
                </a:effectLst>
              </a:rPr>
              <a:t>Southern </a:t>
            </a:r>
            <a:r>
              <a:rPr lang="en-US" sz="2900" dirty="0">
                <a:solidFill>
                  <a:schemeClr val="bg1"/>
                </a:solidFill>
                <a:effectLst>
                  <a:outerShdw blurRad="38100" dist="38100" dir="2700000" algn="tl">
                    <a:srgbClr val="000000">
                      <a:alpha val="43137"/>
                    </a:srgbClr>
                  </a:outerShdw>
                </a:effectLst>
              </a:rPr>
              <a:t>Cross constellation, </a:t>
            </a:r>
            <a:r>
              <a:rPr lang="en-US" sz="2900" dirty="0" smtClean="0">
                <a:solidFill>
                  <a:schemeClr val="bg1"/>
                </a:solidFill>
                <a:effectLst>
                  <a:outerShdw blurRad="38100" dist="38100" dir="2700000" algn="tl">
                    <a:srgbClr val="000000">
                      <a:alpha val="43137"/>
                    </a:srgbClr>
                  </a:outerShdw>
                </a:effectLst>
              </a:rPr>
              <a:t/>
            </a:r>
            <a:br>
              <a:rPr lang="en-US" sz="2900" dirty="0" smtClean="0">
                <a:solidFill>
                  <a:schemeClr val="bg1"/>
                </a:solidFill>
                <a:effectLst>
                  <a:outerShdw blurRad="38100" dist="38100" dir="2700000" algn="tl">
                    <a:srgbClr val="000000">
                      <a:alpha val="43137"/>
                    </a:srgbClr>
                  </a:outerShdw>
                </a:effectLst>
              </a:rPr>
            </a:br>
            <a:r>
              <a:rPr lang="en-US" sz="2900" dirty="0" smtClean="0">
                <a:solidFill>
                  <a:schemeClr val="bg1"/>
                </a:solidFill>
                <a:effectLst>
                  <a:outerShdw blurRad="38100" dist="38100" dir="2700000" algn="tl">
                    <a:srgbClr val="000000">
                      <a:alpha val="43137"/>
                    </a:srgbClr>
                  </a:outerShdw>
                </a:effectLst>
              </a:rPr>
              <a:t>made </a:t>
            </a:r>
            <a:r>
              <a:rPr lang="en-US" sz="2900" dirty="0">
                <a:solidFill>
                  <a:schemeClr val="bg1"/>
                </a:solidFill>
                <a:effectLst>
                  <a:outerShdw blurRad="38100" dist="38100" dir="2700000" algn="tl">
                    <a:srgbClr val="000000">
                      <a:alpha val="43137"/>
                    </a:srgbClr>
                  </a:outerShdw>
                </a:effectLst>
              </a:rPr>
              <a:t>up of five white stars – </a:t>
            </a:r>
            <a:r>
              <a:rPr lang="en-US" sz="2900" dirty="0" smtClean="0">
                <a:solidFill>
                  <a:schemeClr val="bg1"/>
                </a:solidFill>
                <a:effectLst>
                  <a:outerShdw blurRad="38100" dist="38100" dir="2700000" algn="tl">
                    <a:srgbClr val="000000">
                      <a:alpha val="43137"/>
                    </a:srgbClr>
                  </a:outerShdw>
                </a:effectLst>
              </a:rPr>
              <a:t/>
            </a:r>
            <a:br>
              <a:rPr lang="en-US" sz="2900" dirty="0" smtClean="0">
                <a:solidFill>
                  <a:schemeClr val="bg1"/>
                </a:solidFill>
                <a:effectLst>
                  <a:outerShdw blurRad="38100" dist="38100" dir="2700000" algn="tl">
                    <a:srgbClr val="000000">
                      <a:alpha val="43137"/>
                    </a:srgbClr>
                  </a:outerShdw>
                </a:effectLst>
              </a:rPr>
            </a:br>
            <a:r>
              <a:rPr lang="en-US" sz="2900" dirty="0" smtClean="0">
                <a:solidFill>
                  <a:schemeClr val="bg1"/>
                </a:solidFill>
                <a:effectLst>
                  <a:outerShdw blurRad="38100" dist="38100" dir="2700000" algn="tl">
                    <a:srgbClr val="000000">
                      <a:alpha val="43137"/>
                    </a:srgbClr>
                  </a:outerShdw>
                </a:effectLst>
              </a:rPr>
              <a:t>one </a:t>
            </a:r>
            <a:r>
              <a:rPr lang="en-US" sz="2900" dirty="0">
                <a:solidFill>
                  <a:schemeClr val="bg1"/>
                </a:solidFill>
                <a:effectLst>
                  <a:outerShdw blurRad="38100" dist="38100" dir="2700000" algn="tl">
                    <a:srgbClr val="000000">
                      <a:alpha val="43137"/>
                    </a:srgbClr>
                  </a:outerShdw>
                </a:effectLst>
              </a:rPr>
              <a:t>small five-pointed </a:t>
            </a:r>
            <a:r>
              <a:rPr lang="en-US" sz="2900" dirty="0" smtClean="0">
                <a:solidFill>
                  <a:schemeClr val="bg1"/>
                </a:solidFill>
                <a:effectLst>
                  <a:outerShdw blurRad="38100" dist="38100" dir="2700000" algn="tl">
                    <a:srgbClr val="000000">
                      <a:alpha val="43137"/>
                    </a:srgbClr>
                  </a:outerShdw>
                </a:effectLst>
              </a:rPr>
              <a:t>star</a:t>
            </a:r>
            <a:br>
              <a:rPr lang="en-US" sz="2900" dirty="0" smtClean="0">
                <a:solidFill>
                  <a:schemeClr val="bg1"/>
                </a:solidFill>
                <a:effectLst>
                  <a:outerShdw blurRad="38100" dist="38100" dir="2700000" algn="tl">
                    <a:srgbClr val="000000">
                      <a:alpha val="43137"/>
                    </a:srgbClr>
                  </a:outerShdw>
                </a:effectLst>
              </a:rPr>
            </a:br>
            <a:r>
              <a:rPr lang="en-US" sz="2900" dirty="0" smtClean="0">
                <a:solidFill>
                  <a:schemeClr val="bg1"/>
                </a:solidFill>
                <a:effectLst>
                  <a:outerShdw blurRad="38100" dist="38100" dir="2700000" algn="tl">
                    <a:srgbClr val="000000">
                      <a:alpha val="43137"/>
                    </a:srgbClr>
                  </a:outerShdw>
                </a:effectLst>
              </a:rPr>
              <a:t> </a:t>
            </a:r>
            <a:r>
              <a:rPr lang="en-US" sz="2900" dirty="0">
                <a:solidFill>
                  <a:schemeClr val="bg1"/>
                </a:solidFill>
                <a:effectLst>
                  <a:outerShdw blurRad="38100" dist="38100" dir="2700000" algn="tl">
                    <a:srgbClr val="000000">
                      <a:alpha val="43137"/>
                    </a:srgbClr>
                  </a:outerShdw>
                </a:effectLst>
              </a:rPr>
              <a:t>and four, larger</a:t>
            </a:r>
            <a:r>
              <a:rPr lang="en-US" sz="2900" dirty="0" smtClean="0">
                <a:solidFill>
                  <a:schemeClr val="bg1"/>
                </a:solidFill>
                <a:effectLst>
                  <a:outerShdw blurRad="38100" dist="38100" dir="2700000" algn="tl">
                    <a:srgbClr val="000000">
                      <a:alpha val="43137"/>
                    </a:srgbClr>
                  </a:outerShdw>
                </a:effectLst>
              </a:rPr>
              <a:t>,</a:t>
            </a:r>
            <a:br>
              <a:rPr lang="en-US" sz="2900" dirty="0" smtClean="0">
                <a:solidFill>
                  <a:schemeClr val="bg1"/>
                </a:solidFill>
                <a:effectLst>
                  <a:outerShdw blurRad="38100" dist="38100" dir="2700000" algn="tl">
                    <a:srgbClr val="000000">
                      <a:alpha val="43137"/>
                    </a:srgbClr>
                  </a:outerShdw>
                </a:effectLst>
              </a:rPr>
            </a:br>
            <a:r>
              <a:rPr lang="en-US" sz="2900" dirty="0" smtClean="0">
                <a:solidFill>
                  <a:schemeClr val="bg1"/>
                </a:solidFill>
                <a:effectLst>
                  <a:outerShdw blurRad="38100" dist="38100" dir="2700000" algn="tl">
                    <a:srgbClr val="000000">
                      <a:alpha val="43137"/>
                    </a:srgbClr>
                  </a:outerShdw>
                </a:effectLst>
              </a:rPr>
              <a:t> </a:t>
            </a:r>
            <a:r>
              <a:rPr lang="en-US" sz="2900" dirty="0">
                <a:solidFill>
                  <a:schemeClr val="bg1"/>
                </a:solidFill>
                <a:effectLst>
                  <a:outerShdw blurRad="38100" dist="38100" dir="2700000" algn="tl">
                    <a:srgbClr val="000000">
                      <a:alpha val="43137"/>
                    </a:srgbClr>
                  </a:outerShdw>
                </a:effectLst>
              </a:rPr>
              <a:t>seven-pointed stars</a:t>
            </a:r>
            <a:r>
              <a:rPr lang="en-US" dirty="0">
                <a:solidFill>
                  <a:schemeClr val="bg1"/>
                </a:solidFill>
              </a:rPr>
              <a:t>.</a:t>
            </a:r>
            <a:endParaRPr lang="ru-RU" dirty="0">
              <a:solidFill>
                <a:schemeClr val="bg1"/>
              </a:solidFill>
            </a:endParaRPr>
          </a:p>
        </p:txBody>
      </p:sp>
    </p:spTree>
    <p:extLst>
      <p:ext uri="{BB962C8B-B14F-4D97-AF65-F5344CB8AC3E}">
        <p14:creationId xmlns:p14="http://schemas.microsoft.com/office/powerpoint/2010/main" val="280654378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circle(in)">
                                      <p:cBhvr>
                                        <p:cTn id="1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11938" r="11938"/>
          <a:stretch>
            <a:fillRect/>
          </a:stretch>
        </p:blipFill>
        <p:spPr>
          <a:xfrm>
            <a:off x="3059832" y="188640"/>
            <a:ext cx="5847184" cy="5927282"/>
          </a:xfrm>
        </p:spPr>
      </p:pic>
      <p:sp>
        <p:nvSpPr>
          <p:cNvPr id="3" name="Заголовок 2"/>
          <p:cNvSpPr>
            <a:spLocks noGrp="1"/>
          </p:cNvSpPr>
          <p:nvPr>
            <p:ph type="title"/>
          </p:nvPr>
        </p:nvSpPr>
        <p:spPr>
          <a:xfrm>
            <a:off x="107504" y="1700808"/>
            <a:ext cx="2377440" cy="576064"/>
          </a:xfrm>
        </p:spPr>
        <p:txBody>
          <a:bodyPr>
            <a:noAutofit/>
          </a:bodyPr>
          <a:lstStyle/>
          <a:p>
            <a:pPr algn="ctr"/>
            <a:r>
              <a:rPr lang="en-US" sz="1800" dirty="0"/>
              <a:t>Coat of arms of Australia</a:t>
            </a:r>
            <a:endParaRPr lang="ru-RU" sz="1800" dirty="0"/>
          </a:p>
        </p:txBody>
      </p:sp>
      <p:sp>
        <p:nvSpPr>
          <p:cNvPr id="4" name="Текст 3"/>
          <p:cNvSpPr>
            <a:spLocks noGrp="1"/>
          </p:cNvSpPr>
          <p:nvPr>
            <p:ph type="body" sz="half" idx="2"/>
          </p:nvPr>
        </p:nvSpPr>
        <p:spPr>
          <a:xfrm>
            <a:off x="107504" y="2132856"/>
            <a:ext cx="2592288" cy="2520280"/>
          </a:xfrm>
        </p:spPr>
        <p:txBody>
          <a:bodyPr>
            <a:noAutofit/>
          </a:bodyPr>
          <a:lstStyle/>
          <a:p>
            <a:r>
              <a:rPr lang="en-US" sz="1400" dirty="0"/>
              <a:t>The coat of arms of Australia </a:t>
            </a:r>
            <a:r>
              <a:rPr lang="en-US" sz="1400" dirty="0" smtClean="0"/>
              <a:t>is </a:t>
            </a:r>
            <a:r>
              <a:rPr lang="en-US" sz="1400" dirty="0"/>
              <a:t>the official symbol of Australia. The initial coat of arms was granted by King Edward VII on 7 May 1908, and the current version was granted by King George V on 19 September 1912, although the 1908 version continued to be used in some contexts, notably appearing on the sixpenny coin until 1966.</a:t>
            </a:r>
            <a:endParaRPr lang="ru-RU" sz="1400" dirty="0"/>
          </a:p>
        </p:txBody>
      </p:sp>
    </p:spTree>
    <p:extLst>
      <p:ext uri="{BB962C8B-B14F-4D97-AF65-F5344CB8AC3E}">
        <p14:creationId xmlns:p14="http://schemas.microsoft.com/office/powerpoint/2010/main" val="365769099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55448" y="1905000"/>
            <a:ext cx="2400328" cy="515888"/>
          </a:xfrm>
        </p:spPr>
        <p:txBody>
          <a:bodyPr/>
          <a:lstStyle/>
          <a:p>
            <a:r>
              <a:rPr lang="en-US" dirty="0"/>
              <a:t>Design</a:t>
            </a: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131840" y="620688"/>
            <a:ext cx="5710811" cy="5415446"/>
          </a:xfrm>
        </p:spPr>
      </p:pic>
      <p:sp>
        <p:nvSpPr>
          <p:cNvPr id="4" name="Текст 3"/>
          <p:cNvSpPr>
            <a:spLocks noGrp="1"/>
          </p:cNvSpPr>
          <p:nvPr>
            <p:ph type="body" sz="half" idx="2"/>
          </p:nvPr>
        </p:nvSpPr>
        <p:spPr>
          <a:xfrm>
            <a:off x="152400" y="2348880"/>
            <a:ext cx="2377440" cy="2299320"/>
          </a:xfrm>
        </p:spPr>
        <p:txBody>
          <a:bodyPr>
            <a:normAutofit fontScale="92500" lnSpcReduction="10000"/>
          </a:bodyPr>
          <a:lstStyle/>
          <a:p>
            <a:r>
              <a:rPr lang="en-US" dirty="0"/>
              <a:t>The shield is the focal point of the coat of arms, contained within is the badge of each Australian state, the whole surrounded by an ermine border representing the federation of the states:</a:t>
            </a:r>
            <a:endParaRPr lang="ru-RU" dirty="0"/>
          </a:p>
        </p:txBody>
      </p:sp>
    </p:spTree>
    <p:extLst>
      <p:ext uri="{BB962C8B-B14F-4D97-AF65-F5344CB8AC3E}">
        <p14:creationId xmlns:p14="http://schemas.microsoft.com/office/powerpoint/2010/main" val="389050409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pPr algn="ctr"/>
            <a:r>
              <a:rPr lang="en-US" dirty="0"/>
              <a:t>Geography and climate</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1052736"/>
            <a:ext cx="5740892" cy="5195507"/>
          </a:xfrm>
        </p:spPr>
      </p:pic>
    </p:spTree>
    <p:extLst>
      <p:ext uri="{BB962C8B-B14F-4D97-AF65-F5344CB8AC3E}">
        <p14:creationId xmlns:p14="http://schemas.microsoft.com/office/powerpoint/2010/main" val="380264560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normAutofit/>
          </a:bodyPr>
          <a:lstStyle/>
          <a:p>
            <a:r>
              <a:rPr lang="en-US" dirty="0" smtClean="0"/>
              <a:t>Australia's </a:t>
            </a:r>
            <a:r>
              <a:rPr lang="en-US" dirty="0"/>
              <a:t>landmass of 7,617,930 square </a:t>
            </a:r>
            <a:r>
              <a:rPr lang="en-US" dirty="0" err="1"/>
              <a:t>kilometres</a:t>
            </a:r>
            <a:r>
              <a:rPr lang="en-US" dirty="0"/>
              <a:t> </a:t>
            </a:r>
            <a:r>
              <a:rPr lang="en-US" dirty="0" smtClean="0"/>
              <a:t>is </a:t>
            </a:r>
            <a:r>
              <a:rPr lang="en-US" dirty="0"/>
              <a:t>on the Indo-Australian Plate. Surrounded by the Indian and Pacific oceans, it is separated from Asia by the Arafura and Timor seas, with the Coral Sea lying off the Queensland coast, and the Tasman Sea lying between Australia and New Zealand. </a:t>
            </a:r>
          </a:p>
          <a:p>
            <a:r>
              <a:rPr lang="en-US" dirty="0" smtClean="0"/>
              <a:t>The </a:t>
            </a:r>
            <a:r>
              <a:rPr lang="en-US" dirty="0"/>
              <a:t>climate of Australia is significantly influenced by ocean currents, including the Indian Ocean Dipole and the El Niño–Southern Oscillation, which is correlated with periodic drought, and the seasonal tropical low-pressure system that produces cyclones in northern Australia. </a:t>
            </a:r>
          </a:p>
          <a:p>
            <a:r>
              <a:rPr lang="en-US" dirty="0" smtClean="0"/>
              <a:t>These </a:t>
            </a:r>
            <a:r>
              <a:rPr lang="en-US" dirty="0"/>
              <a:t>factors cause rainfall to vary markedly from year to year. </a:t>
            </a:r>
          </a:p>
          <a:p>
            <a:endParaRPr lang="ru-RU" dirty="0"/>
          </a:p>
        </p:txBody>
      </p:sp>
    </p:spTree>
    <p:extLst>
      <p:ext uri="{BB962C8B-B14F-4D97-AF65-F5344CB8AC3E}">
        <p14:creationId xmlns:p14="http://schemas.microsoft.com/office/powerpoint/2010/main" val="268495967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76</TotalTime>
  <Words>436</Words>
  <Application>Microsoft Office PowerPoint</Application>
  <PresentationFormat>Экран (4:3)</PresentationFormat>
  <Paragraphs>34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Паркет</vt:lpstr>
      <vt:lpstr>Australia</vt:lpstr>
      <vt:lpstr>Презентация PowerPoint</vt:lpstr>
      <vt:lpstr>Australia</vt:lpstr>
      <vt:lpstr>Government </vt:lpstr>
      <vt:lpstr>Flag of Australia</vt:lpstr>
      <vt:lpstr>Coat of arms of Australia</vt:lpstr>
      <vt:lpstr>Design</vt:lpstr>
      <vt:lpstr>Geography and climate</vt:lpstr>
      <vt:lpstr>Презентация PowerPoint</vt:lpstr>
      <vt:lpstr>fauna of Australia</vt:lpstr>
      <vt:lpstr>Koala</vt:lpstr>
      <vt:lpstr>Frill-necked lizard</vt:lpstr>
      <vt:lpstr>Emu</vt:lpstr>
      <vt:lpstr>Ocellaris clownfish</vt:lpstr>
      <vt:lpstr>Thanks for watching!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dc:title>
  <dc:creator>Анастасия</dc:creator>
  <cp:lastModifiedBy>Анастасия</cp:lastModifiedBy>
  <cp:revision>8</cp:revision>
  <dcterms:created xsi:type="dcterms:W3CDTF">2014-03-02T21:09:30Z</dcterms:created>
  <dcterms:modified xsi:type="dcterms:W3CDTF">2014-03-02T22:25:59Z</dcterms:modified>
</cp:coreProperties>
</file>