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5CF6F6-AC18-4EC7-8617-64120D1518A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FFA143-09D5-4481-84C6-4DEC164A15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F6F6-AC18-4EC7-8617-64120D1518A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143-09D5-4481-84C6-4DEC164A1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F6F6-AC18-4EC7-8617-64120D1518A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143-09D5-4481-84C6-4DEC164A1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5CF6F6-AC18-4EC7-8617-64120D1518A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FFA143-09D5-4481-84C6-4DEC164A15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5CF6F6-AC18-4EC7-8617-64120D1518A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FFA143-09D5-4481-84C6-4DEC164A15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F6F6-AC18-4EC7-8617-64120D1518A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143-09D5-4481-84C6-4DEC164A15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F6F6-AC18-4EC7-8617-64120D1518A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143-09D5-4481-84C6-4DEC164A15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5CF6F6-AC18-4EC7-8617-64120D1518A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FFA143-09D5-4481-84C6-4DEC164A15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F6F6-AC18-4EC7-8617-64120D1518A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A143-09D5-4481-84C6-4DEC164A1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5CF6F6-AC18-4EC7-8617-64120D1518A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FFA143-09D5-4481-84C6-4DEC164A159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5CF6F6-AC18-4EC7-8617-64120D1518A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FFA143-09D5-4481-84C6-4DEC164A159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5CF6F6-AC18-4EC7-8617-64120D1518A3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FFA143-09D5-4481-84C6-4DEC164A15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92696"/>
            <a:ext cx="6172200" cy="3605786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Мистецтво</a:t>
            </a:r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кебани</a:t>
            </a:r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383836698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284984"/>
            <a:ext cx="44450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3744416" cy="57606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ікебани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smtClean="0"/>
              <a:t>складне, </a:t>
            </a:r>
            <a:r>
              <a:rPr lang="ru-RU" dirty="0" err="1" smtClean="0"/>
              <a:t>аранжувальник</a:t>
            </a:r>
            <a:r>
              <a:rPr lang="ru-RU" dirty="0" smtClean="0"/>
              <a:t> </a:t>
            </a:r>
            <a:r>
              <a:rPr lang="ru-RU" dirty="0" err="1" smtClean="0"/>
              <a:t>навчається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Строго </a:t>
            </a:r>
            <a:r>
              <a:rPr lang="ru-RU" dirty="0" err="1" smtClean="0"/>
              <a:t>підбираються</a:t>
            </a:r>
            <a:r>
              <a:rPr lang="ru-RU" dirty="0" smtClean="0"/>
              <a:t> </a:t>
            </a:r>
            <a:r>
              <a:rPr lang="ru-RU" dirty="0" err="1" smtClean="0"/>
              <a:t>квіти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вази</a:t>
            </a:r>
            <a:r>
              <a:rPr lang="ru-RU" dirty="0" smtClean="0"/>
              <a:t>, </a:t>
            </a:r>
            <a:r>
              <a:rPr lang="ru-RU" dirty="0" err="1" smtClean="0"/>
              <a:t>враховується</a:t>
            </a:r>
            <a:r>
              <a:rPr lang="ru-RU" dirty="0" smtClean="0"/>
              <a:t> </a:t>
            </a:r>
            <a:r>
              <a:rPr lang="ru-RU" dirty="0" err="1" smtClean="0"/>
              <a:t>сезонність</a:t>
            </a:r>
            <a:r>
              <a:rPr lang="ru-RU" dirty="0" smtClean="0"/>
              <a:t>, </a:t>
            </a:r>
            <a:r>
              <a:rPr lang="ru-RU" dirty="0" err="1" smtClean="0"/>
              <a:t>привід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,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.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гілок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однозначно "</a:t>
            </a:r>
            <a:r>
              <a:rPr lang="ru-RU" dirty="0" err="1" smtClean="0"/>
              <a:t>читаються</a:t>
            </a:r>
            <a:r>
              <a:rPr lang="ru-RU" dirty="0" smtClean="0"/>
              <a:t>" японцем. </a:t>
            </a:r>
            <a:r>
              <a:rPr lang="ru-RU" dirty="0" err="1" smtClean="0"/>
              <a:t>Наприклад</a:t>
            </a:r>
            <a:r>
              <a:rPr lang="ru-RU" dirty="0" smtClean="0"/>
              <a:t>, сосна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троянда</a:t>
            </a:r>
            <a:r>
              <a:rPr lang="ru-RU" dirty="0" smtClean="0"/>
              <a:t> </a:t>
            </a:r>
            <a:r>
              <a:rPr lang="ru-RU" dirty="0" err="1" smtClean="0"/>
              <a:t>означають</a:t>
            </a:r>
            <a:r>
              <a:rPr lang="ru-RU" dirty="0" smtClean="0"/>
              <a:t> </a:t>
            </a:r>
            <a:r>
              <a:rPr lang="ru-RU" dirty="0" err="1" smtClean="0"/>
              <a:t>довголіття</a:t>
            </a:r>
            <a:r>
              <a:rPr lang="ru-RU" dirty="0" smtClean="0"/>
              <a:t> (тому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ставлять</a:t>
            </a:r>
            <a:r>
              <a:rPr lang="ru-RU" dirty="0" smtClean="0"/>
              <a:t> у </a:t>
            </a:r>
            <a:r>
              <a:rPr lang="ru-RU" dirty="0" err="1" smtClean="0"/>
              <a:t>новорічних</a:t>
            </a:r>
            <a:r>
              <a:rPr lang="ru-RU" dirty="0" smtClean="0"/>
              <a:t> </a:t>
            </a:r>
            <a:r>
              <a:rPr lang="ru-RU" dirty="0" err="1" smtClean="0"/>
              <a:t>композиціях</a:t>
            </a:r>
            <a:r>
              <a:rPr lang="ru-RU" dirty="0" smtClean="0"/>
              <a:t>), сосна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піон</a:t>
            </a:r>
            <a:r>
              <a:rPr lang="ru-RU" dirty="0" smtClean="0"/>
              <a:t> - </a:t>
            </a:r>
            <a:r>
              <a:rPr lang="ru-RU" dirty="0" err="1" smtClean="0"/>
              <a:t>молодість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процвітання</a:t>
            </a:r>
            <a:r>
              <a:rPr lang="ru-RU" dirty="0" smtClean="0"/>
              <a:t>, а бамбук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піон</a:t>
            </a:r>
            <a:r>
              <a:rPr lang="ru-RU" dirty="0" smtClean="0"/>
              <a:t> - </a:t>
            </a:r>
            <a:r>
              <a:rPr lang="ru-RU" dirty="0" err="1" smtClean="0"/>
              <a:t>процвітання</a:t>
            </a:r>
            <a:r>
              <a:rPr lang="ru-RU" dirty="0" smtClean="0"/>
              <a:t> та мир. </a:t>
            </a:r>
            <a:endParaRPr lang="ru-RU" dirty="0"/>
          </a:p>
        </p:txBody>
      </p:sp>
      <p:pic>
        <p:nvPicPr>
          <p:cNvPr id="4" name="Рисунок 3" descr="ikebana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73016"/>
            <a:ext cx="286375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keb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60648"/>
            <a:ext cx="2511673" cy="288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4114800" cy="578125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ru-RU" dirty="0" smtClean="0"/>
              <a:t>      За </a:t>
            </a:r>
            <a:r>
              <a:rPr lang="ru-RU" dirty="0" err="1" smtClean="0"/>
              <a:t>традицією</a:t>
            </a:r>
            <a:r>
              <a:rPr lang="ru-RU" dirty="0" smtClean="0"/>
              <a:t> в </a:t>
            </a:r>
            <a:r>
              <a:rPr lang="ru-RU" dirty="0" err="1" smtClean="0"/>
              <a:t>ікебані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відтворюється</a:t>
            </a:r>
            <a:r>
              <a:rPr lang="ru-RU" dirty="0" smtClean="0"/>
              <a:t> пору року, а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загальновідомі</a:t>
            </a:r>
            <a:r>
              <a:rPr lang="ru-RU" dirty="0" smtClean="0"/>
              <a:t> в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символічні</a:t>
            </a:r>
            <a:r>
              <a:rPr lang="ru-RU" dirty="0" smtClean="0"/>
              <a:t> благо </a:t>
            </a:r>
            <a:r>
              <a:rPr lang="ru-RU" dirty="0" err="1" smtClean="0"/>
              <a:t>побажання</a:t>
            </a:r>
            <a:r>
              <a:rPr lang="ru-RU" dirty="0" smtClean="0"/>
              <a:t>: сосна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троянда</a:t>
            </a:r>
            <a:r>
              <a:rPr lang="ru-RU" dirty="0" smtClean="0"/>
              <a:t> - </a:t>
            </a:r>
            <a:r>
              <a:rPr lang="ru-RU" dirty="0" err="1" smtClean="0"/>
              <a:t>довголіття</a:t>
            </a:r>
            <a:r>
              <a:rPr lang="ru-RU" dirty="0" smtClean="0"/>
              <a:t>; </a:t>
            </a:r>
            <a:r>
              <a:rPr lang="ru-RU" dirty="0" err="1" smtClean="0"/>
              <a:t>піон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бамбук - </a:t>
            </a:r>
            <a:r>
              <a:rPr lang="ru-RU" dirty="0" err="1" smtClean="0"/>
              <a:t>процвітання</a:t>
            </a:r>
            <a:r>
              <a:rPr lang="ru-RU" dirty="0" smtClean="0"/>
              <a:t> та мир; хризантема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орхідея</a:t>
            </a:r>
            <a:r>
              <a:rPr lang="ru-RU" dirty="0" smtClean="0"/>
              <a:t> - </a:t>
            </a:r>
            <a:r>
              <a:rPr lang="ru-RU" dirty="0" err="1" smtClean="0"/>
              <a:t>радість</a:t>
            </a:r>
            <a:r>
              <a:rPr lang="ru-RU" dirty="0" smtClean="0"/>
              <a:t>; </a:t>
            </a:r>
            <a:r>
              <a:rPr lang="ru-RU" dirty="0" err="1" smtClean="0"/>
              <a:t>магнолія</a:t>
            </a:r>
            <a:r>
              <a:rPr lang="ru-RU" dirty="0" smtClean="0"/>
              <a:t> - ​​духовна чистота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r>
              <a:rPr lang="ru-RU" dirty="0" smtClean="0"/>
              <a:t> У </a:t>
            </a:r>
            <a:r>
              <a:rPr lang="ru-RU" dirty="0" err="1" smtClean="0"/>
              <a:t>японській</a:t>
            </a:r>
            <a:r>
              <a:rPr lang="ru-RU" dirty="0" smtClean="0"/>
              <a:t> </a:t>
            </a:r>
            <a:r>
              <a:rPr lang="ru-RU" dirty="0" err="1" smtClean="0"/>
              <a:t>культурі</a:t>
            </a:r>
            <a:r>
              <a:rPr lang="ru-RU" dirty="0" smtClean="0"/>
              <a:t> </a:t>
            </a:r>
            <a:r>
              <a:rPr lang="ru-RU" dirty="0" err="1" smtClean="0"/>
              <a:t>ікебана</a:t>
            </a:r>
            <a:r>
              <a:rPr lang="ru-RU" dirty="0" smtClean="0"/>
              <a:t>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як </a:t>
            </a:r>
            <a:r>
              <a:rPr lang="ru-RU" dirty="0" err="1" smtClean="0"/>
              <a:t>посередник</a:t>
            </a:r>
            <a:r>
              <a:rPr lang="ru-RU" dirty="0" smtClean="0"/>
              <a:t> у </a:t>
            </a:r>
            <a:r>
              <a:rPr lang="ru-RU" dirty="0" err="1" smtClean="0"/>
              <a:t>спілкуванні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людьми. </a:t>
            </a:r>
            <a:r>
              <a:rPr lang="ru-RU" dirty="0" err="1" smtClean="0"/>
              <a:t>Ікебану</a:t>
            </a:r>
            <a:r>
              <a:rPr lang="ru-RU" dirty="0" smtClean="0"/>
              <a:t> </a:t>
            </a:r>
            <a:r>
              <a:rPr lang="ru-RU" dirty="0" err="1" smtClean="0"/>
              <a:t>дарують</a:t>
            </a:r>
            <a:r>
              <a:rPr lang="ru-RU" dirty="0" smtClean="0"/>
              <a:t> </a:t>
            </a:r>
            <a:r>
              <a:rPr lang="ru-RU" dirty="0" err="1" smtClean="0"/>
              <a:t>рідним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друзям</a:t>
            </a:r>
            <a:r>
              <a:rPr lang="ru-RU" dirty="0" smtClean="0"/>
              <a:t> </a:t>
            </a:r>
            <a:r>
              <a:rPr lang="ru-RU" dirty="0" smtClean="0"/>
              <a:t>як знак </a:t>
            </a:r>
            <a:r>
              <a:rPr lang="ru-RU" dirty="0" err="1" smtClean="0"/>
              <a:t>добрих</a:t>
            </a:r>
            <a:r>
              <a:rPr lang="ru-RU" dirty="0" smtClean="0"/>
              <a:t> </a:t>
            </a:r>
            <a:r>
              <a:rPr lang="ru-RU" dirty="0" err="1" smtClean="0"/>
              <a:t>побажань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e0caca8875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60648"/>
            <a:ext cx="1906915" cy="254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hto-takoe-ikeb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789040"/>
            <a:ext cx="2611760" cy="261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0caca8875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881833"/>
            <a:ext cx="1871886" cy="257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4258816" cy="5781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Ікебана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припускає</a:t>
            </a:r>
            <a:r>
              <a:rPr lang="ru-RU" dirty="0" smtClean="0"/>
              <a:t> красу </a:t>
            </a:r>
            <a:r>
              <a:rPr lang="ru-RU" dirty="0" err="1" smtClean="0"/>
              <a:t>ліній</a:t>
            </a:r>
            <a:r>
              <a:rPr lang="ru-RU" dirty="0" smtClean="0"/>
              <a:t> стебел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гілок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витонченими</a:t>
            </a:r>
            <a:r>
              <a:rPr lang="ru-RU" dirty="0" smtClean="0"/>
              <a:t> </a:t>
            </a:r>
            <a:r>
              <a:rPr lang="ru-RU" dirty="0" err="1" smtClean="0"/>
              <a:t>вигинами</a:t>
            </a:r>
            <a:r>
              <a:rPr lang="ru-RU" dirty="0" smtClean="0"/>
              <a:t>, красу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, </a:t>
            </a:r>
            <a:r>
              <a:rPr lang="ru-RU" dirty="0" err="1" smtClean="0"/>
              <a:t>гармонію</a:t>
            </a:r>
            <a:r>
              <a:rPr lang="ru-RU" dirty="0" smtClean="0"/>
              <a:t> </a:t>
            </a:r>
            <a:r>
              <a:rPr lang="ru-RU" dirty="0" err="1" smtClean="0"/>
              <a:t>фарб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, </a:t>
            </a:r>
            <a:r>
              <a:rPr lang="ru-RU" dirty="0" err="1" smtClean="0"/>
              <a:t>втілених</a:t>
            </a:r>
            <a:r>
              <a:rPr lang="ru-RU" dirty="0" smtClean="0"/>
              <a:t> у </a:t>
            </a:r>
            <a:r>
              <a:rPr lang="ru-RU" dirty="0" err="1" smtClean="0"/>
              <a:t>композиції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Майстри</a:t>
            </a:r>
            <a:r>
              <a:rPr lang="ru-RU" dirty="0" smtClean="0"/>
              <a:t> </a:t>
            </a:r>
            <a:r>
              <a:rPr lang="ru-RU" dirty="0" err="1" smtClean="0"/>
              <a:t>ікебани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букети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 </a:t>
            </a:r>
            <a:r>
              <a:rPr lang="ru-RU" dirty="0" err="1" smtClean="0"/>
              <a:t>вишуканих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звичайних</a:t>
            </a:r>
            <a:r>
              <a:rPr lang="ru-RU" dirty="0" smtClean="0"/>
              <a:t>, сухих </a:t>
            </a:r>
            <a:r>
              <a:rPr lang="ru-RU" dirty="0" err="1" smtClean="0"/>
              <a:t>гілок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трав, сухих </a:t>
            </a:r>
            <a:r>
              <a:rPr lang="ru-RU" dirty="0" err="1" smtClean="0"/>
              <a:t>коренів</a:t>
            </a:r>
            <a:r>
              <a:rPr lang="ru-RU" dirty="0" smtClean="0"/>
              <a:t>, </a:t>
            </a:r>
            <a:r>
              <a:rPr lang="ru-RU" dirty="0" err="1" smtClean="0"/>
              <a:t>шматків</a:t>
            </a:r>
            <a:r>
              <a:rPr lang="ru-RU" dirty="0" smtClean="0"/>
              <a:t> дерев, в </a:t>
            </a:r>
            <a:r>
              <a:rPr lang="ru-RU" dirty="0" err="1" smtClean="0"/>
              <a:t>національних</a:t>
            </a:r>
            <a:r>
              <a:rPr lang="ru-RU" dirty="0" smtClean="0"/>
              <a:t> вазах </a:t>
            </a:r>
            <a:r>
              <a:rPr lang="ru-RU" dirty="0" err="1" smtClean="0"/>
              <a:t>і</a:t>
            </a:r>
            <a:r>
              <a:rPr lang="ru-RU" dirty="0" smtClean="0"/>
              <a:t> без них,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в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аранжуванні</a:t>
            </a:r>
            <a:r>
              <a:rPr lang="ru-RU" dirty="0" smtClean="0"/>
              <a:t> </a:t>
            </a:r>
            <a:r>
              <a:rPr lang="ru-RU" dirty="0" err="1" smtClean="0"/>
              <a:t>невелику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вони </a:t>
            </a:r>
            <a:r>
              <a:rPr lang="ru-RU" dirty="0" err="1" smtClean="0"/>
              <a:t>витончені</a:t>
            </a:r>
            <a:r>
              <a:rPr lang="ru-RU" dirty="0" smtClean="0"/>
              <a:t>,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тонким смаком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підкорюють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елегантністю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простотою.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ікебани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620688"/>
            <a:ext cx="328479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kiba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3491880" cy="291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37321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Виконала 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Учениця 11-Б класу </a:t>
            </a:r>
          </a:p>
          <a:p>
            <a:r>
              <a:rPr lang="uk-UA" b="1" i="1" dirty="0" err="1" smtClean="0">
                <a:solidFill>
                  <a:srgbClr val="002060"/>
                </a:solidFill>
              </a:rPr>
              <a:t>Чуднівської</a:t>
            </a:r>
            <a:r>
              <a:rPr lang="uk-UA" b="1" i="1" dirty="0" smtClean="0">
                <a:solidFill>
                  <a:srgbClr val="002060"/>
                </a:solidFill>
              </a:rPr>
              <a:t> гімназії </a:t>
            </a:r>
          </a:p>
          <a:p>
            <a:r>
              <a:rPr lang="uk-UA" b="1" i="1" dirty="0" err="1" smtClean="0">
                <a:solidFill>
                  <a:srgbClr val="002060"/>
                </a:solidFill>
              </a:rPr>
              <a:t>Бортовська</a:t>
            </a:r>
            <a:r>
              <a:rPr lang="uk-UA" b="1" i="1" dirty="0" smtClean="0">
                <a:solidFill>
                  <a:srgbClr val="002060"/>
                </a:solidFill>
              </a:rPr>
              <a:t> Наталія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ab20ef8dceaafb4b19bbd5f042def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s.jpg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76672"/>
            <a:ext cx="318214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kebana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068960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4248472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найкрасивіших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Вранішнього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-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/>
              <a:t>стародавнє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ікебани</a:t>
            </a:r>
            <a:r>
              <a:rPr lang="ru-RU" dirty="0" smtClean="0"/>
              <a:t>. </a:t>
            </a:r>
            <a:r>
              <a:rPr lang="ru-RU" dirty="0" err="1" smtClean="0"/>
              <a:t>Японці</a:t>
            </a:r>
            <a:r>
              <a:rPr lang="ru-RU" dirty="0" smtClean="0"/>
              <a:t> не дарма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- </a:t>
            </a:r>
            <a:r>
              <a:rPr lang="ru-RU" dirty="0" err="1" smtClean="0"/>
              <a:t>національною</a:t>
            </a:r>
            <a:r>
              <a:rPr lang="ru-RU" dirty="0" smtClean="0"/>
              <a:t> </a:t>
            </a:r>
            <a:r>
              <a:rPr lang="ru-RU" dirty="0" err="1" smtClean="0"/>
              <a:t>гордістю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народу. </a:t>
            </a:r>
            <a:r>
              <a:rPr lang="ru-RU" dirty="0" err="1" smtClean="0"/>
              <a:t>Ікебана</a:t>
            </a:r>
            <a:r>
              <a:rPr lang="ru-RU" dirty="0" smtClean="0"/>
              <a:t> </a:t>
            </a:r>
            <a:r>
              <a:rPr lang="ru-RU" dirty="0" err="1" smtClean="0"/>
              <a:t>народилася</a:t>
            </a:r>
            <a:r>
              <a:rPr lang="ru-RU" dirty="0" smtClean="0"/>
              <a:t> в </a:t>
            </a:r>
            <a:r>
              <a:rPr lang="ru-RU" dirty="0" err="1" smtClean="0"/>
              <a:t>Кіото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Ікебана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японської</a:t>
            </a:r>
            <a:r>
              <a:rPr lang="ru-RU" dirty="0" smtClean="0"/>
              <a:t> - "жива </a:t>
            </a:r>
            <a:r>
              <a:rPr lang="ru-RU" dirty="0" err="1" smtClean="0"/>
              <a:t>квітка</a:t>
            </a:r>
            <a:r>
              <a:rPr lang="ru-RU" dirty="0" smtClean="0"/>
              <a:t>". </a:t>
            </a:r>
            <a:endParaRPr lang="ru-RU" dirty="0"/>
          </a:p>
        </p:txBody>
      </p:sp>
      <p:pic>
        <p:nvPicPr>
          <p:cNvPr id="4" name="Рисунок 3" descr="2543794301_2684d834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548680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lower_phot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789040"/>
            <a:ext cx="358601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4464496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Ікебана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сконструйований</a:t>
            </a:r>
            <a:r>
              <a:rPr lang="ru-RU" dirty="0" smtClean="0"/>
              <a:t> за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власними</a:t>
            </a:r>
            <a:r>
              <a:rPr lang="ru-RU" dirty="0" smtClean="0"/>
              <a:t> законами. </a:t>
            </a:r>
            <a:r>
              <a:rPr lang="ru-RU" dirty="0" err="1" smtClean="0"/>
              <a:t>Проникнення</a:t>
            </a:r>
            <a:r>
              <a:rPr lang="ru-RU" dirty="0" smtClean="0"/>
              <a:t> в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особливого дару - тонкого </a:t>
            </a:r>
            <a:r>
              <a:rPr lang="ru-RU" dirty="0" err="1" smtClean="0"/>
              <a:t>зорового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просторових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колориту, - </a:t>
            </a:r>
            <a:r>
              <a:rPr lang="ru-RU" dirty="0" err="1" smtClean="0"/>
              <a:t>необхідного</a:t>
            </a:r>
            <a:r>
              <a:rPr lang="ru-RU" dirty="0" smtClean="0"/>
              <a:t> для </a:t>
            </a:r>
            <a:r>
              <a:rPr lang="ru-RU" dirty="0" err="1" smtClean="0"/>
              <a:t>цілісного</a:t>
            </a:r>
            <a:r>
              <a:rPr lang="ru-RU" dirty="0" smtClean="0"/>
              <a:t> </a:t>
            </a:r>
            <a:r>
              <a:rPr lang="ru-RU" dirty="0" err="1" smtClean="0"/>
              <a:t>бачення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, </a:t>
            </a:r>
            <a:r>
              <a:rPr lang="ru-RU" dirty="0" err="1" smtClean="0"/>
              <a:t>ледве</a:t>
            </a:r>
            <a:r>
              <a:rPr lang="ru-RU" dirty="0" smtClean="0"/>
              <a:t> </a:t>
            </a:r>
            <a:r>
              <a:rPr lang="ru-RU" dirty="0" err="1" smtClean="0"/>
              <a:t>вловимих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ікебани</a:t>
            </a:r>
            <a:r>
              <a:rPr lang="ru-RU" dirty="0" smtClean="0"/>
              <a:t>. </a:t>
            </a:r>
            <a:r>
              <a:rPr lang="ru-RU" dirty="0" err="1" smtClean="0"/>
              <a:t>Творець</a:t>
            </a:r>
            <a:r>
              <a:rPr lang="ru-RU" dirty="0" smtClean="0"/>
              <a:t> </a:t>
            </a:r>
            <a:r>
              <a:rPr lang="ru-RU" dirty="0" err="1" smtClean="0"/>
              <a:t>ікебани</a:t>
            </a:r>
            <a:r>
              <a:rPr lang="ru-RU" dirty="0" smtClean="0"/>
              <a:t> повинен </a:t>
            </a:r>
            <a:r>
              <a:rPr lang="ru-RU" dirty="0" err="1" smtClean="0"/>
              <a:t>володіти</a:t>
            </a:r>
            <a:r>
              <a:rPr lang="ru-RU" dirty="0" smtClean="0"/>
              <a:t> "</a:t>
            </a:r>
            <a:r>
              <a:rPr lang="ru-RU" dirty="0" err="1" smtClean="0"/>
              <a:t>абсолютним</a:t>
            </a:r>
            <a:r>
              <a:rPr lang="ru-RU" dirty="0" smtClean="0"/>
              <a:t> </a:t>
            </a:r>
            <a:r>
              <a:rPr lang="ru-RU" dirty="0" err="1" smtClean="0"/>
              <a:t>зором</a:t>
            </a:r>
            <a:r>
              <a:rPr lang="ru-RU" dirty="0" smtClean="0"/>
              <a:t>", як композитор у </a:t>
            </a:r>
            <a:r>
              <a:rPr lang="ru-RU" dirty="0" err="1" smtClean="0"/>
              <a:t>музиці</a:t>
            </a:r>
            <a:r>
              <a:rPr lang="ru-RU" dirty="0" smtClean="0"/>
              <a:t> - </a:t>
            </a:r>
            <a:r>
              <a:rPr lang="ru-RU" dirty="0" err="1" smtClean="0"/>
              <a:t>абсолютним</a:t>
            </a:r>
            <a:r>
              <a:rPr lang="ru-RU" dirty="0" smtClean="0"/>
              <a:t> слухом.</a:t>
            </a:r>
            <a:endParaRPr lang="ru-RU" dirty="0"/>
          </a:p>
        </p:txBody>
      </p:sp>
      <p:pic>
        <p:nvPicPr>
          <p:cNvPr id="4" name="Рисунок 3" descr="8667626_Ikebana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0648"/>
            <a:ext cx="2623944" cy="343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.jpgп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977788"/>
            <a:ext cx="2880320" cy="2635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4176464" cy="56886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Коріння</a:t>
            </a:r>
            <a:r>
              <a:rPr lang="ru-RU" dirty="0" smtClean="0"/>
              <a:t> </a:t>
            </a:r>
            <a:r>
              <a:rPr lang="ru-RU" dirty="0" err="1" smtClean="0"/>
              <a:t>японського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аранжування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 </a:t>
            </a:r>
            <a:r>
              <a:rPr lang="ru-RU" dirty="0" err="1" smtClean="0"/>
              <a:t>йдуть</a:t>
            </a:r>
            <a:r>
              <a:rPr lang="ru-RU" dirty="0" smtClean="0"/>
              <a:t> в VI </a:t>
            </a:r>
            <a:r>
              <a:rPr lang="ru-RU" dirty="0" err="1" smtClean="0"/>
              <a:t>століття</a:t>
            </a:r>
            <a:r>
              <a:rPr lang="ru-RU" dirty="0" smtClean="0"/>
              <a:t>, коли в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буддизм. І </a:t>
            </a:r>
            <a:r>
              <a:rPr lang="ru-RU" dirty="0" err="1" smtClean="0"/>
              <a:t>півтори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традиція</a:t>
            </a:r>
            <a:r>
              <a:rPr lang="ru-RU" dirty="0" smtClean="0"/>
              <a:t>, не </a:t>
            </a:r>
            <a:r>
              <a:rPr lang="ru-RU" dirty="0" err="1" smtClean="0"/>
              <a:t>перериваючись</a:t>
            </a:r>
            <a:r>
              <a:rPr lang="ru-RU" dirty="0" smtClean="0"/>
              <a:t>, </a:t>
            </a:r>
            <a:r>
              <a:rPr lang="ru-RU" dirty="0" err="1" smtClean="0"/>
              <a:t>розвивалася</a:t>
            </a:r>
            <a:r>
              <a:rPr lang="ru-RU" dirty="0" smtClean="0"/>
              <a:t>, </a:t>
            </a:r>
            <a:r>
              <a:rPr lang="ru-RU" dirty="0" err="1" smtClean="0"/>
              <a:t>збагачувалася</a:t>
            </a:r>
            <a:r>
              <a:rPr lang="ru-RU" dirty="0" smtClean="0"/>
              <a:t> </a:t>
            </a:r>
            <a:r>
              <a:rPr lang="ru-RU" dirty="0" err="1" smtClean="0"/>
              <a:t>новими</a:t>
            </a:r>
            <a:r>
              <a:rPr lang="ru-RU" dirty="0" smtClean="0"/>
              <a:t> </a:t>
            </a:r>
            <a:r>
              <a:rPr lang="ru-RU" dirty="0" err="1" smtClean="0"/>
              <a:t>фарбами</a:t>
            </a:r>
            <a:r>
              <a:rPr lang="ru-RU" dirty="0" smtClean="0"/>
              <a:t> та </a:t>
            </a:r>
            <a:r>
              <a:rPr lang="ru-RU" dirty="0" err="1" smtClean="0"/>
              <a:t>ідеями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Ікебана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в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стала </a:t>
            </a:r>
            <a:r>
              <a:rPr lang="ru-RU" dirty="0" err="1" smtClean="0"/>
              <a:t>відігравати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роль у культурному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Дослівно</a:t>
            </a:r>
            <a:r>
              <a:rPr lang="ru-RU" dirty="0" smtClean="0"/>
              <a:t> "</a:t>
            </a:r>
            <a:r>
              <a:rPr lang="ru-RU" dirty="0" err="1" smtClean="0"/>
              <a:t>ікебана</a:t>
            </a:r>
            <a:r>
              <a:rPr lang="ru-RU" dirty="0" smtClean="0"/>
              <a:t>" </a:t>
            </a:r>
            <a:r>
              <a:rPr lang="ru-RU" dirty="0" err="1" smtClean="0"/>
              <a:t>перекладається</a:t>
            </a:r>
            <a:r>
              <a:rPr lang="ru-RU" dirty="0" smtClean="0"/>
              <a:t> як "</a:t>
            </a:r>
            <a:r>
              <a:rPr lang="ru-RU" dirty="0" err="1" smtClean="0"/>
              <a:t>квіти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".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точним</a:t>
            </a:r>
            <a:r>
              <a:rPr lang="ru-RU" dirty="0" smtClean="0"/>
              <a:t> </a:t>
            </a:r>
            <a:r>
              <a:rPr lang="ru-RU" dirty="0" smtClean="0"/>
              <a:t>буде 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smtClean="0"/>
              <a:t>"друге </a:t>
            </a:r>
            <a:r>
              <a:rPr lang="ru-RU" dirty="0" err="1" smtClean="0"/>
              <a:t>народження</a:t>
            </a:r>
            <a:r>
              <a:rPr lang="ru-RU" dirty="0" smtClean="0"/>
              <a:t>".</a:t>
            </a:r>
            <a:endParaRPr lang="ru-RU" dirty="0"/>
          </a:p>
        </p:txBody>
      </p:sp>
      <p:pic>
        <p:nvPicPr>
          <p:cNvPr id="4" name="Рисунок 3" descr="images.jpg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3240360" cy="2594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lower_phot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89040"/>
            <a:ext cx="3503583" cy="247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4248472" cy="2808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Першим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майстром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ікебани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буддійський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чернець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Сенуму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ікебана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з'явилися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храмах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великими,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потужними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досягали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1,5 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гілка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ікебани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наповнені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філософської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релігійною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символікою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3645024"/>
            <a:ext cx="55801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сливи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піднесеними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духом,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орхідеї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занурюють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глибоку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задумливість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хризантеми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повертають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лотос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спонукає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відмовитися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плотських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задоволень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вишневий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півонія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пробуджує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дрімаючі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банан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бамбук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налаштовують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поетичний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бегонії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грайливими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сосна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спонукає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відвернутися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мирської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суєти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тунгове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дерево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очищає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нашу душу, а верба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Чжан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глибокого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сну ").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t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61048"/>
            <a:ext cx="2682240" cy="235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090629194812506_1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76672"/>
            <a:ext cx="2487536" cy="293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3744416" cy="51845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З </a:t>
            </a:r>
            <a:r>
              <a:rPr lang="ru-RU" dirty="0" err="1" smtClean="0"/>
              <a:t>середини</a:t>
            </a:r>
            <a:r>
              <a:rPr lang="ru-RU" dirty="0" smtClean="0"/>
              <a:t> VII </a:t>
            </a:r>
            <a:r>
              <a:rPr lang="ru-RU" dirty="0" err="1" smtClean="0"/>
              <a:t>століття</a:t>
            </a:r>
            <a:r>
              <a:rPr lang="ru-RU" dirty="0" smtClean="0"/>
              <a:t> в </a:t>
            </a:r>
            <a:r>
              <a:rPr lang="ru-RU" dirty="0" err="1" smtClean="0"/>
              <a:t>ікебану</a:t>
            </a:r>
            <a:r>
              <a:rPr lang="ru-RU" dirty="0" smtClean="0"/>
              <a:t> внесли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позначав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виражалася</a:t>
            </a:r>
            <a:r>
              <a:rPr lang="ru-RU" dirty="0" smtClean="0"/>
              <a:t> </a:t>
            </a:r>
            <a:r>
              <a:rPr lang="ru-RU" dirty="0" err="1" smtClean="0"/>
              <a:t>гармонія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І зараз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</a:t>
            </a:r>
            <a:r>
              <a:rPr lang="ru-RU" dirty="0" err="1" smtClean="0"/>
              <a:t>трехчастность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 - три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гілки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r>
              <a:rPr lang="ru-RU" dirty="0" smtClean="0"/>
              <a:t>Неба,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"</a:t>
            </a:r>
            <a:r>
              <a:rPr lang="ru-RU" dirty="0" err="1" smtClean="0"/>
              <a:t>Квіти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поміщати</a:t>
            </a:r>
            <a:r>
              <a:rPr lang="ru-RU" dirty="0" smtClean="0"/>
              <a:t> у вазу так,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видно </a:t>
            </a:r>
            <a:r>
              <a:rPr lang="ru-RU" dirty="0" err="1" smtClean="0"/>
              <a:t>витончений</a:t>
            </a:r>
            <a:r>
              <a:rPr lang="ru-RU" dirty="0" smtClean="0"/>
              <a:t> смак; треба </a:t>
            </a:r>
            <a:r>
              <a:rPr lang="ru-RU" dirty="0" err="1" smtClean="0"/>
              <a:t>уникати</a:t>
            </a:r>
            <a:r>
              <a:rPr lang="ru-RU" dirty="0" smtClean="0"/>
              <a:t> </a:t>
            </a:r>
            <a:r>
              <a:rPr lang="ru-RU" dirty="0" err="1" smtClean="0"/>
              <a:t>симетрії</a:t>
            </a:r>
            <a:r>
              <a:rPr lang="ru-RU" dirty="0" smtClean="0"/>
              <a:t>, </a:t>
            </a:r>
            <a:r>
              <a:rPr lang="ru-RU" dirty="0" err="1" smtClean="0"/>
              <a:t>одноманітності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строкатості</a:t>
            </a:r>
            <a:r>
              <a:rPr lang="ru-RU" dirty="0" smtClean="0"/>
              <a:t> ... </a:t>
            </a:r>
            <a:r>
              <a:rPr lang="ru-RU" dirty="0" smtClean="0"/>
              <a:t>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Чжан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глибокого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сну "). </a:t>
            </a:r>
            <a:endParaRPr lang="ru-RU" dirty="0"/>
          </a:p>
        </p:txBody>
      </p:sp>
      <p:pic>
        <p:nvPicPr>
          <p:cNvPr id="4" name="Рисунок 3" descr="drevnee_japonskoe_iskusstvo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861048"/>
            <a:ext cx="3871865" cy="283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kebana-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6672"/>
            <a:ext cx="3672408" cy="2937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4536504" cy="38164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Зараз у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налічується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300 </a:t>
            </a:r>
            <a:r>
              <a:rPr lang="ru-RU" dirty="0" err="1" smtClean="0"/>
              <a:t>шкіл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 </a:t>
            </a:r>
            <a:r>
              <a:rPr lang="ru-RU" dirty="0" err="1" smtClean="0"/>
              <a:t>ікебани</a:t>
            </a:r>
            <a:r>
              <a:rPr lang="ru-RU" dirty="0" smtClean="0"/>
              <a:t>. Школа </a:t>
            </a:r>
            <a:r>
              <a:rPr lang="ru-RU" dirty="0" err="1" smtClean="0"/>
              <a:t>Ікенобо</a:t>
            </a:r>
            <a:r>
              <a:rPr lang="ru-RU" dirty="0" smtClean="0"/>
              <a:t> входить до </a:t>
            </a:r>
            <a:r>
              <a:rPr lang="ru-RU" dirty="0" err="1" smtClean="0"/>
              <a:t>трійки</a:t>
            </a:r>
            <a:r>
              <a:rPr lang="ru-RU" dirty="0" smtClean="0"/>
              <a:t> </a:t>
            </a:r>
            <a:r>
              <a:rPr lang="ru-RU" dirty="0" err="1" smtClean="0"/>
              <a:t>найвпливовіших</a:t>
            </a:r>
            <a:r>
              <a:rPr lang="ru-RU" dirty="0" smtClean="0"/>
              <a:t> у </a:t>
            </a:r>
            <a:r>
              <a:rPr lang="ru-RU" dirty="0" err="1" smtClean="0"/>
              <a:t>Японії</a:t>
            </a:r>
            <a:r>
              <a:rPr lang="ru-RU" dirty="0" smtClean="0"/>
              <a:t>. Вона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берегинею</a:t>
            </a:r>
            <a:r>
              <a:rPr lang="ru-RU" dirty="0" smtClean="0"/>
              <a:t> самого </a:t>
            </a:r>
            <a:r>
              <a:rPr lang="ru-RU" dirty="0" err="1" smtClean="0"/>
              <a:t>древнього</a:t>
            </a:r>
            <a:r>
              <a:rPr lang="ru-RU" dirty="0" smtClean="0"/>
              <a:t> стилю - </a:t>
            </a:r>
            <a:r>
              <a:rPr lang="ru-RU" dirty="0" err="1" smtClean="0"/>
              <a:t>рікка</a:t>
            </a:r>
            <a:r>
              <a:rPr lang="ru-RU" dirty="0" smtClean="0"/>
              <a:t>. Для </a:t>
            </a:r>
            <a:r>
              <a:rPr lang="ru-RU" dirty="0" err="1" smtClean="0"/>
              <a:t>композицій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стилю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глибокі</a:t>
            </a:r>
            <a:r>
              <a:rPr lang="ru-RU" dirty="0" smtClean="0"/>
              <a:t> </a:t>
            </a:r>
            <a:r>
              <a:rPr lang="ru-RU" dirty="0" err="1" smtClean="0"/>
              <a:t>вази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розширеною</a:t>
            </a:r>
            <a:r>
              <a:rPr lang="ru-RU" dirty="0" smtClean="0"/>
              <a:t> горловиною. </a:t>
            </a:r>
            <a:r>
              <a:rPr lang="ru-RU" dirty="0" err="1" smtClean="0"/>
              <a:t>Рослини</a:t>
            </a:r>
            <a:r>
              <a:rPr lang="ru-RU" dirty="0" smtClean="0"/>
              <a:t> в </a:t>
            </a:r>
            <a:r>
              <a:rPr lang="ru-RU" dirty="0" err="1" smtClean="0"/>
              <a:t>композиції</a:t>
            </a:r>
            <a:r>
              <a:rPr lang="ru-RU" dirty="0" smtClean="0"/>
              <a:t> стилю </a:t>
            </a:r>
            <a:r>
              <a:rPr lang="ru-RU" dirty="0" err="1" smtClean="0"/>
              <a:t>рікка</a:t>
            </a:r>
            <a:r>
              <a:rPr lang="ru-RU" dirty="0" smtClean="0"/>
              <a:t> не </a:t>
            </a:r>
            <a:r>
              <a:rPr lang="ru-RU" dirty="0" err="1" smtClean="0"/>
              <a:t>спираються</a:t>
            </a:r>
            <a:r>
              <a:rPr lang="ru-RU" dirty="0" smtClean="0"/>
              <a:t> об </a:t>
            </a:r>
            <a:r>
              <a:rPr lang="ru-RU" dirty="0" err="1" smtClean="0"/>
              <a:t>стінки</a:t>
            </a:r>
            <a:r>
              <a:rPr lang="ru-RU" dirty="0" smtClean="0"/>
              <a:t> </a:t>
            </a:r>
            <a:r>
              <a:rPr lang="ru-RU" dirty="0" err="1" smtClean="0"/>
              <a:t>вази</a:t>
            </a:r>
            <a:r>
              <a:rPr lang="ru-RU" dirty="0" smtClean="0"/>
              <a:t>, а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води одним пучком, </a:t>
            </a:r>
            <a:r>
              <a:rPr lang="ru-RU" dirty="0" err="1" smtClean="0"/>
              <a:t>начебто</a:t>
            </a:r>
            <a:r>
              <a:rPr lang="ru-RU" dirty="0" smtClean="0"/>
              <a:t> на </a:t>
            </a:r>
            <a:r>
              <a:rPr lang="ru-RU" dirty="0" err="1" smtClean="0"/>
              <a:t>єдиному</a:t>
            </a:r>
            <a:r>
              <a:rPr lang="ru-RU" dirty="0" smtClean="0"/>
              <a:t> вертикальному </a:t>
            </a:r>
            <a:r>
              <a:rPr lang="ru-RU" dirty="0" err="1" smtClean="0"/>
              <a:t>стовбурі</a:t>
            </a:r>
            <a:r>
              <a:rPr lang="ru-RU" dirty="0" smtClean="0"/>
              <a:t> </a:t>
            </a:r>
            <a:r>
              <a:rPr lang="ru-RU" dirty="0" err="1" smtClean="0"/>
              <a:t>висотою</a:t>
            </a:r>
            <a:r>
              <a:rPr lang="ru-RU" dirty="0" smtClean="0"/>
              <a:t> 15 см. </a:t>
            </a:r>
            <a:endParaRPr lang="ru-RU" dirty="0"/>
          </a:p>
        </p:txBody>
      </p:sp>
      <p:pic>
        <p:nvPicPr>
          <p:cNvPr id="4" name="Рисунок 3" descr="rikka_sho_p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293096"/>
            <a:ext cx="301491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tumblr_koqepghEtP1qzimhc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2991773" cy="2351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til-rik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4664"/>
            <a:ext cx="2899792" cy="2899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4176464" cy="56166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У </a:t>
            </a:r>
            <a:r>
              <a:rPr lang="ru-RU" dirty="0" smtClean="0"/>
              <a:t>1936 р. </a:t>
            </a:r>
            <a:r>
              <a:rPr lang="ru-RU" dirty="0" err="1" smtClean="0"/>
              <a:t>Японський</a:t>
            </a:r>
            <a:r>
              <a:rPr lang="ru-RU" dirty="0" smtClean="0"/>
              <a:t> художник </a:t>
            </a:r>
            <a:r>
              <a:rPr lang="ru-RU" dirty="0" smtClean="0"/>
              <a:t>Софу </a:t>
            </a:r>
            <a:r>
              <a:rPr lang="ru-RU" dirty="0" err="1" smtClean="0"/>
              <a:t>Тесігахара</a:t>
            </a:r>
            <a:r>
              <a:rPr lang="ru-RU" dirty="0" smtClean="0"/>
              <a:t> </a:t>
            </a:r>
            <a:r>
              <a:rPr lang="ru-RU" dirty="0" err="1" smtClean="0"/>
              <a:t>сформулював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"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ікебани</a:t>
            </a:r>
            <a:r>
              <a:rPr lang="ru-RU" dirty="0" smtClean="0"/>
              <a:t>".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відкинув</a:t>
            </a:r>
            <a:r>
              <a:rPr lang="ru-RU" dirty="0" smtClean="0"/>
              <a:t> </a:t>
            </a:r>
            <a:r>
              <a:rPr lang="ru-RU" dirty="0" err="1" smtClean="0"/>
              <a:t>усталені</a:t>
            </a:r>
            <a:r>
              <a:rPr lang="ru-RU" dirty="0" smtClean="0"/>
              <a:t> </a:t>
            </a:r>
            <a:r>
              <a:rPr lang="ru-RU" dirty="0" err="1" smtClean="0"/>
              <a:t>канонізовані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розширив</a:t>
            </a:r>
            <a:r>
              <a:rPr lang="ru-RU" dirty="0" smtClean="0"/>
              <a:t> </a:t>
            </a:r>
            <a:r>
              <a:rPr lang="ru-RU" dirty="0" err="1" smtClean="0"/>
              <a:t>асортимент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. Софу </a:t>
            </a:r>
            <a:r>
              <a:rPr lang="ru-RU" dirty="0" err="1" smtClean="0"/>
              <a:t>вперше</a:t>
            </a:r>
            <a:r>
              <a:rPr lang="ru-RU" dirty="0" smtClean="0"/>
              <a:t> за всю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ікебани</a:t>
            </a:r>
            <a:r>
              <a:rPr lang="ru-RU" dirty="0" smtClean="0"/>
              <a:t> почав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композицій</a:t>
            </a:r>
            <a:r>
              <a:rPr lang="ru-RU" dirty="0" smtClean="0"/>
              <a:t> </a:t>
            </a:r>
            <a:r>
              <a:rPr lang="ru-RU" dirty="0" err="1" smtClean="0"/>
              <a:t>пір'я</a:t>
            </a:r>
            <a:r>
              <a:rPr lang="ru-RU" dirty="0" smtClean="0"/>
              <a:t>, </a:t>
            </a:r>
            <a:r>
              <a:rPr lang="ru-RU" dirty="0" err="1" smtClean="0"/>
              <a:t>каміння</a:t>
            </a:r>
            <a:r>
              <a:rPr lang="ru-RU" dirty="0" smtClean="0"/>
              <a:t>, </a:t>
            </a:r>
            <a:r>
              <a:rPr lang="ru-RU" dirty="0" err="1" smtClean="0"/>
              <a:t>папір</a:t>
            </a:r>
            <a:r>
              <a:rPr lang="ru-RU" dirty="0" smtClean="0"/>
              <a:t>, </a:t>
            </a:r>
            <a:r>
              <a:rPr lang="ru-RU" dirty="0" err="1" smtClean="0"/>
              <a:t>дріт</a:t>
            </a:r>
            <a:r>
              <a:rPr lang="ru-RU" dirty="0" smtClean="0"/>
              <a:t>, пластик, метал </a:t>
            </a:r>
            <a:r>
              <a:rPr lang="ru-RU" dirty="0" err="1" smtClean="0"/>
              <a:t>і</a:t>
            </a:r>
            <a:r>
              <a:rPr lang="ru-RU" dirty="0" smtClean="0"/>
              <a:t> т.п.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заснував</a:t>
            </a:r>
            <a:r>
              <a:rPr lang="ru-RU" dirty="0" smtClean="0"/>
              <a:t> </a:t>
            </a:r>
            <a:r>
              <a:rPr lang="ru-RU" dirty="0" err="1" smtClean="0"/>
              <a:t>найпопулярнішу</a:t>
            </a:r>
            <a:r>
              <a:rPr lang="ru-RU" dirty="0" smtClean="0"/>
              <a:t> на </a:t>
            </a:r>
            <a:r>
              <a:rPr lang="ru-RU" dirty="0" err="1" smtClean="0"/>
              <a:t>сьогоднішній</a:t>
            </a:r>
            <a:r>
              <a:rPr lang="ru-RU" dirty="0" smtClean="0"/>
              <a:t> день </a:t>
            </a:r>
            <a:r>
              <a:rPr lang="ru-RU" dirty="0" err="1" smtClean="0"/>
              <a:t>японську</a:t>
            </a:r>
            <a:r>
              <a:rPr lang="ru-RU" dirty="0" smtClean="0"/>
              <a:t> школу </a:t>
            </a:r>
            <a:r>
              <a:rPr lang="ru-RU" dirty="0" err="1" smtClean="0"/>
              <a:t>аранжування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 </a:t>
            </a:r>
            <a:r>
              <a:rPr lang="ru-RU" dirty="0" err="1" smtClean="0"/>
              <a:t>Согецу</a:t>
            </a:r>
            <a:r>
              <a:rPr lang="ru-RU" dirty="0" smtClean="0"/>
              <a:t>. </a:t>
            </a:r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скласти</a:t>
            </a:r>
            <a:r>
              <a:rPr lang="ru-RU" dirty="0" smtClean="0"/>
              <a:t> </a:t>
            </a:r>
            <a:r>
              <a:rPr lang="ru-RU" dirty="0" err="1" smtClean="0"/>
              <a:t>композицію</a:t>
            </a:r>
            <a:r>
              <a:rPr lang="ru-RU" dirty="0" smtClean="0"/>
              <a:t> в </a:t>
            </a:r>
            <a:r>
              <a:rPr lang="ru-RU" dirty="0" err="1" smtClean="0"/>
              <a:t>будь-який</a:t>
            </a:r>
            <a:r>
              <a:rPr lang="ru-RU" dirty="0" smtClean="0"/>
              <a:t> час, в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посудині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shkola-soget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429000"/>
            <a:ext cx="2971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ofu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2656"/>
            <a:ext cx="1954907" cy="290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4186808" cy="48451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букети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кольором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, як правило</a:t>
            </a:r>
            <a:r>
              <a:rPr lang="ru-RU" dirty="0" smtClean="0"/>
              <a:t>, </a:t>
            </a:r>
            <a:r>
              <a:rPr lang="ru-RU" dirty="0" err="1" smtClean="0"/>
              <a:t>жінки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ікебани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 smtClean="0"/>
              <a:t>чоловічим</a:t>
            </a:r>
            <a:r>
              <a:rPr lang="ru-RU" dirty="0" smtClean="0"/>
              <a:t> </a:t>
            </a:r>
            <a:r>
              <a:rPr lang="ru-RU" dirty="0" err="1" smtClean="0"/>
              <a:t>заняттям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химерні</a:t>
            </a:r>
            <a:r>
              <a:rPr lang="ru-RU" dirty="0" smtClean="0"/>
              <a:t> </a:t>
            </a:r>
            <a:r>
              <a:rPr lang="ru-RU" dirty="0" err="1" smtClean="0"/>
              <a:t>квіткові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 </a:t>
            </a:r>
            <a:r>
              <a:rPr lang="ru-RU" dirty="0" err="1" smtClean="0"/>
              <a:t>прикрашають</a:t>
            </a:r>
            <a:r>
              <a:rPr lang="ru-RU" dirty="0" smtClean="0"/>
              <a:t> </a:t>
            </a:r>
            <a:r>
              <a:rPr lang="ru-RU" dirty="0" err="1" smtClean="0"/>
              <a:t>кімнату</a:t>
            </a:r>
            <a:r>
              <a:rPr lang="ru-RU" dirty="0" smtClean="0"/>
              <a:t> для </a:t>
            </a:r>
            <a:r>
              <a:rPr lang="ru-RU" dirty="0" err="1" smtClean="0"/>
              <a:t>чайної</a:t>
            </a:r>
            <a:r>
              <a:rPr lang="ru-RU" dirty="0" smtClean="0"/>
              <a:t> </a:t>
            </a:r>
            <a:r>
              <a:rPr lang="ru-RU" dirty="0" err="1" smtClean="0"/>
              <a:t>церемонії</a:t>
            </a:r>
            <a:r>
              <a:rPr lang="ru-RU" dirty="0" smtClean="0"/>
              <a:t>.  </a:t>
            </a:r>
            <a:r>
              <a:rPr lang="ru-RU" dirty="0" err="1" smtClean="0"/>
              <a:t>Сучасна</a:t>
            </a:r>
            <a:r>
              <a:rPr lang="ru-RU" dirty="0" smtClean="0"/>
              <a:t> молодь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забула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предків</a:t>
            </a:r>
            <a:r>
              <a:rPr lang="ru-RU" dirty="0" smtClean="0"/>
              <a:t>, </a:t>
            </a:r>
            <a:r>
              <a:rPr lang="ru-RU" dirty="0" err="1" smtClean="0"/>
              <a:t>зате</a:t>
            </a:r>
            <a:r>
              <a:rPr lang="ru-RU" dirty="0" smtClean="0"/>
              <a:t> </a:t>
            </a:r>
            <a:r>
              <a:rPr lang="ru-RU" dirty="0" err="1" smtClean="0"/>
              <a:t>європейці</a:t>
            </a:r>
            <a:r>
              <a:rPr lang="ru-RU" dirty="0" smtClean="0"/>
              <a:t> </a:t>
            </a:r>
            <a:r>
              <a:rPr lang="ru-RU" dirty="0" err="1" smtClean="0"/>
              <a:t>відчувають</a:t>
            </a:r>
            <a:r>
              <a:rPr lang="ru-RU" dirty="0" smtClean="0"/>
              <a:t> зараз до </a:t>
            </a:r>
            <a:r>
              <a:rPr lang="ru-RU" dirty="0" err="1" smtClean="0"/>
              <a:t>ікебани</a:t>
            </a:r>
            <a:r>
              <a:rPr lang="ru-RU" dirty="0" smtClean="0"/>
              <a:t> </a:t>
            </a:r>
            <a:r>
              <a:rPr lang="ru-RU" dirty="0" err="1" smtClean="0"/>
              <a:t>жвавий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gam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2458385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kebana_Rin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77072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697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Мистецтво Ікебани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Ікебани </dc:title>
  <dc:creator>OLEG</dc:creator>
  <cp:lastModifiedBy>OLEG</cp:lastModifiedBy>
  <cp:revision>18</cp:revision>
  <dcterms:created xsi:type="dcterms:W3CDTF">2014-05-18T12:56:15Z</dcterms:created>
  <dcterms:modified xsi:type="dcterms:W3CDTF">2014-05-18T14:15:17Z</dcterms:modified>
</cp:coreProperties>
</file>