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8E3656-EB6F-44F2-8D13-4DE89AE024F0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664DE1-DDE8-4D3E-8981-E2CABD84F3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1080120"/>
          </a:xfrm>
        </p:spPr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Андрей Васильевич Мягков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ИЛЬЯ\Desktop\1337376748myagkov-andrey-vasile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12498"/>
            <a:ext cx="4896545" cy="399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6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/>
              <a:t>Родился 8 июля 1938 года в Ленинграде, в семье профессора Политехнического института. </a:t>
            </a:r>
            <a:endParaRPr lang="ru-RU" dirty="0" smtClean="0"/>
          </a:p>
          <a:p>
            <a:r>
              <a:rPr lang="ru-RU" dirty="0"/>
              <a:t>В школьные годы Андрей тяготел к техническим наукам, но в старших классах увлёкся </a:t>
            </a:r>
            <a:r>
              <a:rPr lang="ru-RU" dirty="0" smtClean="0"/>
              <a:t>театром. </a:t>
            </a:r>
            <a:r>
              <a:rPr lang="ru-RU" dirty="0"/>
              <a:t>Тем не менее, после окончания школы Андрей Мягков поступил в Ленинградский химико-технологический институт. </a:t>
            </a:r>
          </a:p>
        </p:txBody>
      </p:sp>
    </p:spTree>
    <p:extLst>
      <p:ext uri="{BB962C8B-B14F-4D97-AF65-F5344CB8AC3E}">
        <p14:creationId xmlns:p14="http://schemas.microsoft.com/office/powerpoint/2010/main" val="248771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52028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Окончил Школу-студию при МХАТ (1965). </a:t>
            </a:r>
          </a:p>
          <a:p>
            <a:r>
              <a:rPr lang="ru-RU" dirty="0" smtClean="0"/>
              <a:t>В 1965-1977 годах — актёр театра "Современник". </a:t>
            </a:r>
            <a:endParaRPr lang="ru-RU" dirty="0"/>
          </a:p>
          <a:p>
            <a:r>
              <a:rPr lang="ru-RU" dirty="0" smtClean="0"/>
              <a:t>С 1977 года — артист МХАТ имени Горького (с 1989 года — имени </a:t>
            </a:r>
            <a:r>
              <a:rPr lang="ru-RU" dirty="0" err="1" smtClean="0"/>
              <a:t>А.П</a:t>
            </a:r>
            <a:r>
              <a:rPr lang="ru-RU" dirty="0" smtClean="0"/>
              <a:t>. Чехова).</a:t>
            </a:r>
          </a:p>
          <a:p>
            <a:endParaRPr lang="ru-RU" dirty="0" smtClean="0"/>
          </a:p>
        </p:txBody>
      </p:sp>
      <p:pic>
        <p:nvPicPr>
          <p:cNvPr id="3074" name="Picture 2" descr="C:\Users\ИЛЬЯ\Desktop\mbka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130" y="2852936"/>
            <a:ext cx="5112568" cy="389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71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Актёрская деятельность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Закончил Мягков Школу-студию МХАТ в 1965 году и был принят в труппу театра "Современник". </a:t>
            </a:r>
            <a:endParaRPr lang="ru-RU" dirty="0" smtClean="0"/>
          </a:p>
          <a:p>
            <a:r>
              <a:rPr lang="ru-RU" dirty="0"/>
              <a:t>Одной из первых работ актёра на сцене "Современника" стала роль Дядюшки в спектакле "Дядюшкин </a:t>
            </a:r>
            <a:r>
              <a:rPr lang="ru-RU" dirty="0" smtClean="0"/>
              <a:t>сон</a:t>
            </a:r>
            <a:r>
              <a:rPr lang="en-US" dirty="0" smtClean="0"/>
              <a:t>"</a:t>
            </a:r>
            <a:r>
              <a:rPr lang="ru-RU" dirty="0" smtClean="0"/>
              <a:t>. </a:t>
            </a:r>
            <a:r>
              <a:rPr lang="ru-RU" dirty="0"/>
              <a:t>Именно в этой роли его заметил Элем Климов и предложил главную роль в картине "Похождения зубного </a:t>
            </a:r>
            <a:r>
              <a:rPr lang="ru-RU" dirty="0" smtClean="0"/>
              <a:t>врача</a:t>
            </a:r>
            <a:r>
              <a:rPr lang="en-US" dirty="0" smtClean="0"/>
              <a:t> "</a:t>
            </a:r>
            <a:r>
              <a:rPr lang="ru-RU" dirty="0" smtClean="0"/>
              <a:t>. </a:t>
            </a:r>
            <a:r>
              <a:rPr lang="ru-RU" dirty="0"/>
              <a:t>Так состоялся дебют Мягкова в </a:t>
            </a:r>
            <a:r>
              <a:rPr lang="ru-RU" dirty="0" smtClean="0"/>
              <a:t>кино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614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ервой </a:t>
            </a:r>
            <a:r>
              <a:rPr lang="ru-RU" dirty="0"/>
              <a:t>серьёзной ролью молодого артиста стала роль Алёши Карамазова в картине </a:t>
            </a:r>
            <a:r>
              <a:rPr lang="ru-RU" dirty="0" smtClean="0"/>
              <a:t>   И. </a:t>
            </a:r>
            <a:r>
              <a:rPr lang="ru-RU" dirty="0" err="1"/>
              <a:t>Пырьева</a:t>
            </a:r>
            <a:r>
              <a:rPr lang="ru-RU" dirty="0"/>
              <a:t> "Братья Карамазовы</a:t>
            </a:r>
            <a:r>
              <a:rPr lang="ru-RU" dirty="0" smtClean="0"/>
              <a:t>", вышедшей </a:t>
            </a:r>
            <a:r>
              <a:rPr lang="ru-RU" dirty="0"/>
              <a:t>на экраны 1969 году. В театре в это время Мягков был занят в спектаклях "На дне" (Барон), "Обыкновенная история", "</a:t>
            </a:r>
            <a:r>
              <a:rPr lang="ru-RU" dirty="0" err="1"/>
              <a:t>Балалайкин</a:t>
            </a:r>
            <a:r>
              <a:rPr lang="ru-RU" dirty="0"/>
              <a:t> и К". </a:t>
            </a:r>
          </a:p>
        </p:txBody>
      </p:sp>
      <p:pic>
        <p:nvPicPr>
          <p:cNvPr id="4098" name="Picture 2" descr="C:\Users\ИЛЬЯ\Desktop\444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62416"/>
            <a:ext cx="43204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9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ЛЬЯ\Desktop\ironiya_sudby_1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0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Фильмография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/>
          <a:lstStyle/>
          <a:p>
            <a:r>
              <a:rPr lang="ru-RU" dirty="0"/>
              <a:t>В 1975 году на экраны вышел фильм Эльдара Рязанова "Ирония судьбы, или С лёгким паром". Мягков в роли Жени Лукашина очаровал своей игрой всю страну, и популярность актёра тогда была просто фантастической. </a:t>
            </a:r>
          </a:p>
        </p:txBody>
      </p:sp>
    </p:spTree>
    <p:extLst>
      <p:ext uri="{BB962C8B-B14F-4D97-AF65-F5344CB8AC3E}">
        <p14:creationId xmlns:p14="http://schemas.microsoft.com/office/powerpoint/2010/main" val="162614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333375"/>
            <a:ext cx="8785225" cy="6119813"/>
          </a:xfrm>
        </p:spPr>
        <p:txBody>
          <a:bodyPr/>
          <a:lstStyle/>
          <a:p>
            <a:r>
              <a:rPr lang="ru-RU" dirty="0"/>
              <a:t>Другой прекрасной ролью Мягкова у Эльдара Рязанова стал Новосельцев в комедии "Служебный роман", вышедшей в 1977 году. Вместе с Алисой Фрейндлих они составили великолепный актёрский дуэт. </a:t>
            </a:r>
          </a:p>
        </p:txBody>
      </p:sp>
      <p:pic>
        <p:nvPicPr>
          <p:cNvPr id="6146" name="Picture 2" descr="C:\Users\ИЛЬЯ\Desktop\medium_eb8bcaf41385db3bae9a1f3f3413f78b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70584"/>
            <a:ext cx="5256584" cy="36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69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Призы и награды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Лауреат Государственной премии СССР (1977 — за участие в ТВ-фильме "Ирония судьбы, или С лёгким паром</a:t>
            </a:r>
            <a:r>
              <a:rPr lang="ru-RU" dirty="0" smtClean="0"/>
              <a:t>!").</a:t>
            </a:r>
          </a:p>
          <a:p>
            <a:r>
              <a:rPr lang="ru-RU" dirty="0" smtClean="0"/>
              <a:t>Лауреат </a:t>
            </a:r>
            <a:r>
              <a:rPr lang="ru-RU" dirty="0"/>
              <a:t>Государственной премии РСФСР имени братьев Васильевых (1979 — за участие в фильме "Служебный роман</a:t>
            </a:r>
            <a:r>
              <a:rPr lang="ru-RU" dirty="0" smtClean="0"/>
              <a:t>").</a:t>
            </a:r>
          </a:p>
          <a:p>
            <a:r>
              <a:rPr lang="ru-RU" dirty="0"/>
              <a:t>Народный артист РСФСР (1986).</a:t>
            </a:r>
          </a:p>
        </p:txBody>
      </p:sp>
    </p:spTree>
    <p:extLst>
      <p:ext uri="{BB962C8B-B14F-4D97-AF65-F5344CB8AC3E}">
        <p14:creationId xmlns:p14="http://schemas.microsoft.com/office/powerpoint/2010/main" val="244941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208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Андрей Васильевич Мягков</vt:lpstr>
      <vt:lpstr>Биография</vt:lpstr>
      <vt:lpstr>Презентация PowerPoint</vt:lpstr>
      <vt:lpstr>Актёрская деятельность</vt:lpstr>
      <vt:lpstr>Презентация PowerPoint</vt:lpstr>
      <vt:lpstr>Фильмография</vt:lpstr>
      <vt:lpstr>Презентация PowerPoint</vt:lpstr>
      <vt:lpstr>Призы и награды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Андрей Васильевич Мягков</dc:title>
  <dc:creator>ИЛЬЯ</dc:creator>
  <cp:lastModifiedBy>ИЛЬЯ</cp:lastModifiedBy>
  <cp:revision>5</cp:revision>
  <dcterms:created xsi:type="dcterms:W3CDTF">2013-02-27T21:00:31Z</dcterms:created>
  <dcterms:modified xsi:type="dcterms:W3CDTF">2013-02-27T21:43:52Z</dcterms:modified>
</cp:coreProperties>
</file>