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70" r:id="rId14"/>
    <p:sldId id="268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івнобедрений трикут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228CF42-75AF-4BB8-BEE1-0C32D19DB6D7}" type="datetimeFigureOut">
              <a:rPr lang="uk-UA" smtClean="0"/>
              <a:pPr/>
              <a:t>28.09.2013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DF1777C-33FC-4BA7-AFEE-F49BFACBCE2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CF42-75AF-4BB8-BEE1-0C32D19DB6D7}" type="datetimeFigureOut">
              <a:rPr lang="uk-UA" smtClean="0"/>
              <a:pPr/>
              <a:t>28.09.2013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77C-33FC-4BA7-AFEE-F49BFACBCE2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CF42-75AF-4BB8-BEE1-0C32D19DB6D7}" type="datetimeFigureOut">
              <a:rPr lang="uk-UA" smtClean="0"/>
              <a:pPr/>
              <a:t>28.09.2013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77C-33FC-4BA7-AFEE-F49BFACBCE2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228CF42-75AF-4BB8-BEE1-0C32D19DB6D7}" type="datetimeFigureOut">
              <a:rPr lang="uk-UA" smtClean="0"/>
              <a:pPr/>
              <a:t>28.09.2013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77C-33FC-4BA7-AFEE-F49BFACBCE2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й трикут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івнобедрений трикут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228CF42-75AF-4BB8-BEE1-0C32D19DB6D7}" type="datetimeFigureOut">
              <a:rPr lang="uk-UA" smtClean="0"/>
              <a:pPr/>
              <a:t>28.09.2013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DF1777C-33FC-4BA7-AFEE-F49BFACBCE23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11" name="Пряма сполучна ліні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28CF42-75AF-4BB8-BEE1-0C32D19DB6D7}" type="datetimeFigureOut">
              <a:rPr lang="uk-UA" smtClean="0"/>
              <a:pPr/>
              <a:t>28.09.2013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F1777C-33FC-4BA7-AFEE-F49BFACBCE2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228CF42-75AF-4BB8-BEE1-0C32D19DB6D7}" type="datetimeFigureOut">
              <a:rPr lang="uk-UA" smtClean="0"/>
              <a:pPr/>
              <a:t>28.09.2013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DF1777C-33FC-4BA7-AFEE-F49BFACBCE2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CF42-75AF-4BB8-BEE1-0C32D19DB6D7}" type="datetimeFigureOut">
              <a:rPr lang="uk-UA" smtClean="0"/>
              <a:pPr/>
              <a:t>28.09.2013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77C-33FC-4BA7-AFEE-F49BFACBCE2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28CF42-75AF-4BB8-BEE1-0C32D19DB6D7}" type="datetimeFigureOut">
              <a:rPr lang="uk-UA" smtClean="0"/>
              <a:pPr/>
              <a:t>28.09.2013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F1777C-33FC-4BA7-AFEE-F49BFACBCE2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228CF42-75AF-4BB8-BEE1-0C32D19DB6D7}" type="datetimeFigureOut">
              <a:rPr lang="uk-UA" smtClean="0"/>
              <a:pPr/>
              <a:t>28.09.2013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DF1777C-33FC-4BA7-AFEE-F49BFACBCE2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228CF42-75AF-4BB8-BEE1-0C32D19DB6D7}" type="datetimeFigureOut">
              <a:rPr lang="uk-UA" smtClean="0"/>
              <a:pPr/>
              <a:t>28.09.2013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DF1777C-33FC-4BA7-AFEE-F49BFACBCE2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й трикут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228CF42-75AF-4BB8-BEE1-0C32D19DB6D7}" type="datetimeFigureOut">
              <a:rPr lang="uk-UA" smtClean="0"/>
              <a:pPr/>
              <a:t>28.09.2013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DF1777C-33FC-4BA7-AFEE-F49BFACBCE2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6000" smtClean="0"/>
              <a:t>Fashion in </a:t>
            </a:r>
            <a:r>
              <a:rPr lang="en-US" sz="6000" dirty="0" smtClean="0"/>
              <a:t>Ukraine</a:t>
            </a:r>
            <a:endParaRPr lang="uk-UA" sz="6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00034" y="2500306"/>
            <a:ext cx="8062912" cy="1752600"/>
          </a:xfrm>
        </p:spPr>
        <p:txBody>
          <a:bodyPr/>
          <a:lstStyle/>
          <a:p>
            <a:r>
              <a:rPr lang="en-US" dirty="0" smtClean="0"/>
              <a:t>Fashion is my profession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юбкадлинная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036" r="10286"/>
          <a:stretch>
            <a:fillRect/>
          </a:stretch>
        </p:blipFill>
        <p:spPr>
          <a:xfrm>
            <a:off x="571472" y="1928802"/>
            <a:ext cx="3143272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юбкадлинная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214422"/>
            <a:ext cx="3755232" cy="5643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юбкадлинная1.jpeg"/>
          <p:cNvPicPr>
            <a:picLocks noChangeAspect="1"/>
          </p:cNvPicPr>
          <p:nvPr/>
        </p:nvPicPr>
        <p:blipFill>
          <a:blip r:embed="rId4"/>
          <a:srcRect t="14583" b="10416"/>
          <a:stretch>
            <a:fillRect/>
          </a:stretch>
        </p:blipFill>
        <p:spPr>
          <a:xfrm>
            <a:off x="1928794" y="1357298"/>
            <a:ext cx="5143500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туфли+нос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571744"/>
            <a:ext cx="5286412" cy="3517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туфли+носки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500306"/>
            <a:ext cx="5286412" cy="3732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сумка-туфель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4133850" cy="4391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сумка-туфе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643050"/>
            <a:ext cx="3714776" cy="4765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4739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you!!!!</a:t>
            </a:r>
            <a:endParaRPr lang="uk-UA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67494"/>
            <a:ext cx="5500726" cy="5804712"/>
          </a:xfrm>
        </p:spPr>
        <p:txBody>
          <a:bodyPr>
            <a:normAutofit/>
          </a:bodyPr>
          <a:lstStyle/>
          <a:p>
            <a:r>
              <a:rPr lang="en-US" sz="8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Be glamour!!</a:t>
            </a:r>
            <a:endParaRPr lang="uk-UA" sz="8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Місце для вмісту 3" descr="ukfveh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893" r="17464"/>
          <a:stretch>
            <a:fillRect/>
          </a:stretch>
        </p:blipFill>
        <p:spPr>
          <a:xfrm>
            <a:off x="5786446" y="214290"/>
            <a:ext cx="3131338" cy="6500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First look</a:t>
            </a:r>
            <a:endParaRPr lang="uk-UA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Місце для вмісту 3" descr="обра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3638196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образ2.jpg"/>
          <p:cNvPicPr>
            <a:picLocks noChangeAspect="1"/>
          </p:cNvPicPr>
          <p:nvPr/>
        </p:nvPicPr>
        <p:blipFill>
          <a:blip r:embed="rId3"/>
          <a:srcRect t="1250" r="22794" b="16250"/>
          <a:stretch>
            <a:fillRect/>
          </a:stretch>
        </p:blipFill>
        <p:spPr>
          <a:xfrm>
            <a:off x="4714876" y="1857364"/>
            <a:ext cx="3500462" cy="4714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браз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000372"/>
            <a:ext cx="4173447" cy="369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186634" cy="139903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Teens</a:t>
            </a:r>
            <a:endParaRPr lang="uk-UA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Місце для вмісту 3" descr="образ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714488"/>
            <a:ext cx="22225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ed743d8effd11e2ae2622000a1fb7e1_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928802"/>
            <a:ext cx="2914650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Good outcome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uk-UA" dirty="0"/>
          </a:p>
        </p:txBody>
      </p:sp>
      <p:pic>
        <p:nvPicPr>
          <p:cNvPr id="4" name="Місце для вмісту 3" descr="3prhmqOcKL8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928794" y="1785902"/>
            <a:ext cx="5072098" cy="5072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лу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214554"/>
            <a:ext cx="1676400" cy="2228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лук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926698"/>
            <a:ext cx="1928825" cy="3418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лук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714488"/>
            <a:ext cx="2108200" cy="4660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лу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571744"/>
            <a:ext cx="2857520" cy="3286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 descr="спорт штаны+каблу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928802"/>
            <a:ext cx="2861863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спорт штаны+каблук2.jpg"/>
          <p:cNvPicPr>
            <a:picLocks noChangeAspect="1"/>
          </p:cNvPicPr>
          <p:nvPr/>
        </p:nvPicPr>
        <p:blipFill>
          <a:blip r:embed="rId3"/>
          <a:srcRect t="4613" b="2326"/>
          <a:stretch>
            <a:fillRect/>
          </a:stretch>
        </p:blipFill>
        <p:spPr>
          <a:xfrm>
            <a:off x="5357818" y="1142960"/>
            <a:ext cx="2000264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спорт штаны+каблу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1725283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спорт штаны+каблу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71612"/>
            <a:ext cx="1842089" cy="4889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сапогишипы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079625"/>
            <a:ext cx="6096000" cy="41783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сапогишип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571612"/>
            <a:ext cx="3786214" cy="5048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кеды на танкетк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571744"/>
            <a:ext cx="2333625" cy="1962150"/>
          </a:xfrm>
        </p:spPr>
      </p:pic>
      <p:pic>
        <p:nvPicPr>
          <p:cNvPr id="5" name="Рисунок 4" descr="кеды на танкетке1.jpg"/>
          <p:cNvPicPr>
            <a:picLocks noChangeAspect="1"/>
          </p:cNvPicPr>
          <p:nvPr/>
        </p:nvPicPr>
        <p:blipFill>
          <a:blip r:embed="rId3"/>
          <a:srcRect l="35553"/>
          <a:stretch>
            <a:fillRect/>
          </a:stretch>
        </p:blipFill>
        <p:spPr>
          <a:xfrm>
            <a:off x="285720" y="2285992"/>
            <a:ext cx="4143801" cy="3516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леопардовыелосин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785926"/>
            <a:ext cx="2006600" cy="4229100"/>
          </a:xfrm>
          <a:prstGeom prst="rect">
            <a:avLst/>
          </a:prstGeom>
        </p:spPr>
      </p:pic>
      <p:pic>
        <p:nvPicPr>
          <p:cNvPr id="7" name="Рисунок 6" descr="леопардовыелосины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156" y="1374315"/>
            <a:ext cx="3084270" cy="4929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леопард+кеды на танкетке.jpg"/>
          <p:cNvPicPr>
            <a:picLocks noChangeAspect="1"/>
          </p:cNvPicPr>
          <p:nvPr/>
        </p:nvPicPr>
        <p:blipFill>
          <a:blip r:embed="rId6"/>
          <a:srcRect r="-1228" b="18338"/>
          <a:stretch>
            <a:fillRect/>
          </a:stretch>
        </p:blipFill>
        <p:spPr>
          <a:xfrm>
            <a:off x="2571736" y="1214422"/>
            <a:ext cx="4214842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крава">
  <a:themeElements>
    <a:clrScheme name="Яскрава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скрав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скрава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</TotalTime>
  <Words>19</Words>
  <Application>Microsoft Office PowerPoint</Application>
  <PresentationFormat>Екран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Яскрава</vt:lpstr>
      <vt:lpstr>Fashion in Ukraine</vt:lpstr>
      <vt:lpstr>First look</vt:lpstr>
      <vt:lpstr> Teens</vt:lpstr>
      <vt:lpstr>Good outcome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Thank you!!!!</vt:lpstr>
      <vt:lpstr>Be glamour!!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in Russia</dc:title>
  <dc:creator>Алексей</dc:creator>
  <cp:lastModifiedBy>Алексей</cp:lastModifiedBy>
  <cp:revision>12</cp:revision>
  <dcterms:created xsi:type="dcterms:W3CDTF">2013-09-28T14:40:13Z</dcterms:created>
  <dcterms:modified xsi:type="dcterms:W3CDTF">2013-09-28T16:23:34Z</dcterms:modified>
</cp:coreProperties>
</file>