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9" r:id="rId5"/>
    <p:sldId id="258" r:id="rId6"/>
    <p:sldId id="260" r:id="rId7"/>
    <p:sldId id="261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>
        <p:scale>
          <a:sx n="82" d="100"/>
          <a:sy n="82" d="100"/>
        </p:scale>
        <p:origin x="-282" y="-21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ru-RU"/>
              <a:pPr/>
              <a:t>27.01.2014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ru-RU"/>
              <a:pPr/>
              <a:t>27.01.2014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27.01.2014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27.01.2014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27.01.2014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27.01.2014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27.01.2014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27.01.2014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27.01.2014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27.01.2014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27.01.2014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27.01.2014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ru-RU" noProof="0" smtClean="0"/>
              <a:pPr/>
              <a:t>27.01.2014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5400" b="1" i="1" spc="300" dirty="0" err="1" smtClean="0">
                <a:ln w="11430" cmpd="sng">
                  <a:solidFill>
                    <a:schemeClr val="accent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olas"/>
                <a:ea typeface="+mj-ea"/>
                <a:cs typeface="+mj-cs"/>
              </a:rPr>
              <a:t>Petrykivka</a:t>
            </a:r>
            <a:r>
              <a:rPr lang="en-US" sz="5400" b="1" i="1" spc="300" dirty="0" smtClean="0">
                <a:ln w="11430" cmpd="sng">
                  <a:solidFill>
                    <a:schemeClr val="accent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olas"/>
                <a:ea typeface="+mj-ea"/>
                <a:cs typeface="+mj-cs"/>
              </a:rPr>
              <a:t> style of painting</a:t>
            </a:r>
            <a:endParaRPr lang="ru-RU" sz="5400" b="1" i="1" spc="300" dirty="0">
              <a:ln w="11430" cmpd="sng">
                <a:solidFill>
                  <a:schemeClr val="accent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nsola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8670_html_f9620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0636" y="764704"/>
            <a:ext cx="3826381" cy="555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0391481_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771" y="711525"/>
            <a:ext cx="3960441" cy="559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66220" y="908720"/>
            <a:ext cx="367240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Petrykivka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 historically old village in the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Tsarichanka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district, Dnepropetrovsk region. It gave its name to a unique school of decorative painting which was founded there in every early times.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_СЕРЕД  ТРОЯН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6501" y="188637"/>
            <a:ext cx="4776061" cy="630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 descr="03_КАЗКОВИЙ ПТА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04" y="188640"/>
            <a:ext cx="5184576" cy="626469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8670_html_f9620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0396" y="2636912"/>
            <a:ext cx="5932110" cy="393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64fb13b07ae4fb1a3275e68db020bb0.jpg"/>
          <p:cNvPicPr>
            <a:picLocks noChangeAspect="1"/>
          </p:cNvPicPr>
          <p:nvPr/>
        </p:nvPicPr>
        <p:blipFill>
          <a:blip r:embed="rId3" cstate="print"/>
          <a:srcRect l="3067" t="2326" r="1859" b="5792"/>
          <a:stretch>
            <a:fillRect/>
          </a:stretch>
        </p:blipFill>
        <p:spPr>
          <a:xfrm>
            <a:off x="333772" y="548680"/>
            <a:ext cx="4752528" cy="6055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30316" y="260648"/>
            <a:ext cx="676875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Priority is given to floral painting, but the fantasy of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Petrykivka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artists is often expressed by including in a single pattern a medley of garden and wild flowers, clusters of berries, or fruits, birds and butterflies – those eternal symbols of beauty.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6912" y="1533525"/>
            <a:ext cx="5715000" cy="3790950"/>
          </a:xfrm>
          <a:prstGeom prst="rect">
            <a:avLst/>
          </a:prstGeom>
        </p:spPr>
      </p:pic>
      <p:pic>
        <p:nvPicPr>
          <p:cNvPr id="3" name="Рисунок 2" descr="IMGP6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7908" y="188640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8428" y="2636912"/>
            <a:ext cx="571500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tumblr_lxxwfhxmlT1r67t7oo1_r2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764" y="260648"/>
            <a:ext cx="574708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82444" y="404664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Petrykivka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style of painting is a very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poetis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view of the world around us. It’s a world which is free to interpret the usual things in a very unusual manner.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361420C-9553-44A4-8E05-DF83120FC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118</Words>
  <Application>Microsoft Office PowerPoint</Application>
  <PresentationFormat>Произвольный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TS102804846</vt:lpstr>
      <vt:lpstr>Petrykivka style of painting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2014-01-27T17:08:13Z</dcterms:created>
  <dcterms:modified xsi:type="dcterms:W3CDTF">2014-01-27T20:35:43Z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