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6" r:id="rId5"/>
    <p:sldId id="267" r:id="rId6"/>
    <p:sldId id="269" r:id="rId7"/>
    <p:sldId id="265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204" y="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F1FD54-F74E-4145-A5E0-DDE95B52EF5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F6F1C0E-ED36-44EC-80D2-548CE6B9995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1428736"/>
            <a:ext cx="4857784" cy="1972832"/>
          </a:xfrm>
        </p:spPr>
        <p:txBody>
          <a:bodyPr/>
          <a:lstStyle/>
          <a:p>
            <a:r>
              <a:rPr lang="ru-RU" sz="4800" dirty="0" err="1" smtClean="0"/>
              <a:t>Обмороження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572008"/>
            <a:ext cx="3897220" cy="1500198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Підготували:Ткачук</a:t>
            </a:r>
            <a:r>
              <a:rPr lang="ru-RU" dirty="0" smtClean="0"/>
              <a:t> Яна, </a:t>
            </a:r>
            <a:r>
              <a:rPr lang="ru-RU" dirty="0" err="1" smtClean="0"/>
              <a:t>Темчишина</a:t>
            </a:r>
            <a:r>
              <a:rPr lang="ru-RU" dirty="0" smtClean="0"/>
              <a:t> </a:t>
            </a:r>
            <a:r>
              <a:rPr lang="ru-RU" dirty="0" err="1" smtClean="0"/>
              <a:t>Ання</a:t>
            </a:r>
            <a:r>
              <a:rPr lang="ru-RU" dirty="0" smtClean="0"/>
              <a:t> та </a:t>
            </a:r>
            <a:r>
              <a:rPr lang="ru-RU" dirty="0" err="1" smtClean="0"/>
              <a:t>Копитюк</a:t>
            </a:r>
            <a:r>
              <a:rPr lang="ru-RU" dirty="0" smtClean="0"/>
              <a:t>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965602" cy="31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3429000" cy="714364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Обмороження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1556792"/>
            <a:ext cx="3888908" cy="364333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92D050"/>
                </a:solidFill>
              </a:rPr>
              <a:t>Обмороження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наступає</a:t>
            </a:r>
            <a:r>
              <a:rPr lang="ru-RU" b="1" dirty="0">
                <a:solidFill>
                  <a:srgbClr val="92D050"/>
                </a:solidFill>
              </a:rPr>
              <a:t> в </a:t>
            </a:r>
            <a:r>
              <a:rPr lang="ru-RU" b="1" dirty="0" err="1">
                <a:solidFill>
                  <a:srgbClr val="92D050"/>
                </a:solidFill>
              </a:rPr>
              <a:t>результаті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різних</a:t>
            </a:r>
            <a:r>
              <a:rPr lang="ru-RU" b="1" dirty="0">
                <a:solidFill>
                  <a:srgbClr val="92D050"/>
                </a:solidFill>
              </a:rPr>
              <a:t> причин. </a:t>
            </a:r>
            <a:r>
              <a:rPr lang="ru-RU" b="1" dirty="0" err="1">
                <a:solidFill>
                  <a:srgbClr val="92D050"/>
                </a:solidFill>
              </a:rPr>
              <a:t>Основні</a:t>
            </a:r>
            <a:r>
              <a:rPr lang="ru-RU" b="1" dirty="0">
                <a:solidFill>
                  <a:srgbClr val="92D050"/>
                </a:solidFill>
              </a:rPr>
              <a:t> з них </a:t>
            </a:r>
            <a:r>
              <a:rPr lang="ru-RU" b="1" dirty="0" err="1">
                <a:solidFill>
                  <a:srgbClr val="92D050"/>
                </a:solidFill>
              </a:rPr>
              <a:t>це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зовнішні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впливи</a:t>
            </a:r>
            <a:r>
              <a:rPr lang="ru-RU" b="1" dirty="0">
                <a:solidFill>
                  <a:srgbClr val="92D050"/>
                </a:solidFill>
              </a:rPr>
              <a:t>. </a:t>
            </a:r>
            <a:r>
              <a:rPr lang="ru-RU" b="1" dirty="0" err="1">
                <a:solidFill>
                  <a:srgbClr val="92D050"/>
                </a:solidFill>
              </a:rPr>
              <a:t>Холодний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вітер</a:t>
            </a:r>
            <a:r>
              <a:rPr lang="ru-RU" b="1" dirty="0">
                <a:solidFill>
                  <a:srgbClr val="92D050"/>
                </a:solidFill>
              </a:rPr>
              <a:t>, </a:t>
            </a:r>
            <a:r>
              <a:rPr lang="ru-RU" b="1" dirty="0" err="1">
                <a:solidFill>
                  <a:srgbClr val="92D050"/>
                </a:solidFill>
              </a:rPr>
              <a:t>низька</a:t>
            </a:r>
            <a:r>
              <a:rPr lang="ru-RU" b="1" dirty="0">
                <a:solidFill>
                  <a:srgbClr val="92D050"/>
                </a:solidFill>
              </a:rPr>
              <a:t> температура, </a:t>
            </a:r>
            <a:r>
              <a:rPr lang="ru-RU" b="1" dirty="0" err="1">
                <a:solidFill>
                  <a:srgbClr val="92D050"/>
                </a:solidFill>
              </a:rPr>
              <a:t>незадовільний</a:t>
            </a:r>
            <a:r>
              <a:rPr lang="ru-RU" b="1" dirty="0">
                <a:solidFill>
                  <a:srgbClr val="92D050"/>
                </a:solidFill>
              </a:rPr>
              <a:t> стан хворого </a:t>
            </a:r>
            <a:r>
              <a:rPr lang="ru-RU" b="1" dirty="0" err="1">
                <a:solidFill>
                  <a:srgbClr val="92D050"/>
                </a:solidFill>
              </a:rPr>
              <a:t>або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тривала</a:t>
            </a:r>
            <a:r>
              <a:rPr lang="ru-RU" b="1" dirty="0">
                <a:solidFill>
                  <a:srgbClr val="92D050"/>
                </a:solidFill>
              </a:rPr>
              <a:t> хвороба, так само </a:t>
            </a:r>
            <a:r>
              <a:rPr lang="ru-RU" b="1" dirty="0" err="1" smtClean="0">
                <a:solidFill>
                  <a:srgbClr val="92D050"/>
                </a:solidFill>
              </a:rPr>
              <a:t>сприяють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</a:rPr>
              <a:t>обмороженню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такі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чинники</a:t>
            </a:r>
            <a:r>
              <a:rPr lang="ru-RU" b="1" dirty="0">
                <a:solidFill>
                  <a:srgbClr val="92D050"/>
                </a:solidFill>
              </a:rPr>
              <a:t> як велика </a:t>
            </a:r>
            <a:r>
              <a:rPr lang="ru-RU" b="1" dirty="0" err="1">
                <a:solidFill>
                  <a:srgbClr val="92D050"/>
                </a:solidFill>
              </a:rPr>
              <a:t>втрата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крові</a:t>
            </a:r>
            <a:r>
              <a:rPr lang="ru-RU" b="1" dirty="0">
                <a:solidFill>
                  <a:srgbClr val="92D050"/>
                </a:solidFill>
              </a:rPr>
              <a:t>, </a:t>
            </a:r>
            <a:r>
              <a:rPr lang="ru-RU" b="1" dirty="0" err="1">
                <a:solidFill>
                  <a:srgbClr val="92D050"/>
                </a:solidFill>
              </a:rPr>
              <a:t>алкогольне</a:t>
            </a:r>
            <a:r>
              <a:rPr lang="ru-RU" b="1" dirty="0">
                <a:solidFill>
                  <a:srgbClr val="92D050"/>
                </a:solidFill>
              </a:rPr>
              <a:t> і </a:t>
            </a:r>
            <a:r>
              <a:rPr lang="ru-RU" b="1" dirty="0" err="1">
                <a:solidFill>
                  <a:srgbClr val="92D050"/>
                </a:solidFill>
              </a:rPr>
              <a:t>наркотичне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сп'яніння</a:t>
            </a:r>
            <a:r>
              <a:rPr lang="ru-RU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096344" cy="388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85728"/>
            <a:ext cx="4030074" cy="171451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степенів</a:t>
            </a:r>
            <a:r>
              <a:rPr lang="ru-RU" dirty="0" smtClean="0"/>
              <a:t> обмороження:1,2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3 4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2066" y="2285992"/>
            <a:ext cx="3857652" cy="40005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При </a:t>
            </a:r>
            <a:r>
              <a:rPr lang="ru-RU" sz="2800" dirty="0" err="1" smtClean="0">
                <a:solidFill>
                  <a:srgbClr val="002060"/>
                </a:solidFill>
              </a:rPr>
              <a:t>першому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ступені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спостерігаються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зміни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кровообігу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уражені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тканини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червоніють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значно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знижується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чутливість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340768"/>
            <a:ext cx="408387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Другий ступінь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06939"/>
            <a:ext cx="6264696" cy="411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04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ступінь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287454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74132"/>
            <a:ext cx="3789372" cy="25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12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ступінь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46005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76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040849"/>
            <a:ext cx="6120680" cy="79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</a:t>
            </a:r>
            <a:r>
              <a:rPr lang="uk-UA" smtClean="0"/>
              <a:t>за увагу!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124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85</Words>
  <Application>Microsoft Office PowerPoint</Application>
  <PresentationFormat>Екран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Волна</vt:lpstr>
      <vt:lpstr>Обмороження</vt:lpstr>
      <vt:lpstr>Обмороження</vt:lpstr>
      <vt:lpstr>Розрізняють декілька степенів обмороження:1,2 і 3 4</vt:lpstr>
      <vt:lpstr>Другий ступінь</vt:lpstr>
      <vt:lpstr>Третій ступінь</vt:lpstr>
      <vt:lpstr>Четвертий ступінь</vt:lpstr>
      <vt:lpstr>Слайд 7</vt:lpstr>
      <vt:lpstr>Дякую за увагу!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Обморожение</dc:title>
  <dc:creator>Ирина</dc:creator>
  <cp:lastModifiedBy>Inna</cp:lastModifiedBy>
  <cp:revision>11</cp:revision>
  <dcterms:created xsi:type="dcterms:W3CDTF">2012-02-08T18:28:10Z</dcterms:created>
  <dcterms:modified xsi:type="dcterms:W3CDTF">2014-10-14T08:15:53Z</dcterms:modified>
</cp:coreProperties>
</file>