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ochi2014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070313 IBU World Cup Biathlon in Sochi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3250704" cy="10801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Бобслей</a:t>
            </a:r>
            <a:endParaRPr lang="ru-RU" dirty="0"/>
          </a:p>
        </p:txBody>
      </p:sp>
      <p:pic>
        <p:nvPicPr>
          <p:cNvPr id="12290" name="Picture 2" descr="E:\170213 FIBT Bobsleigh _ Skeleton World Cup at Sanki Sliding Center Sochi (6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499" y="1196752"/>
            <a:ext cx="9198500" cy="5661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170213 FIBT Bobsleigh _ Skeleton World Cup at Sanki Sliding Center Sochi (9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43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170213 FIBT Bobsleigh _ Skeleton World Cup at Sanki Sliding Center Sochi (3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7" y="1"/>
            <a:ext cx="9159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347048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Гірськолижний спорт</a:t>
            </a:r>
            <a:endParaRPr lang="ru-RU" dirty="0"/>
          </a:p>
        </p:txBody>
      </p:sp>
      <p:pic>
        <p:nvPicPr>
          <p:cNvPr id="15362" name="Picture 2" descr="E:\150313 FIS Alpine Skiing European Cup Finals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524327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150313 FIS Alpine Skiing European Cup Finals (8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43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150313 FIS Alpine Skiing European Cup Finals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43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2602632" cy="9087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err="1" smtClean="0"/>
              <a:t>Керлінг</a:t>
            </a:r>
            <a:endParaRPr lang="ru-RU" dirty="0"/>
          </a:p>
        </p:txBody>
      </p:sp>
      <p:pic>
        <p:nvPicPr>
          <p:cNvPr id="18434" name="Picture 2" descr="E:\010313 World Junior Curling Championships (9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66490"/>
            <a:ext cx="7200800" cy="5391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E:\010313 World Junior Curling Championships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010313 World Junior Curling Championships (6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Олімпійський стадіон </a:t>
            </a:r>
            <a:r>
              <a:rPr lang="uk-UA" b="1" dirty="0" err="1" smtClean="0"/>
              <a:t>“Фішт”</a:t>
            </a:r>
            <a:endParaRPr lang="ru-RU" b="1" dirty="0"/>
          </a:p>
        </p:txBody>
      </p:sp>
      <p:pic>
        <p:nvPicPr>
          <p:cNvPr id="2050" name="Picture 2" descr="E:\fiht1-693X520.jpg"/>
          <p:cNvPicPr>
            <a:picLocks noChangeAspect="1" noChangeArrowheads="1"/>
          </p:cNvPicPr>
          <p:nvPr/>
        </p:nvPicPr>
        <p:blipFill>
          <a:blip r:embed="rId2" cstate="print"/>
          <a:srcRect l="6006" t="1457"/>
          <a:stretch>
            <a:fillRect/>
          </a:stretch>
        </p:blipFill>
        <p:spPr bwMode="auto">
          <a:xfrm>
            <a:off x="0" y="1628800"/>
            <a:ext cx="6372200" cy="5229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60232" y="3140968"/>
            <a:ext cx="2483768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/>
              <a:t>Церемонія відкриття Ігор – 7 лютого 2014 року</a:t>
            </a:r>
          </a:p>
          <a:p>
            <a:pPr algn="ctr"/>
            <a:r>
              <a:rPr lang="uk-UA" sz="2800" b="1" i="1" dirty="0" smtClean="0"/>
              <a:t> о 20 год. 14хв.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47484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err="1" smtClean="0"/>
              <a:t>Фристайл</a:t>
            </a:r>
            <a:endParaRPr lang="ru-RU" dirty="0"/>
          </a:p>
        </p:txBody>
      </p:sp>
      <p:pic>
        <p:nvPicPr>
          <p:cNvPr id="21506" name="Picture 2" descr="E:\160213 FIS Freestyle World Cup (11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488832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E:\160213 FIS Freestyle World Cup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160213 FIS Freestyle World Cup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Хокей на льоду</a:t>
            </a:r>
            <a:endParaRPr lang="ru-RU" dirty="0"/>
          </a:p>
        </p:txBody>
      </p:sp>
      <p:pic>
        <p:nvPicPr>
          <p:cNvPr id="24578" name="Picture 2" descr="E:\280413 The 2013 IIHF Ice Hockey U18 World Championship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034460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280413 The 2013 IIHF Ice Hockey U18 World Championship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E:\260413 The 2013 IIHF Ice Hockey U18 World Championship (3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4546848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err="1" smtClean="0"/>
              <a:t>Шорт-трек</a:t>
            </a:r>
            <a:endParaRPr lang="ru-RU" dirty="0"/>
          </a:p>
        </p:txBody>
      </p:sp>
      <p:pic>
        <p:nvPicPr>
          <p:cNvPr id="27650" name="Picture 2" descr="E:\211212 Russian Short Track Championship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7200800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E:\211212 Russian Short Track Championship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9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E:\211212 Russian Short Track Championship (8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9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338936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Санний спорт</a:t>
            </a:r>
            <a:endParaRPr lang="ru-RU" dirty="0"/>
          </a:p>
        </p:txBody>
      </p:sp>
      <p:pic>
        <p:nvPicPr>
          <p:cNvPr id="30722" name="Picture 2" descr="E:\051112 International Luge Training Week at Sanki Sliding Center in Sochi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200800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VM1_0819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E:\051112 International Luge Training Week at Sanki Sliding Center in Sochi (3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E:\071112 International Luge Training Week at Sanki Sliding Center in Sochi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176464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Скелетон</a:t>
            </a:r>
            <a:endParaRPr lang="ru-RU" dirty="0"/>
          </a:p>
        </p:txBody>
      </p:sp>
      <p:pic>
        <p:nvPicPr>
          <p:cNvPr id="33794" name="Picture 2" descr="E:\150213 FIBT Bob _ Skeleton World Cup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344816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E:\150213 FIBT Bob _ Skeleton World Cup (8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E:\150213 FIBT Bob _ Skeleton World Cup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4752528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err="1" smtClean="0"/>
              <a:t>Сноубординг</a:t>
            </a:r>
            <a:endParaRPr lang="ru-RU" dirty="0"/>
          </a:p>
        </p:txBody>
      </p:sp>
      <p:pic>
        <p:nvPicPr>
          <p:cNvPr id="36866" name="Picture 2" descr="E:\140213 FIS Snowboard World Cup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344816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E:\130213 FIS Snowboard World Cup-960X720.jpg-693X5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8" y="0"/>
            <a:ext cx="9159419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E:\130213 FIS Snowboard World Cup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Фігурне катання на ковзанах</a:t>
            </a:r>
            <a:endParaRPr lang="ru-RU" dirty="0"/>
          </a:p>
        </p:txBody>
      </p:sp>
      <p:pic>
        <p:nvPicPr>
          <p:cNvPr id="39938" name="Picture 2" descr="E:\071212 ISU Grand Prix of Figure Skating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602412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E:\081212 ISU Grand Prix of Figure Skating (3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9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912768" cy="971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dirty="0" smtClean="0"/>
              <a:t>Дисципліни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3754760" cy="4525963"/>
          </a:xfrm>
        </p:spPr>
        <p:txBody>
          <a:bodyPr>
            <a:normAutofit fontScale="92500"/>
          </a:bodyPr>
          <a:lstStyle/>
          <a:p>
            <a:r>
              <a:rPr lang="uk-UA" dirty="0" err="1" smtClean="0"/>
              <a:t>Фристайл</a:t>
            </a:r>
            <a:r>
              <a:rPr lang="uk-UA" dirty="0" smtClean="0"/>
              <a:t>;</a:t>
            </a:r>
          </a:p>
          <a:p>
            <a:r>
              <a:rPr lang="uk-UA" dirty="0" smtClean="0"/>
              <a:t>Хокей на льоду;</a:t>
            </a:r>
          </a:p>
          <a:p>
            <a:r>
              <a:rPr lang="uk-UA" dirty="0" err="1" smtClean="0"/>
              <a:t>Шорт-трек</a:t>
            </a:r>
            <a:r>
              <a:rPr lang="uk-UA" dirty="0" smtClean="0"/>
              <a:t>;</a:t>
            </a:r>
          </a:p>
          <a:p>
            <a:r>
              <a:rPr lang="uk-UA" dirty="0" smtClean="0"/>
              <a:t>Санний спорт;</a:t>
            </a:r>
          </a:p>
          <a:p>
            <a:r>
              <a:rPr lang="uk-UA" dirty="0" smtClean="0"/>
              <a:t>Скелетон;</a:t>
            </a:r>
          </a:p>
          <a:p>
            <a:r>
              <a:rPr lang="uk-UA" dirty="0" err="1" smtClean="0"/>
              <a:t>Сноубординг</a:t>
            </a:r>
            <a:r>
              <a:rPr lang="uk-UA" dirty="0" smtClean="0"/>
              <a:t>;</a:t>
            </a:r>
          </a:p>
          <a:p>
            <a:r>
              <a:rPr lang="uk-UA" dirty="0" smtClean="0"/>
              <a:t>Фігурне катання;</a:t>
            </a:r>
          </a:p>
          <a:p>
            <a:r>
              <a:rPr lang="uk-UA" dirty="0" smtClean="0"/>
              <a:t>Лижне двоборство;</a:t>
            </a:r>
          </a:p>
          <a:p>
            <a:endParaRPr lang="uk-UA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340768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3200" dirty="0" smtClean="0"/>
              <a:t>  Лижні </a:t>
            </a:r>
            <a:r>
              <a:rPr lang="uk-UA" sz="3200" dirty="0" smtClean="0"/>
              <a:t>гонки;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Стрибки </a:t>
            </a:r>
            <a:r>
              <a:rPr lang="uk-UA" sz="3200" dirty="0" smtClean="0"/>
              <a:t>на лижах із трампліна;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Біатлон</a:t>
            </a:r>
            <a:r>
              <a:rPr lang="uk-UA" sz="3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Бобслей</a:t>
            </a:r>
            <a:r>
              <a:rPr lang="uk-UA" sz="3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Гірськолижний </a:t>
            </a:r>
            <a:r>
              <a:rPr lang="uk-UA" sz="3200" dirty="0" smtClean="0"/>
              <a:t>спорт;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</a:t>
            </a:r>
            <a:r>
              <a:rPr lang="uk-UA" sz="3200" dirty="0" err="1" smtClean="0"/>
              <a:t>Керлінг</a:t>
            </a:r>
            <a:r>
              <a:rPr lang="uk-UA" sz="3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sz="3200" dirty="0" smtClean="0"/>
              <a:t>  Швидкісний </a:t>
            </a:r>
            <a:r>
              <a:rPr lang="uk-UA" sz="3200" dirty="0" smtClean="0"/>
              <a:t>біг на ковзанах.</a:t>
            </a:r>
            <a:endParaRPr lang="uk-UA" sz="3200" dirty="0" smtClean="0"/>
          </a:p>
        </p:txBody>
      </p:sp>
      <p:pic>
        <p:nvPicPr>
          <p:cNvPr id="5122" name="Picture 2" descr="E:\pochemy_m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5" y="5445224"/>
            <a:ext cx="2195735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E:\061212 ISU Grand Prix of Figure Skating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Швидкісний біг на ковзанах</a:t>
            </a:r>
            <a:endParaRPr lang="ru-RU" dirty="0"/>
          </a:p>
        </p:txBody>
      </p:sp>
      <p:pic>
        <p:nvPicPr>
          <p:cNvPr id="43010" name="Picture 2" descr="E:\240313 Essent ISU World Single Distances Championships 2013 (6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912768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E:\220313 Essent ISU World Single Distances Championships 2013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E:\240313 Essent ISU World Single Distances Championships 2013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9417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410944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Лижне двоборство</a:t>
            </a:r>
            <a:endParaRPr lang="ru-RU" dirty="0"/>
          </a:p>
        </p:txBody>
      </p:sp>
      <p:pic>
        <p:nvPicPr>
          <p:cNvPr id="46082" name="Picture 2" descr="E:\020213 FIS Nordic Combined World Cup in Sochi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6602412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E:\010213 FIS Nordic Combined World Cup in Sochi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E:\020213 FIS Nordic Combined World Cup in Sochi (11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7" y="1"/>
            <a:ext cx="915941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328592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Лижні гонки</a:t>
            </a:r>
            <a:endParaRPr lang="ru-RU" dirty="0"/>
          </a:p>
        </p:txBody>
      </p:sp>
      <p:pic>
        <p:nvPicPr>
          <p:cNvPr id="49154" name="Picture 2" descr="E:\240212 Cross-country Ski Russia Cup Final 2012 in Sochi (8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6602413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E:\240212 Cross-country Ski Russia Cup Final 2012 in Sochi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E:\240212 Cross-country Ski Russia Cup Final 2012 in Sochi (4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43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ochi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Стрибки на лижах із трампліна</a:t>
            </a:r>
            <a:endParaRPr lang="ru-RU" dirty="0"/>
          </a:p>
        </p:txBody>
      </p:sp>
      <p:pic>
        <p:nvPicPr>
          <p:cNvPr id="52226" name="Picture 2" descr="E:\091212 FIS Ski Jumping World Cup at the RusSki Gorki Jumping Center in Sochi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02413" cy="494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E:\091212 FIS Ski Jumping World Cup at the RusSki Gorki Jumping Center in Sochi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E:\081212 FIS Ski Jumping World Cup at the RusSki Gorki Jumping Center in Sochi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543"/>
            <a:ext cx="9144000" cy="6846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60648"/>
            <a:ext cx="4042792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Емблема</a:t>
            </a:r>
            <a:endParaRPr lang="ru-RU" b="1" dirty="0"/>
          </a:p>
        </p:txBody>
      </p:sp>
      <p:pic>
        <p:nvPicPr>
          <p:cNvPr id="55298" name="Picture 2" descr="E:\emblema-sochi-2014.500_300_thf-27527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2"/>
            <a:ext cx="7380312" cy="4428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4762872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Талісмани</a:t>
            </a:r>
            <a:endParaRPr lang="ru-RU" dirty="0"/>
          </a:p>
        </p:txBody>
      </p:sp>
      <p:pic>
        <p:nvPicPr>
          <p:cNvPr id="56322" name="Picture 2" descr="E:\4e589eef58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768752" cy="5076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lg2014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861048"/>
            <a:ext cx="2514600" cy="2514600"/>
          </a:xfrm>
          <a:prstGeom prst="rect">
            <a:avLst/>
          </a:prstGeom>
          <a:noFill/>
        </p:spPr>
      </p:pic>
      <p:pic>
        <p:nvPicPr>
          <p:cNvPr id="7171" name="Picture 3" descr="E:\20070708_prezentatsiya_fin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0648"/>
            <a:ext cx="4680520" cy="2630986"/>
          </a:xfrm>
          <a:prstGeom prst="rect">
            <a:avLst/>
          </a:prstGeom>
          <a:noFill/>
        </p:spPr>
      </p:pic>
      <p:pic>
        <p:nvPicPr>
          <p:cNvPr id="7172" name="Picture 4" descr="E:\emblema-sochi-2014.500_300_thf-27527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5292080" cy="317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49480" cy="10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/>
              <a:t>Дмитро Чернишенко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2536" y="2276872"/>
            <a:ext cx="2627784" cy="29523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/>
              <a:t>    Президент оргкомітету </a:t>
            </a:r>
            <a:r>
              <a:rPr lang="uk-UA" dirty="0" err="1" smtClean="0"/>
              <a:t>Олімійських</a:t>
            </a:r>
            <a:r>
              <a:rPr lang="uk-UA" dirty="0" smtClean="0"/>
              <a:t> зимових ігор 2014 р. в Сочі </a:t>
            </a:r>
            <a:endParaRPr lang="ru-RU" dirty="0"/>
          </a:p>
        </p:txBody>
      </p:sp>
      <p:pic>
        <p:nvPicPr>
          <p:cNvPr id="8194" name="Picture 2" descr="E:\prezident-orgkomiteta-sochi-2014-dmitrij-chernyshenko_13293001801800534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13355"/>
            <a:ext cx="6444208" cy="5344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2880320" cy="10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/>
              <a:t>Біатлон</a:t>
            </a:r>
            <a:endParaRPr lang="ru-RU" dirty="0"/>
          </a:p>
        </p:txBody>
      </p:sp>
      <p:pic>
        <p:nvPicPr>
          <p:cNvPr id="9218" name="Picture 2" descr="E:\070313 IBU World Cup Biathlon in Sochi (5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560840" cy="5243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070313 IBU World Cup Biathlon in Sochi (2)-693X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5" y="1"/>
            <a:ext cx="91594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118</Words>
  <Application>Microsoft Office PowerPoint</Application>
  <PresentationFormat>Экран (4:3)</PresentationFormat>
  <Paragraphs>38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Олімпійський стадіон “Фішт”</vt:lpstr>
      <vt:lpstr>Слайд 3</vt:lpstr>
      <vt:lpstr>Дисципліни</vt:lpstr>
      <vt:lpstr>Слайд 5</vt:lpstr>
      <vt:lpstr>Слайд 6</vt:lpstr>
      <vt:lpstr>Дмитро Чернишенко</vt:lpstr>
      <vt:lpstr>Біатлон</vt:lpstr>
      <vt:lpstr>Слайд 9</vt:lpstr>
      <vt:lpstr>Слайд 10</vt:lpstr>
      <vt:lpstr>Бобслей</vt:lpstr>
      <vt:lpstr>Слайд 12</vt:lpstr>
      <vt:lpstr>Слайд 13</vt:lpstr>
      <vt:lpstr>Гірськолижний спорт</vt:lpstr>
      <vt:lpstr>Слайд 15</vt:lpstr>
      <vt:lpstr>Слайд 16</vt:lpstr>
      <vt:lpstr>Керлінг</vt:lpstr>
      <vt:lpstr>Слайд 18</vt:lpstr>
      <vt:lpstr>Слайд 19</vt:lpstr>
      <vt:lpstr>Фристайл</vt:lpstr>
      <vt:lpstr>Слайд 21</vt:lpstr>
      <vt:lpstr>Слайд 22</vt:lpstr>
      <vt:lpstr>Хокей на льоду</vt:lpstr>
      <vt:lpstr>Слайд 24</vt:lpstr>
      <vt:lpstr>Слайд 25</vt:lpstr>
      <vt:lpstr>Шорт-трек</vt:lpstr>
      <vt:lpstr>Слайд 27</vt:lpstr>
      <vt:lpstr>Слайд 28</vt:lpstr>
      <vt:lpstr>Санний спорт</vt:lpstr>
      <vt:lpstr>Слайд 30</vt:lpstr>
      <vt:lpstr>Слайд 31</vt:lpstr>
      <vt:lpstr>Скелетон</vt:lpstr>
      <vt:lpstr>Слайд 33</vt:lpstr>
      <vt:lpstr>Слайд 34</vt:lpstr>
      <vt:lpstr>Сноубординг</vt:lpstr>
      <vt:lpstr>Слайд 36</vt:lpstr>
      <vt:lpstr>Слайд 37</vt:lpstr>
      <vt:lpstr>Фігурне катання на ковзанах</vt:lpstr>
      <vt:lpstr>Слайд 39</vt:lpstr>
      <vt:lpstr>Слайд 40</vt:lpstr>
      <vt:lpstr>Швидкісний біг на ковзанах</vt:lpstr>
      <vt:lpstr>Слайд 42</vt:lpstr>
      <vt:lpstr>Слайд 43</vt:lpstr>
      <vt:lpstr>Лижне двоборство</vt:lpstr>
      <vt:lpstr>Слайд 45</vt:lpstr>
      <vt:lpstr>Слайд 46</vt:lpstr>
      <vt:lpstr>Лижні гонки</vt:lpstr>
      <vt:lpstr>Слайд 48</vt:lpstr>
      <vt:lpstr>Слайд 49</vt:lpstr>
      <vt:lpstr>Стрибки на лижах із трампліна</vt:lpstr>
      <vt:lpstr>Слайд 51</vt:lpstr>
      <vt:lpstr>Слайд 52</vt:lpstr>
      <vt:lpstr>Емблема</vt:lpstr>
      <vt:lpstr>Талісмани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17</cp:revision>
  <dcterms:created xsi:type="dcterms:W3CDTF">2014-02-06T13:10:48Z</dcterms:created>
  <dcterms:modified xsi:type="dcterms:W3CDTF">2014-02-06T15:47:34Z</dcterms:modified>
</cp:coreProperties>
</file>