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32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3" autoAdjust="0"/>
    <p:restoredTop sz="94660"/>
  </p:normalViewPr>
  <p:slideViewPr>
    <p:cSldViewPr>
      <p:cViewPr varScale="1">
        <p:scale>
          <a:sx n="66" d="100"/>
          <a:sy n="66" d="100"/>
        </p:scale>
        <p:origin x="-137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8A1BF42-87CF-4C8B-A38A-A25E29BD937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73C4C8E-4C49-4D00-B6F7-019C5BCA5CAC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Germany%20from%20above%20-%20Deutschland%20von%20oben%20(German%20subtitles)%20Part%201%20Episode%202_Segment_0_x264.mp4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Прямоугольник 5"/>
          <p:cNvSpPr/>
          <p:nvPr/>
        </p:nvSpPr>
        <p:spPr>
          <a:xfrm>
            <a:off x="4139952" y="836712"/>
            <a:ext cx="3985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i="1" cap="none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Deutschland</a:t>
            </a:r>
            <a:endParaRPr lang="ru-RU" sz="5400" b="1" i="1" cap="none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437969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335802" cy="42172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96752"/>
            <a:ext cx="5904656" cy="48965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1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9176"/>
            <a:ext cx="5184576" cy="4967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1124744"/>
            <a:ext cx="6356988" cy="4968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2"/>
            <a:ext cx="9144000" cy="68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6126807" cy="4405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4" y="1196752"/>
            <a:ext cx="5604074" cy="4896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" y="0"/>
            <a:ext cx="9108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0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5040560" cy="4104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468740"/>
            <a:ext cx="5048250" cy="3600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0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 </a:t>
            </a:r>
            <a:r>
              <a:rPr lang="en-US" dirty="0" err="1"/>
              <a:t>grosse</a:t>
            </a:r>
            <a:r>
              <a:rPr lang="en-US" dirty="0"/>
              <a:t> </a:t>
            </a:r>
            <a:r>
              <a:rPr lang="en-US" dirty="0" err="1"/>
              <a:t>städte</a:t>
            </a:r>
            <a:r>
              <a:rPr lang="en-US" dirty="0"/>
              <a:t> </a:t>
            </a:r>
            <a:endParaRPr lang="uk-UA" dirty="0"/>
          </a:p>
        </p:txBody>
      </p:sp>
      <p:pic>
        <p:nvPicPr>
          <p:cNvPr id="4" name="Die Schönsten Städte Deutschlands_Segment_0_x264_0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91680" y="2060848"/>
            <a:ext cx="5832648" cy="3425552"/>
          </a:xfrm>
        </p:spPr>
      </p:pic>
    </p:spTree>
    <p:extLst>
      <p:ext uri="{BB962C8B-B14F-4D97-AF65-F5344CB8AC3E}">
        <p14:creationId xmlns:p14="http://schemas.microsoft.com/office/powerpoint/2010/main" val="1350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052736"/>
            <a:ext cx="72853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Viele</a:t>
            </a:r>
          </a:p>
          <a:p>
            <a:pPr algn="ctr"/>
            <a:r>
              <a:rPr lang="de-DE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danke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996952"/>
            <a:ext cx="6264696" cy="369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2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84684"/>
            <a:ext cx="3960440" cy="313234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581128"/>
            <a:ext cx="5904656" cy="1570112"/>
          </a:xfrm>
        </p:spPr>
        <p:txBody>
          <a:bodyPr>
            <a:noAutofit/>
          </a:bodyPr>
          <a:lstStyle/>
          <a:p>
            <a:r>
              <a:rPr lang="en-US" sz="5400" dirty="0" smtClean="0"/>
              <a:t>Deutschland </a:t>
            </a:r>
            <a:r>
              <a:rPr lang="en-US" sz="5400" dirty="0" err="1" smtClean="0"/>
              <a:t>liegt</a:t>
            </a:r>
            <a:r>
              <a:rPr lang="en-US" sz="5400" dirty="0" smtClean="0"/>
              <a:t> </a:t>
            </a:r>
            <a:r>
              <a:rPr lang="en-US" sz="5400" dirty="0" err="1" smtClean="0"/>
              <a:t>im</a:t>
            </a:r>
            <a:r>
              <a:rPr lang="en-US" sz="5400" dirty="0" smtClean="0"/>
              <a:t> </a:t>
            </a:r>
            <a:r>
              <a:rPr lang="en-US" sz="5400" dirty="0" err="1" smtClean="0"/>
              <a:t>Mitteleuropa</a:t>
            </a:r>
            <a:endParaRPr lang="uk-UA" sz="5400" dirty="0"/>
          </a:p>
        </p:txBody>
      </p:sp>
      <p:pic>
        <p:nvPicPr>
          <p:cNvPr id="6" name="Germany from above - Deutschland von oben (German subtitles) Part 1 Episode 2_Segment_0_x26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652120" y="54868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77600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320480"/>
          </a:xfrm>
        </p:spPr>
        <p:txBody>
          <a:bodyPr numCol="2">
            <a:normAutofit/>
          </a:bodyPr>
          <a:lstStyle/>
          <a:p>
            <a:r>
              <a:rPr lang="en-US" sz="2800" dirty="0" err="1" smtClean="0"/>
              <a:t>Brandenburger</a:t>
            </a:r>
            <a:r>
              <a:rPr lang="en-US" sz="2800" dirty="0" smtClean="0"/>
              <a:t> Tor</a:t>
            </a:r>
          </a:p>
          <a:p>
            <a:r>
              <a:rPr lang="en-US" sz="2800" b="1" dirty="0" err="1" smtClean="0"/>
              <a:t>Schwarzwald</a:t>
            </a:r>
            <a:endParaRPr lang="en-US" sz="2800" b="1" dirty="0" smtClean="0"/>
          </a:p>
          <a:p>
            <a:r>
              <a:rPr lang="en-US" sz="2800" b="1" dirty="0" err="1"/>
              <a:t>Schloss</a:t>
            </a:r>
            <a:r>
              <a:rPr lang="en-US" sz="2800" b="1" dirty="0"/>
              <a:t> </a:t>
            </a:r>
            <a:r>
              <a:rPr lang="en-US" sz="2800" b="1" dirty="0" err="1" smtClean="0"/>
              <a:t>Charlottenburg</a:t>
            </a:r>
            <a:endParaRPr lang="en-US" sz="2800" b="1" dirty="0" smtClean="0"/>
          </a:p>
          <a:p>
            <a:r>
              <a:rPr lang="en-US" sz="2800" b="1" dirty="0" smtClean="0"/>
              <a:t>Reichstag</a:t>
            </a:r>
          </a:p>
          <a:p>
            <a:r>
              <a:rPr lang="en-US" sz="2800" b="1" dirty="0" err="1"/>
              <a:t>Schloss</a:t>
            </a:r>
            <a:r>
              <a:rPr lang="en-US" sz="2800" b="1" dirty="0"/>
              <a:t> </a:t>
            </a:r>
            <a:r>
              <a:rPr lang="en-US" sz="2800" b="1" dirty="0" err="1" smtClean="0"/>
              <a:t>Neuschwanstein</a:t>
            </a:r>
            <a:endParaRPr lang="en-US" sz="2800" b="1" dirty="0" smtClean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err="1" smtClean="0"/>
              <a:t>Fernsehturm</a:t>
            </a:r>
            <a:endParaRPr lang="en-US" sz="2800" b="1" dirty="0" smtClean="0"/>
          </a:p>
          <a:p>
            <a:r>
              <a:rPr lang="en-US" sz="2800" b="1" dirty="0" err="1"/>
              <a:t>Kölner</a:t>
            </a:r>
            <a:r>
              <a:rPr lang="en-US" sz="2800" b="1" dirty="0"/>
              <a:t> </a:t>
            </a:r>
            <a:r>
              <a:rPr lang="en-US" sz="2800" b="1" dirty="0" smtClean="0"/>
              <a:t>Dom</a:t>
            </a:r>
          </a:p>
          <a:p>
            <a:r>
              <a:rPr lang="en-US" sz="2800" b="1" dirty="0" err="1"/>
              <a:t>Treptower</a:t>
            </a:r>
            <a:r>
              <a:rPr lang="en-US" sz="2800" b="1" dirty="0"/>
              <a:t> </a:t>
            </a:r>
            <a:r>
              <a:rPr lang="en-US" sz="2800" b="1" dirty="0" smtClean="0"/>
              <a:t>Park</a:t>
            </a:r>
          </a:p>
          <a:p>
            <a:r>
              <a:rPr lang="en-US" sz="2800" b="1" dirty="0" err="1" smtClean="0"/>
              <a:t>Museumsinsel</a:t>
            </a:r>
            <a:endParaRPr lang="en-US" sz="2800" b="1" dirty="0" smtClean="0"/>
          </a:p>
          <a:p>
            <a:r>
              <a:rPr lang="de-DE" sz="2800" b="1" dirty="0"/>
              <a:t>Potsdamer Platz</a:t>
            </a:r>
            <a:endParaRPr lang="uk-UA" sz="28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19200"/>
          </a:xfrm>
        </p:spPr>
        <p:txBody>
          <a:bodyPr/>
          <a:lstStyle/>
          <a:p>
            <a:r>
              <a:rPr lang="en-US" dirty="0"/>
              <a:t>Deutschland hat </a:t>
            </a:r>
            <a:r>
              <a:rPr lang="en-US" dirty="0" err="1" smtClean="0"/>
              <a:t>viele</a:t>
            </a:r>
            <a:r>
              <a:rPr lang="en-US" dirty="0" smtClean="0"/>
              <a:t> </a:t>
            </a:r>
            <a:r>
              <a:rPr lang="en-US" dirty="0" err="1" smtClean="0"/>
              <a:t>Landmarke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092154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5366370" cy="4081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221384"/>
            <a:ext cx="4981848" cy="4241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5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25400"/>
            <a:ext cx="5328592" cy="51746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052736"/>
            <a:ext cx="5713512" cy="571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25400"/>
            <a:ext cx="9139808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9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5112568" cy="3744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68760"/>
            <a:ext cx="5616624" cy="53285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0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72200" cy="4869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68760"/>
            <a:ext cx="7164288" cy="5496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5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211960" cy="6021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30491"/>
            <a:ext cx="6192688" cy="46085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9" y="188640"/>
            <a:ext cx="3799311" cy="5696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90" y="419100"/>
            <a:ext cx="6468591" cy="6019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8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Поток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215</TotalTime>
  <Words>30</Words>
  <Application>Microsoft Office PowerPoint</Application>
  <PresentationFormat>Экран (4:3)</PresentationFormat>
  <Paragraphs>19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Базовая</vt:lpstr>
      <vt:lpstr>Бумажная</vt:lpstr>
      <vt:lpstr>Воздушный поток</vt:lpstr>
      <vt:lpstr>1_Воздушный поток</vt:lpstr>
      <vt:lpstr>Кутюр</vt:lpstr>
      <vt:lpstr>Поток</vt:lpstr>
      <vt:lpstr>Презентация PowerPoint</vt:lpstr>
      <vt:lpstr>Deutschland liegt im Mitteleuropa</vt:lpstr>
      <vt:lpstr>Deutschland hat viele Landmarke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die grosse städte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Іванка</dc:creator>
  <cp:lastModifiedBy>Администратор</cp:lastModifiedBy>
  <cp:revision>18</cp:revision>
  <dcterms:created xsi:type="dcterms:W3CDTF">2014-04-13T17:12:02Z</dcterms:created>
  <dcterms:modified xsi:type="dcterms:W3CDTF">2014-04-15T19:19:13Z</dcterms:modified>
</cp:coreProperties>
</file>