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6092" y="476672"/>
            <a:ext cx="93610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</a:p>
          <a:p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Презентація на тему </a:t>
            </a:r>
          </a:p>
          <a:p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«Єврейська община в Умані»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926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Другої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Умань 1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серпня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1941 року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окупували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німецько-фашистські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війська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влаштований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концтабір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Уманська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Яма» для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полонених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червоноармійців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євреїв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німецького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командування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серпня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1941 року в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Уманському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таборі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знаходилось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50000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радянських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військовополонених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околиці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Сухому Яру,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німці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розстріляли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13000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євреїв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102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3" y="332656"/>
            <a:ext cx="8883602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4797152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Уманська яма, серпень 1941 року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021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вулиця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Пушкіна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Умані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прилеглі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провулки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є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місцем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компактного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перебування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євреїв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хасидів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іудейський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святкується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Умань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з'їжджаються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хасиди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усього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вважають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помолившись в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день на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могилі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цадика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Нахмана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отримають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духовне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очищення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219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896544" cy="6528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40466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Готель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Шаарей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Ціон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45225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7" y="332656"/>
            <a:ext cx="4394465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8" y="4005064"/>
            <a:ext cx="5126614" cy="2574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00" y="1196752"/>
            <a:ext cx="451925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47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188640"/>
            <a:ext cx="34563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паломництво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для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покоління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беруть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собою на прощу для того,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виховати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них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святе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відношення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паломництва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Умані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хасиди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збирають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хлопчаків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купки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ними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своєрідні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уроки, коли вони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вивчають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тори.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4458"/>
            <a:ext cx="475252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5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620688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початку XIX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Умань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перетворюється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центр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іудейського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релігійного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руху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хасидизму. Рабин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Нахман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праонук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Баал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Шем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роки прожив в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Умані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Помер в 1810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туберкульозу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заповітом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похований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старому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єврейському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цвинтарі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поховані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жертви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Коліївщини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В наш час на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місці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будинку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 жив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цадик,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влаштована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синагога.</a:t>
            </a:r>
          </a:p>
        </p:txBody>
      </p:sp>
    </p:spTree>
    <p:extLst>
      <p:ext uri="{BB962C8B-B14F-4D97-AF65-F5344CB8AC3E}">
        <p14:creationId xmlns:p14="http://schemas.microsoft.com/office/powerpoint/2010/main" val="2614606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0013"/>
            <a:ext cx="7776864" cy="5832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768" y="598962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Труна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равина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Нахмана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Умані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Черкаська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обл.</a:t>
            </a:r>
          </a:p>
        </p:txBody>
      </p:sp>
    </p:spTree>
    <p:extLst>
      <p:ext uri="{BB962C8B-B14F-4D97-AF65-F5344CB8AC3E}">
        <p14:creationId xmlns:p14="http://schemas.microsoft.com/office/powerpoint/2010/main" val="216379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768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51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9911"/>
            <a:ext cx="8424936" cy="63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42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Могила цадика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Раббі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Нахмана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Брацлавського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Умані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одна з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шанованих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святинь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хасидів.Під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Другої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вона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знищена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кладовища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побудований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житловий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мікрорайон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388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7" y="260648"/>
            <a:ext cx="4699376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692696"/>
            <a:ext cx="29523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Баал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дослівно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єврейською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Володар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доброго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Бешт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справжнє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ім'я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Ізраель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бен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Еліезер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)—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єврейський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цадик (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праведник),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засновник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хасидського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євреїв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1612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7" y="188640"/>
            <a:ext cx="8946577" cy="532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648" y="5713782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Молитовник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сіддур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належав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Баал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Шем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Тову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924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701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1900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30000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21500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складали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євреї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мало 3 синагоги, 13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єврейських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молитовних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приватних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єврейських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училища.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980727"/>
            <a:ext cx="8712968" cy="56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68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94</TotalTime>
  <Words>360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Kilter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REMROFSNART</dc:creator>
  <cp:lastModifiedBy>REMROFSNART</cp:lastModifiedBy>
  <cp:revision>11</cp:revision>
  <dcterms:created xsi:type="dcterms:W3CDTF">2013-05-13T09:06:17Z</dcterms:created>
  <dcterms:modified xsi:type="dcterms:W3CDTF">2015-02-09T21:23:55Z</dcterms:modified>
</cp:coreProperties>
</file>