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268" r:id="rId3"/>
    <p:sldId id="258" r:id="rId4"/>
    <p:sldId id="259" r:id="rId5"/>
    <p:sldId id="260" r:id="rId6"/>
    <p:sldId id="269" r:id="rId7"/>
    <p:sldId id="270" r:id="rId8"/>
    <p:sldId id="271" r:id="rId9"/>
    <p:sldId id="262" r:id="rId10"/>
    <p:sldId id="273" r:id="rId11"/>
    <p:sldId id="274" r:id="rId12"/>
    <p:sldId id="272" r:id="rId13"/>
    <p:sldId id="26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5659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93" d="100"/>
          <a:sy n="93" d="100"/>
        </p:scale>
        <p:origin x="-102" y="-5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7" d="100"/>
          <a:sy n="57" d="100"/>
        </p:scale>
        <p:origin x="1236" y="4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93605-0C0C-4258-9724-5F2F9BB3BC90}" type="datetimeFigureOut">
              <a:rPr lang="ru-RU" smtClean="0"/>
              <a:pPr/>
              <a:t>25.05.2014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FFE7F-C917-439A-8026-3D301EB5CC2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52799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31B3D-E4E3-4A80-AB70-C5564C267266}" type="datetimeFigureOut">
              <a:rPr lang="ru-RU" smtClean="0"/>
              <a:pPr/>
              <a:t>25.05.2014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0B30D-C07A-425B-A90C-BA7BEB19107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2319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686800" cy="44040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98862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25.05.2014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77154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25.05.2014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246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25.05.2014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12444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506778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25.05.2014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44567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25.05.2014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97906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25.05.2014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38976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25.05.2014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46817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pPr/>
              <a:t>25.05.2014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67374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977249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ru-RU" smtClean="0"/>
              <a:pPr/>
              <a:t>25.05.2014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ru-RU" dirty="0" smtClean="0">
                <a:effectLst>
                  <a:outerShdw blurRad="63500" algn="ctr">
                    <a:prstClr val="black">
                      <a:alpha val="40000"/>
                    </a:prstClr>
                  </a:outerShdw>
                </a:effectLst>
                <a:latin typeface="Cambria"/>
              </a:rPr>
              <a:t>«</a:t>
            </a:r>
            <a:r>
              <a:rPr lang="ru-RU" dirty="0" err="1" smtClean="0">
                <a:effectLst>
                  <a:outerShdw blurRad="63500" algn="ctr">
                    <a:prstClr val="black">
                      <a:alpha val="40000"/>
                    </a:prstClr>
                  </a:outerShdw>
                </a:effectLst>
                <a:latin typeface="Cambria"/>
              </a:rPr>
              <a:t>Вселенська</a:t>
            </a:r>
            <a:r>
              <a:rPr lang="ru-RU" dirty="0" smtClean="0">
                <a:effectLst>
                  <a:outerShdw blurRad="63500" algn="ctr">
                    <a:prstClr val="black">
                      <a:alpha val="40000"/>
                    </a:prstClr>
                  </a:outerShdw>
                </a:effectLst>
                <a:latin typeface="Cambria"/>
              </a:rPr>
              <a:t> </a:t>
            </a:r>
            <a:r>
              <a:rPr lang="ru-RU" dirty="0" err="1" smtClean="0">
                <a:effectLst>
                  <a:outerShdw blurRad="63500" algn="ctr">
                    <a:prstClr val="black">
                      <a:alpha val="40000"/>
                    </a:prstClr>
                  </a:outerShdw>
                </a:effectLst>
                <a:latin typeface="Cambria"/>
              </a:rPr>
              <a:t>любов</a:t>
            </a:r>
            <a:r>
              <a:rPr lang="ru-RU" dirty="0" smtClean="0">
                <a:effectLst>
                  <a:outerShdw blurRad="63500" algn="ctr">
                    <a:prstClr val="black">
                      <a:alpha val="40000"/>
                    </a:prstClr>
                  </a:outerShdw>
                </a:effectLst>
                <a:latin typeface="Cambria"/>
              </a:rPr>
              <a:t>»</a:t>
            </a:r>
            <a:endParaRPr lang="ru-RU" sz="4800" b="0" i="0" dirty="0">
              <a:solidFill>
                <a:schemeClr val="bg1"/>
              </a:solidFill>
              <a:effectLst>
                <a:outerShdw blurRad="63500" algn="ctr">
                  <a:prstClr val="black">
                    <a:alpha val="40000"/>
                  </a:prstClr>
                </a:outerShdw>
              </a:effectLst>
              <a:latin typeface="Cambria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ru-RU" sz="2400" b="0" i="0" dirty="0" err="1" smtClean="0">
                <a:solidFill>
                  <a:schemeClr val="bg1"/>
                </a:solidFill>
                <a:effectLst>
                  <a:outerShdw blurRad="63500" algn="ctr">
                    <a:prstClr val="black">
                      <a:alpha val="40000"/>
                    </a:prstClr>
                  </a:outerShdw>
                </a:effectLst>
              </a:rPr>
              <a:t>Ка</a:t>
            </a:r>
            <a:r>
              <a:rPr lang="uk-UA" sz="2400" b="0" i="0" dirty="0" err="1" smtClean="0">
                <a:solidFill>
                  <a:schemeClr val="bg1"/>
                </a:solidFill>
                <a:effectLst>
                  <a:outerShdw blurRad="63500" algn="ctr">
                    <a:prstClr val="black">
                      <a:alpha val="40000"/>
                    </a:prstClr>
                  </a:outerShdw>
                </a:effectLst>
              </a:rPr>
              <a:t>лінський</a:t>
            </a:r>
            <a:r>
              <a:rPr lang="uk-UA" sz="2400" b="0" i="0" dirty="0" smtClean="0">
                <a:solidFill>
                  <a:schemeClr val="bg1"/>
                </a:solidFill>
                <a:effectLst>
                  <a:outerShdw blurRad="63500" algn="ctr">
                    <a:prstClr val="black">
                      <a:alpha val="40000"/>
                    </a:prstClr>
                  </a:outerShdw>
                </a:effectLst>
              </a:rPr>
              <a:t> Антон</a:t>
            </a:r>
            <a:endParaRPr lang="ru-RU" sz="2400" b="0" i="0" dirty="0">
              <a:solidFill>
                <a:schemeClr val="bg1"/>
              </a:solidFill>
              <a:effectLst>
                <a:outerShdw blurRad="63500" algn="ctr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0110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ovesNTheBlueSky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67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0288" y="667819"/>
            <a:ext cx="102536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dirty="0" smtClean="0">
                <a:solidFill>
                  <a:srgbClr val="C00000"/>
                </a:solidFill>
              </a:rPr>
              <a:t>Найважливіше в житті – це любов! Найкращий спосіб розпорядитися життям – це любити.</a:t>
            </a:r>
            <a:endParaRPr lang="ru-RU" sz="7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_angels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6724" y="945221"/>
            <a:ext cx="5734001" cy="51268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24600" y="339047"/>
            <a:ext cx="4800600" cy="58379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4000" b="1" dirty="0" smtClean="0">
                <a:solidFill>
                  <a:schemeClr val="accent1">
                    <a:lumMod val="50000"/>
                  </a:schemeClr>
                </a:solidFill>
              </a:rPr>
              <a:t>Без любові жити – як без хліба,</a:t>
            </a:r>
          </a:p>
          <a:p>
            <a:pPr>
              <a:buNone/>
            </a:pPr>
            <a:r>
              <a:rPr lang="uk-UA" sz="4000" b="1" dirty="0" smtClean="0">
                <a:solidFill>
                  <a:schemeClr val="accent1">
                    <a:lumMod val="50000"/>
                  </a:schemeClr>
                </a:solidFill>
              </a:rPr>
              <a:t>Без любові </a:t>
            </a:r>
            <a:r>
              <a:rPr lang="uk-UA" sz="4000" b="1" dirty="0" err="1" smtClean="0">
                <a:solidFill>
                  <a:schemeClr val="accent1">
                    <a:lumMod val="50000"/>
                  </a:schemeClr>
                </a:solidFill>
              </a:rPr>
              <a:t>жить</a:t>
            </a:r>
            <a:r>
              <a:rPr lang="uk-UA" sz="4000" b="1" dirty="0" smtClean="0">
                <a:solidFill>
                  <a:schemeClr val="accent1">
                    <a:lumMod val="50000"/>
                  </a:schemeClr>
                </a:solidFill>
              </a:rPr>
              <a:t> – значить не </a:t>
            </a:r>
            <a:r>
              <a:rPr lang="uk-UA" sz="4000" b="1" dirty="0" err="1" smtClean="0">
                <a:solidFill>
                  <a:schemeClr val="accent1">
                    <a:lumMod val="50000"/>
                  </a:schemeClr>
                </a:solidFill>
              </a:rPr>
              <a:t>жить</a:t>
            </a:r>
            <a:r>
              <a:rPr lang="uk-UA" sz="4000" b="1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</a:p>
          <a:p>
            <a:pPr>
              <a:buNone/>
            </a:pPr>
            <a:r>
              <a:rPr lang="uk-UA" sz="4000" b="1" dirty="0" smtClean="0">
                <a:solidFill>
                  <a:schemeClr val="accent1">
                    <a:lumMod val="50000"/>
                  </a:schemeClr>
                </a:solidFill>
              </a:rPr>
              <a:t>Боже милосердний мій! Спасибі,</a:t>
            </a:r>
          </a:p>
          <a:p>
            <a:pPr>
              <a:buNone/>
            </a:pPr>
            <a:r>
              <a:rPr lang="uk-UA" sz="4000" b="1" dirty="0" smtClean="0">
                <a:solidFill>
                  <a:schemeClr val="accent1">
                    <a:lumMod val="50000"/>
                  </a:schemeClr>
                </a:solidFill>
              </a:rPr>
              <a:t>Що дав мудрість все це </a:t>
            </a:r>
            <a:r>
              <a:rPr lang="uk-UA" sz="4000" b="1" dirty="0" err="1" smtClean="0">
                <a:solidFill>
                  <a:schemeClr val="accent1">
                    <a:lumMod val="50000"/>
                  </a:schemeClr>
                </a:solidFill>
              </a:rPr>
              <a:t>зрозуміть</a:t>
            </a:r>
            <a:r>
              <a:rPr lang="uk-UA" sz="4000" b="1" dirty="0" smtClean="0">
                <a:solidFill>
                  <a:schemeClr val="accent1">
                    <a:lumMod val="50000"/>
                  </a:schemeClr>
                </a:solidFill>
              </a:rPr>
              <a:t>!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0706" y="1962364"/>
            <a:ext cx="1018169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1000" b="1" dirty="0" smtClean="0">
                <a:solidFill>
                  <a:srgbClr val="002060"/>
                </a:solidFill>
              </a:rPr>
              <a:t>Дякую за увагу!</a:t>
            </a:r>
            <a:endParaRPr lang="ru-RU" sz="11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0280" y="1558350"/>
            <a:ext cx="10058400" cy="1188720"/>
          </a:xfrm>
        </p:spPr>
        <p:txBody>
          <a:bodyPr>
            <a:normAutofit fontScale="90000"/>
          </a:bodyPr>
          <a:lstStyle/>
          <a:p>
            <a:pPr algn="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600" b="0" i="0" dirty="0" smtClean="0">
                <a:solidFill>
                  <a:srgbClr val="C44475">
                    <a:lumMod val="75000"/>
                  </a:srgbClr>
                </a:solidFill>
                <a:latin typeface="Cambria"/>
                <a:ea typeface="+mj-ea"/>
                <a:cs typeface="+mj-cs"/>
              </a:rPr>
              <a:t>«</a:t>
            </a:r>
            <a:r>
              <a:rPr lang="ru-RU" sz="3600" b="0" i="0" dirty="0" err="1" smtClean="0">
                <a:solidFill>
                  <a:srgbClr val="C44475">
                    <a:lumMod val="75000"/>
                  </a:srgbClr>
                </a:solidFill>
                <a:latin typeface="Cambria"/>
                <a:ea typeface="+mj-ea"/>
                <a:cs typeface="+mj-cs"/>
              </a:rPr>
              <a:t>Нову</a:t>
            </a:r>
            <a:r>
              <a:rPr lang="ru-RU" sz="3600" b="0" i="0" dirty="0" smtClean="0">
                <a:solidFill>
                  <a:srgbClr val="C44475">
                    <a:lumMod val="75000"/>
                  </a:srgbClr>
                </a:solidFill>
                <a:latin typeface="Cambria"/>
                <a:ea typeface="+mj-ea"/>
                <a:cs typeface="+mj-cs"/>
              </a:rPr>
              <a:t> </a:t>
            </a:r>
            <a:r>
              <a:rPr lang="ru-RU" sz="3600" b="0" i="0" dirty="0" err="1" smtClean="0">
                <a:solidFill>
                  <a:srgbClr val="C44475">
                    <a:lumMod val="75000"/>
                  </a:srgbClr>
                </a:solidFill>
                <a:latin typeface="Cambria"/>
                <a:ea typeface="+mj-ea"/>
                <a:cs typeface="+mj-cs"/>
              </a:rPr>
              <a:t>заповідь</a:t>
            </a:r>
            <a:r>
              <a:rPr lang="ru-RU" sz="3600" b="0" i="0" dirty="0" smtClean="0">
                <a:solidFill>
                  <a:srgbClr val="C44475">
                    <a:lumMod val="75000"/>
                  </a:srgbClr>
                </a:solidFill>
                <a:latin typeface="Cambria"/>
                <a:ea typeface="+mj-ea"/>
                <a:cs typeface="+mj-cs"/>
              </a:rPr>
              <a:t> Я вам даю</a:t>
            </a:r>
            <a:r>
              <a:rPr lang="en-US" dirty="0" smtClean="0">
                <a:solidFill>
                  <a:srgbClr val="C44475">
                    <a:lumMod val="75000"/>
                  </a:srgbClr>
                </a:solidFill>
                <a:latin typeface="Cambria"/>
              </a:rPr>
              <a:t>:</a:t>
            </a:r>
            <a:r>
              <a:rPr lang="uk-UA" dirty="0" smtClean="0">
                <a:solidFill>
                  <a:srgbClr val="C44475">
                    <a:lumMod val="75000"/>
                  </a:srgbClr>
                </a:solidFill>
                <a:latin typeface="Cambria"/>
              </a:rPr>
              <a:t/>
            </a:r>
            <a:br>
              <a:rPr lang="uk-UA" dirty="0" smtClean="0">
                <a:solidFill>
                  <a:srgbClr val="C44475">
                    <a:lumMod val="75000"/>
                  </a:srgbClr>
                </a:solidFill>
                <a:latin typeface="Cambria"/>
              </a:rPr>
            </a:br>
            <a:r>
              <a:rPr lang="ru-RU" dirty="0" err="1" smtClean="0">
                <a:solidFill>
                  <a:srgbClr val="C44475">
                    <a:lumMod val="75000"/>
                  </a:srgbClr>
                </a:solidFill>
                <a:latin typeface="Cambria"/>
              </a:rPr>
              <a:t>Любіть</a:t>
            </a:r>
            <a:r>
              <a:rPr lang="ru-RU" dirty="0" smtClean="0">
                <a:solidFill>
                  <a:srgbClr val="C44475">
                    <a:lumMod val="75000"/>
                  </a:srgbClr>
                </a:solidFill>
                <a:latin typeface="Cambria"/>
              </a:rPr>
              <a:t> один одного!</a:t>
            </a:r>
            <a:br>
              <a:rPr lang="ru-RU" dirty="0" smtClean="0">
                <a:solidFill>
                  <a:srgbClr val="C44475">
                    <a:lumMod val="75000"/>
                  </a:srgbClr>
                </a:solidFill>
                <a:latin typeface="Cambria"/>
              </a:rPr>
            </a:br>
            <a:r>
              <a:rPr lang="ru-RU" dirty="0" smtClean="0">
                <a:solidFill>
                  <a:srgbClr val="C44475">
                    <a:lumMod val="75000"/>
                  </a:srgbClr>
                </a:solidFill>
                <a:latin typeface="Cambria"/>
              </a:rPr>
              <a:t>Як я вас полюбив,</a:t>
            </a:r>
            <a:br>
              <a:rPr lang="ru-RU" dirty="0" smtClean="0">
                <a:solidFill>
                  <a:srgbClr val="C44475">
                    <a:lumMod val="75000"/>
                  </a:srgbClr>
                </a:solidFill>
                <a:latin typeface="Cambria"/>
              </a:rPr>
            </a:br>
            <a:r>
              <a:rPr lang="ru-RU" dirty="0" smtClean="0">
                <a:solidFill>
                  <a:srgbClr val="C44475">
                    <a:lumMod val="75000"/>
                  </a:srgbClr>
                </a:solidFill>
                <a:latin typeface="Cambria"/>
              </a:rPr>
              <a:t>так </a:t>
            </a:r>
            <a:r>
              <a:rPr lang="ru-RU" dirty="0" err="1" smtClean="0">
                <a:solidFill>
                  <a:srgbClr val="C44475">
                    <a:lumMod val="75000"/>
                  </a:srgbClr>
                </a:solidFill>
                <a:latin typeface="Cambria"/>
              </a:rPr>
              <a:t>любіть</a:t>
            </a:r>
            <a:r>
              <a:rPr lang="ru-RU" dirty="0" smtClean="0">
                <a:solidFill>
                  <a:srgbClr val="C44475">
                    <a:lumMod val="75000"/>
                  </a:srgbClr>
                </a:solidFill>
                <a:latin typeface="Cambria"/>
              </a:rPr>
              <a:t> один одного </a:t>
            </a:r>
            <a:r>
              <a:rPr lang="ru-RU" dirty="0" err="1" smtClean="0">
                <a:solidFill>
                  <a:srgbClr val="C44475">
                    <a:lumMod val="75000"/>
                  </a:srgbClr>
                </a:solidFill>
                <a:latin typeface="Cambria"/>
              </a:rPr>
              <a:t>й</a:t>
            </a:r>
            <a:r>
              <a:rPr lang="ru-RU" dirty="0" smtClean="0">
                <a:solidFill>
                  <a:srgbClr val="C44475">
                    <a:lumMod val="75000"/>
                  </a:srgbClr>
                </a:solidFill>
                <a:latin typeface="Cambria"/>
              </a:rPr>
              <a:t> </a:t>
            </a:r>
            <a:r>
              <a:rPr lang="ru-RU" dirty="0" err="1" smtClean="0">
                <a:solidFill>
                  <a:srgbClr val="C44475">
                    <a:lumMod val="75000"/>
                  </a:srgbClr>
                </a:solidFill>
                <a:latin typeface="Cambria"/>
              </a:rPr>
              <a:t>ви</a:t>
            </a:r>
            <a:r>
              <a:rPr lang="ru-RU" dirty="0" smtClean="0">
                <a:solidFill>
                  <a:srgbClr val="C44475">
                    <a:lumMod val="75000"/>
                  </a:srgbClr>
                </a:solidFill>
                <a:latin typeface="Cambria"/>
              </a:rPr>
              <a:t>!»</a:t>
            </a:r>
            <a:br>
              <a:rPr lang="ru-RU" dirty="0" smtClean="0">
                <a:solidFill>
                  <a:srgbClr val="C44475">
                    <a:lumMod val="75000"/>
                  </a:srgbClr>
                </a:solidFill>
                <a:latin typeface="Cambria"/>
              </a:rPr>
            </a:br>
            <a:r>
              <a:rPr lang="ru-RU" dirty="0" smtClean="0">
                <a:solidFill>
                  <a:srgbClr val="C44475">
                    <a:lumMod val="75000"/>
                  </a:srgbClr>
                </a:solidFill>
                <a:latin typeface="Cambria"/>
              </a:rPr>
              <a:t>(Ін.13</a:t>
            </a:r>
            <a:r>
              <a:rPr lang="en-US" dirty="0" smtClean="0">
                <a:solidFill>
                  <a:srgbClr val="C44475">
                    <a:lumMod val="75000"/>
                  </a:srgbClr>
                </a:solidFill>
                <a:latin typeface="Cambria"/>
              </a:rPr>
              <a:t>:</a:t>
            </a:r>
            <a:r>
              <a:rPr lang="uk-UA" dirty="0" smtClean="0">
                <a:solidFill>
                  <a:srgbClr val="C44475">
                    <a:lumMod val="75000"/>
                  </a:srgbClr>
                </a:solidFill>
                <a:latin typeface="Cambria"/>
              </a:rPr>
              <a:t>34)</a:t>
            </a:r>
            <a:endParaRPr lang="ru-RU" sz="3600" b="0" i="0" dirty="0">
              <a:solidFill>
                <a:srgbClr val="C44475">
                  <a:lumMod val="75000"/>
                </a:srgbClr>
              </a:solidFill>
              <a:latin typeface="Cambria"/>
              <a:ea typeface="+mj-ea"/>
              <a:cs typeface="+mj-cs"/>
            </a:endParaRPr>
          </a:p>
        </p:txBody>
      </p:sp>
      <p:pic>
        <p:nvPicPr>
          <p:cNvPr id="6" name="Рисунок 5" descr="ArticleImages_41772_propovi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5597" y="236306"/>
            <a:ext cx="5396286" cy="604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3536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480"/>
                            </p:stCondLst>
                            <p:childTnLst>
                              <p:par>
                                <p:cTn id="1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6600" b="1" i="0" dirty="0" err="1" smtClean="0">
                <a:solidFill>
                  <a:srgbClr val="FF0000"/>
                </a:solidFill>
                <a:latin typeface="Cambria"/>
                <a:ea typeface="+mj-ea"/>
                <a:cs typeface="+mj-cs"/>
              </a:rPr>
              <a:t>Біблія</a:t>
            </a:r>
            <a:r>
              <a:rPr lang="ru-RU" sz="6600" b="1" i="0" dirty="0" smtClean="0">
                <a:solidFill>
                  <a:srgbClr val="FF0000"/>
                </a:solidFill>
                <a:latin typeface="Cambria"/>
                <a:ea typeface="+mj-ea"/>
                <a:cs typeface="+mj-cs"/>
              </a:rPr>
              <a:t> – Слово Боже!</a:t>
            </a:r>
            <a:endParaRPr lang="ru-RU" sz="6600" b="1" i="0" dirty="0">
              <a:solidFill>
                <a:srgbClr val="FF0000"/>
              </a:solidFill>
              <a:latin typeface="Cambria"/>
              <a:ea typeface="+mj-ea"/>
              <a:cs typeface="+mj-cs"/>
            </a:endParaRPr>
          </a:p>
        </p:txBody>
      </p:sp>
      <p:pic>
        <p:nvPicPr>
          <p:cNvPr id="5" name="Содержимое 4" descr="1343132549_bib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5381" y="1593136"/>
            <a:ext cx="5139647" cy="4972050"/>
          </a:xfrm>
        </p:spPr>
      </p:pic>
      <p:sp>
        <p:nvSpPr>
          <p:cNvPr id="7" name="TextBox 6"/>
          <p:cNvSpPr txBox="1"/>
          <p:nvPr/>
        </p:nvSpPr>
        <p:spPr>
          <a:xfrm>
            <a:off x="5856270" y="1643865"/>
            <a:ext cx="6174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661061" y="1664413"/>
            <a:ext cx="632888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chemeClr val="accent5">
                    <a:lumMod val="75000"/>
                  </a:schemeClr>
                </a:solidFill>
              </a:rPr>
              <a:t>Вона </a:t>
            </a:r>
            <a:r>
              <a:rPr lang="ru-RU" sz="7200" b="1" dirty="0" err="1" smtClean="0">
                <a:solidFill>
                  <a:schemeClr val="accent5">
                    <a:lumMod val="75000"/>
                  </a:schemeClr>
                </a:solidFill>
              </a:rPr>
              <a:t>вчить</a:t>
            </a:r>
            <a:r>
              <a:rPr lang="ru-RU" sz="7200" b="1" dirty="0" smtClean="0">
                <a:solidFill>
                  <a:schemeClr val="accent5">
                    <a:lumMod val="75000"/>
                  </a:schemeClr>
                </a:solidFill>
              </a:rPr>
              <a:t> нас </a:t>
            </a:r>
            <a:r>
              <a:rPr lang="uk-UA" sz="7200" b="1" dirty="0" err="1" smtClean="0">
                <a:solidFill>
                  <a:schemeClr val="accent5">
                    <a:lumMod val="75000"/>
                  </a:schemeClr>
                </a:solidFill>
              </a:rPr>
              <a:t>любові.Сам</a:t>
            </a:r>
            <a:r>
              <a:rPr lang="uk-UA" sz="7200" b="1" dirty="0" smtClean="0">
                <a:solidFill>
                  <a:schemeClr val="accent5">
                    <a:lumMod val="75000"/>
                  </a:schemeClr>
                </a:solidFill>
              </a:rPr>
              <a:t> Бог є любов.</a:t>
            </a:r>
            <a:endParaRPr lang="ru-RU" sz="7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5734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2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2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595901"/>
            <a:ext cx="10686836" cy="5581061"/>
          </a:xfrm>
        </p:spPr>
        <p:txBody>
          <a:bodyPr>
            <a:normAutofit/>
          </a:bodyPr>
          <a:lstStyle/>
          <a:p>
            <a:pPr marL="22860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D680A5"/>
              </a:buClr>
              <a:buSzPct val="90000"/>
              <a:buNone/>
            </a:pPr>
            <a:r>
              <a:rPr lang="uk-UA" sz="5400" b="1" i="0" dirty="0" smtClean="0">
                <a:solidFill>
                  <a:srgbClr val="15659B"/>
                </a:solidFill>
                <a:latin typeface="Cambria"/>
                <a:ea typeface="+mn-ea"/>
                <a:cs typeface="+mn-cs"/>
              </a:rPr>
              <a:t>Любов довго терпить,любов милосердствує, не заздрить, любов не величається, не надимається, не поводиться нечемно,не шукає тільки свого,не рветься до гніву,не думає лихого…</a:t>
            </a:r>
            <a:endParaRPr lang="ru-RU" sz="5400" b="1" i="0" dirty="0">
              <a:solidFill>
                <a:srgbClr val="15659B"/>
              </a:solidFill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0508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Neb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17222" y="1078787"/>
            <a:ext cx="6111411" cy="474885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800" b="1" dirty="0" smtClean="0">
                <a:solidFill>
                  <a:schemeClr val="accent4">
                    <a:lumMod val="75000"/>
                  </a:schemeClr>
                </a:solidFill>
              </a:rPr>
              <a:t>“</a:t>
            </a:r>
            <a:r>
              <a:rPr lang="uk-UA" sz="4800" b="1" dirty="0" smtClean="0">
                <a:solidFill>
                  <a:schemeClr val="accent4">
                    <a:lumMod val="75000"/>
                  </a:schemeClr>
                </a:solidFill>
              </a:rPr>
              <a:t>...І будеш любити ближнього свого, як самого себе!..</a:t>
            </a:r>
            <a:r>
              <a:rPr lang="en-US" sz="4800" b="1" dirty="0" smtClean="0">
                <a:solidFill>
                  <a:schemeClr val="accent4">
                    <a:lumMod val="75000"/>
                  </a:schemeClr>
                </a:solidFill>
              </a:rPr>
              <a:t>”</a:t>
            </a:r>
            <a:endParaRPr lang="uk-UA" sz="48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r">
              <a:buNone/>
            </a:pPr>
            <a:r>
              <a:rPr lang="uk-UA" sz="4800" dirty="0" smtClean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uk-UA" sz="4800" dirty="0" err="1" smtClean="0">
                <a:solidFill>
                  <a:schemeClr val="accent4">
                    <a:lumMod val="75000"/>
                  </a:schemeClr>
                </a:solidFill>
              </a:rPr>
              <a:t>Лелит</a:t>
            </a:r>
            <a:r>
              <a:rPr lang="uk-UA" sz="4800" dirty="0" smtClean="0">
                <a:solidFill>
                  <a:schemeClr val="accent4">
                    <a:lumMod val="75000"/>
                  </a:schemeClr>
                </a:solidFill>
              </a:rPr>
              <a:t> 19</a:t>
            </a:r>
            <a:r>
              <a:rPr lang="en-US" sz="4800" dirty="0" smtClean="0">
                <a:solidFill>
                  <a:schemeClr val="accent4">
                    <a:lumMod val="75000"/>
                  </a:schemeClr>
                </a:solidFill>
              </a:rPr>
              <a:t>:</a:t>
            </a:r>
            <a:r>
              <a:rPr lang="uk-UA" sz="4800" dirty="0" smtClean="0">
                <a:solidFill>
                  <a:schemeClr val="accent4">
                    <a:lumMod val="75000"/>
                  </a:schemeClr>
                </a:solidFill>
              </a:rPr>
              <a:t>18)</a:t>
            </a:r>
            <a:r>
              <a:rPr lang="en-US" sz="4800" dirty="0" smtClean="0">
                <a:solidFill>
                  <a:srgbClr val="FF0000"/>
                </a:solidFill>
              </a:rPr>
              <a:t/>
            </a:r>
            <a:br>
              <a:rPr lang="en-US" sz="4800" dirty="0" smtClean="0">
                <a:solidFill>
                  <a:srgbClr val="FF0000"/>
                </a:solidFill>
              </a:rPr>
            </a:b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67901" y="349321"/>
            <a:ext cx="5957299" cy="582764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7100" b="1" dirty="0">
                <a:solidFill>
                  <a:srgbClr val="FF0000"/>
                </a:solidFill>
              </a:rPr>
              <a:t>Ч</a:t>
            </a:r>
            <a:r>
              <a:rPr lang="uk-UA" sz="7100" b="1" dirty="0" smtClean="0">
                <a:solidFill>
                  <a:srgbClr val="FF0000"/>
                </a:solidFill>
              </a:rPr>
              <a:t>ому добро від християн то приймають,то відкидають?</a:t>
            </a:r>
            <a:endParaRPr lang="ru-RU" sz="7100" b="1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Ісус на Хресті-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80225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SAM_408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24288" y="0"/>
            <a:ext cx="4678532" cy="3506680"/>
          </a:xfrm>
        </p:spPr>
      </p:pic>
      <p:sp>
        <p:nvSpPr>
          <p:cNvPr id="5" name="TextBox 4"/>
          <p:cNvSpPr txBox="1"/>
          <p:nvPr/>
        </p:nvSpPr>
        <p:spPr>
          <a:xfrm>
            <a:off x="4864165" y="0"/>
            <a:ext cx="3236359" cy="629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100" b="1" dirty="0" smtClean="0">
                <a:solidFill>
                  <a:srgbClr val="FF0000"/>
                </a:solidFill>
              </a:rPr>
              <a:t>Служіння іншим – це спосіб,у який ми виявимо до них свою любов. Можливо, любов і служіння – це одне і те </a:t>
            </a:r>
            <a:r>
              <a:rPr lang="uk-UA" sz="3100" b="1" dirty="0" err="1" smtClean="0">
                <a:solidFill>
                  <a:srgbClr val="FF0000"/>
                </a:solidFill>
              </a:rPr>
              <a:t>ж.Саме</a:t>
            </a:r>
            <a:r>
              <a:rPr lang="uk-UA" sz="3100" b="1" dirty="0" smtClean="0">
                <a:solidFill>
                  <a:srgbClr val="FF0000"/>
                </a:solidFill>
              </a:rPr>
              <a:t> воно і вирізняє християн як учнів Христа. </a:t>
            </a:r>
            <a:endParaRPr lang="ru-RU" sz="3100" b="1" dirty="0">
              <a:solidFill>
                <a:srgbClr val="FF0000"/>
              </a:solidFill>
            </a:endParaRPr>
          </a:p>
        </p:txBody>
      </p:sp>
      <p:pic>
        <p:nvPicPr>
          <p:cNvPr id="9" name="Содержимое 8" descr="SAM_407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24287" y="3257550"/>
            <a:ext cx="4676313" cy="3600450"/>
          </a:xfrm>
        </p:spPr>
      </p:pic>
      <p:pic>
        <p:nvPicPr>
          <p:cNvPr id="10" name="Рисунок 9" descr="SAM_40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16536" y="159798"/>
            <a:ext cx="4175464" cy="65916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0"/>
                            </p:stCondLst>
                            <p:childTnLst>
                              <p:par>
                                <p:cTn id="22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95317" y="380143"/>
            <a:ext cx="563023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800" b="1" dirty="0" smtClean="0">
                <a:solidFill>
                  <a:srgbClr val="FF0000"/>
                </a:solidFill>
              </a:rPr>
              <a:t>Любов передусім – не почуття, а </a:t>
            </a:r>
            <a:r>
              <a:rPr lang="uk-UA" sz="3800" b="1" dirty="0" err="1" smtClean="0">
                <a:solidFill>
                  <a:srgbClr val="FF0000"/>
                </a:solidFill>
              </a:rPr>
              <a:t>заповідь.”</a:t>
            </a:r>
            <a:r>
              <a:rPr lang="uk-UA" sz="3800" b="1" dirty="0" smtClean="0">
                <a:solidFill>
                  <a:srgbClr val="FF0000"/>
                </a:solidFill>
              </a:rPr>
              <a:t>Як Отець полюбив Мене, так і Я полюбив </a:t>
            </a:r>
            <a:r>
              <a:rPr lang="uk-UA" sz="3800" b="1" dirty="0" err="1" smtClean="0">
                <a:solidFill>
                  <a:srgbClr val="FF0000"/>
                </a:solidFill>
              </a:rPr>
              <a:t>вас.Перебувайте</a:t>
            </a:r>
            <a:r>
              <a:rPr lang="uk-UA" sz="3800" b="1" dirty="0" smtClean="0">
                <a:solidFill>
                  <a:srgbClr val="FF0000"/>
                </a:solidFill>
              </a:rPr>
              <a:t> в любові Моїй! Оце Моя заповідь, - щоб любили один одного ви,як Я вас полюбив!”(Ін.15</a:t>
            </a:r>
            <a:r>
              <a:rPr lang="en-US" sz="3800" b="1" dirty="0" smtClean="0">
                <a:solidFill>
                  <a:srgbClr val="FF0000"/>
                </a:solidFill>
              </a:rPr>
              <a:t>:</a:t>
            </a:r>
            <a:r>
              <a:rPr lang="uk-UA" sz="3800" b="1" dirty="0" smtClean="0">
                <a:solidFill>
                  <a:srgbClr val="FF0000"/>
                </a:solidFill>
              </a:rPr>
              <a:t>9,12)</a:t>
            </a:r>
            <a:endParaRPr lang="ru-RU" sz="38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0003-003-Moise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886" y="366016"/>
            <a:ext cx="4876514" cy="602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1700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28881" y="534256"/>
            <a:ext cx="559941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400" b="1" dirty="0" smtClean="0">
                <a:solidFill>
                  <a:srgbClr val="00B0F0"/>
                </a:solidFill>
              </a:rPr>
              <a:t>Чи виконуємо ми ці заповіді? Дуже легко </a:t>
            </a:r>
          </a:p>
          <a:p>
            <a:r>
              <a:rPr lang="uk-UA" sz="3400" b="1" dirty="0" smtClean="0">
                <a:solidFill>
                  <a:srgbClr val="00B0F0"/>
                </a:solidFill>
              </a:rPr>
              <a:t>любити друзів, близьких і тих, на кого ми хочемо справити враження. А як же з рештою?... Просіть Ісуса допомогти любити ближнього, а насамперед ворогів, тих, хто вам не подобається.</a:t>
            </a:r>
            <a:endParaRPr lang="ru-RU" sz="3400" b="1" dirty="0">
              <a:solidFill>
                <a:srgbClr val="00B0F0"/>
              </a:solidFill>
            </a:endParaRPr>
          </a:p>
        </p:txBody>
      </p:sp>
      <p:pic>
        <p:nvPicPr>
          <p:cNvPr id="5" name="Рисунок 4" descr="036_4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531" y="272639"/>
            <a:ext cx="5610546" cy="62103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S103031002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7CB48F5-D6B9-4A73-B7C9-0F05E58E1A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TS103031002</Template>
  <TotalTime>0</TotalTime>
  <Words>247</Words>
  <Application>Microsoft Office PowerPoint</Application>
  <PresentationFormat>Произвольный</PresentationFormat>
  <Paragraphs>19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TS103031002</vt:lpstr>
      <vt:lpstr>«Вселенська любов»</vt:lpstr>
      <vt:lpstr>«Нову заповідь Я вам даю: Любіть один одного! Як я вас полюбив, так любіть один одного й ви!» (Ін.13:34)</vt:lpstr>
      <vt:lpstr>Біблія – Слово Боже!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2014-05-21T13:40:47Z</dcterms:created>
  <dcterms:modified xsi:type="dcterms:W3CDTF">2014-05-25T17:57:09Z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TC030310029991</vt:lpwstr>
  </property>
</Properties>
</file>