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3" r:id="rId3"/>
    <p:sldId id="259" r:id="rId4"/>
    <p:sldId id="260" r:id="rId5"/>
    <p:sldId id="261" r:id="rId6"/>
    <p:sldId id="264" r:id="rId7"/>
    <p:sldId id="265" r:id="rId8"/>
    <p:sldId id="267" r:id="rId9"/>
    <p:sldId id="28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DCDCDC"/>
    <a:srgbClr val="282828"/>
    <a:srgbClr val="800000"/>
    <a:srgbClr val="660033"/>
    <a:srgbClr val="141414"/>
    <a:srgbClr val="131313"/>
    <a:srgbClr val="171717"/>
    <a:srgbClr val="212121"/>
    <a:srgbClr val="3B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A141B-98F5-40B4-AB20-F32F42297BC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uk-UA"/>
        </a:p>
      </dgm:t>
    </dgm:pt>
    <dgm:pt modelId="{BC9F5E23-062E-4B6E-ACEA-2E571C6D89E6}">
      <dgm:prSet/>
      <dgm:spPr/>
      <dgm:t>
        <a:bodyPr/>
        <a:lstStyle/>
        <a:p>
          <a:pPr rtl="0"/>
          <a:r>
            <a:rPr lang="uk-UA" baseline="0" dirty="0" smtClean="0"/>
            <a:t>Мистецтво та музика як один з його видів</a:t>
          </a:r>
          <a:endParaRPr lang="ru-RU" dirty="0"/>
        </a:p>
      </dgm:t>
    </dgm:pt>
    <dgm:pt modelId="{62534173-29A6-41D4-A4E6-A0E855DDB632}" type="parTrans" cxnId="{F8754FE2-CD09-42B2-8D4F-0353718AD83B}">
      <dgm:prSet/>
      <dgm:spPr/>
      <dgm:t>
        <a:bodyPr/>
        <a:lstStyle/>
        <a:p>
          <a:endParaRPr lang="uk-UA"/>
        </a:p>
      </dgm:t>
    </dgm:pt>
    <dgm:pt modelId="{EE53DEB5-9D19-405C-8BE0-80AC9269027E}" type="sibTrans" cxnId="{F8754FE2-CD09-42B2-8D4F-0353718AD83B}">
      <dgm:prSet/>
      <dgm:spPr/>
      <dgm:t>
        <a:bodyPr/>
        <a:lstStyle/>
        <a:p>
          <a:endParaRPr lang="uk-UA"/>
        </a:p>
      </dgm:t>
    </dgm:pt>
    <dgm:pt modelId="{5F1769ED-A417-4DA5-AB5D-F48DE317D96D}">
      <dgm:prSet/>
      <dgm:spPr/>
      <dgm:t>
        <a:bodyPr/>
        <a:lstStyle/>
        <a:p>
          <a:pPr rtl="0"/>
          <a:r>
            <a:rPr lang="uk-UA" baseline="0" smtClean="0"/>
            <a:t>Теоретичні основи музики</a:t>
          </a:r>
          <a:endParaRPr lang="ru-RU"/>
        </a:p>
      </dgm:t>
    </dgm:pt>
    <dgm:pt modelId="{5FCB7525-9DC5-4015-B01E-A2DB80AAC1D7}" type="parTrans" cxnId="{EC785669-62AB-407A-8E87-8BC120DA9CE1}">
      <dgm:prSet/>
      <dgm:spPr/>
      <dgm:t>
        <a:bodyPr/>
        <a:lstStyle/>
        <a:p>
          <a:endParaRPr lang="uk-UA"/>
        </a:p>
      </dgm:t>
    </dgm:pt>
    <dgm:pt modelId="{A226DD37-52DD-47E5-930C-1AB6DC680C44}" type="sibTrans" cxnId="{EC785669-62AB-407A-8E87-8BC120DA9CE1}">
      <dgm:prSet/>
      <dgm:spPr/>
      <dgm:t>
        <a:bodyPr/>
        <a:lstStyle/>
        <a:p>
          <a:endParaRPr lang="uk-UA"/>
        </a:p>
      </dgm:t>
    </dgm:pt>
    <dgm:pt modelId="{8ED093AB-443D-4733-AEFE-D3F812F0F653}">
      <dgm:prSet/>
      <dgm:spPr/>
      <dgm:t>
        <a:bodyPr/>
        <a:lstStyle/>
        <a:p>
          <a:pPr rtl="0"/>
          <a:r>
            <a:rPr lang="ru-RU" baseline="0" smtClean="0"/>
            <a:t>Історія розвитку</a:t>
          </a:r>
          <a:endParaRPr lang="ru-RU"/>
        </a:p>
      </dgm:t>
    </dgm:pt>
    <dgm:pt modelId="{A7A70FDA-84D4-440D-B1FA-05348D1D7D02}" type="parTrans" cxnId="{F701D475-C321-4F12-BD68-C3EC39089C4B}">
      <dgm:prSet/>
      <dgm:spPr/>
      <dgm:t>
        <a:bodyPr/>
        <a:lstStyle/>
        <a:p>
          <a:endParaRPr lang="uk-UA"/>
        </a:p>
      </dgm:t>
    </dgm:pt>
    <dgm:pt modelId="{B608B90D-AE0E-4730-AC02-251121D89D84}" type="sibTrans" cxnId="{F701D475-C321-4F12-BD68-C3EC39089C4B}">
      <dgm:prSet/>
      <dgm:spPr/>
      <dgm:t>
        <a:bodyPr/>
        <a:lstStyle/>
        <a:p>
          <a:endParaRPr lang="uk-UA"/>
        </a:p>
      </dgm:t>
    </dgm:pt>
    <dgm:pt modelId="{98A47C2C-89C9-4275-A541-3BB5431A238C}">
      <dgm:prSet/>
      <dgm:spPr/>
      <dgm:t>
        <a:bodyPr/>
        <a:lstStyle/>
        <a:p>
          <a:pPr rtl="0"/>
          <a:r>
            <a:rPr lang="ru-RU" baseline="0" smtClean="0"/>
            <a:t>Віденський класицизм</a:t>
          </a:r>
          <a:endParaRPr lang="ru-RU"/>
        </a:p>
      </dgm:t>
    </dgm:pt>
    <dgm:pt modelId="{3FED22D3-EBEE-4DE0-AF49-754CFBF649EF}" type="parTrans" cxnId="{2E513312-001D-4BF3-9491-380EBA8A96E6}">
      <dgm:prSet/>
      <dgm:spPr/>
      <dgm:t>
        <a:bodyPr/>
        <a:lstStyle/>
        <a:p>
          <a:endParaRPr lang="uk-UA"/>
        </a:p>
      </dgm:t>
    </dgm:pt>
    <dgm:pt modelId="{486E773C-E294-4B14-BC56-848BC63C38E6}" type="sibTrans" cxnId="{2E513312-001D-4BF3-9491-380EBA8A96E6}">
      <dgm:prSet/>
      <dgm:spPr/>
      <dgm:t>
        <a:bodyPr/>
        <a:lstStyle/>
        <a:p>
          <a:endParaRPr lang="uk-UA"/>
        </a:p>
      </dgm:t>
    </dgm:pt>
    <dgm:pt modelId="{3F8F0EE0-E93B-42DA-8D2F-34F3A971CAE0}" type="pres">
      <dgm:prSet presAssocID="{5C9A141B-98F5-40B4-AB20-F32F42297B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A8B9E65-731A-4C6E-8448-B8A7482E477F}" type="pres">
      <dgm:prSet presAssocID="{BC9F5E23-062E-4B6E-ACEA-2E571C6D89E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D2616AF-E5FA-41C0-8058-50357AE8DFCC}" type="pres">
      <dgm:prSet presAssocID="{EE53DEB5-9D19-405C-8BE0-80AC9269027E}" presName="spacer" presStyleCnt="0"/>
      <dgm:spPr/>
    </dgm:pt>
    <dgm:pt modelId="{12B42064-5715-4C72-B6E0-AA920A50D760}" type="pres">
      <dgm:prSet presAssocID="{5F1769ED-A417-4DA5-AB5D-F48DE317D96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7CBF0B-999C-4811-BDE6-362DCB0691B1}" type="pres">
      <dgm:prSet presAssocID="{A226DD37-52DD-47E5-930C-1AB6DC680C44}" presName="spacer" presStyleCnt="0"/>
      <dgm:spPr/>
    </dgm:pt>
    <dgm:pt modelId="{1F4B671F-2FAD-4601-A405-AD6A8CCA0CAA}" type="pres">
      <dgm:prSet presAssocID="{8ED093AB-443D-4733-AEFE-D3F812F0F6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6EA52C-7F1D-42BC-B5DC-CC19A19A865A}" type="pres">
      <dgm:prSet presAssocID="{B608B90D-AE0E-4730-AC02-251121D89D84}" presName="spacer" presStyleCnt="0"/>
      <dgm:spPr/>
    </dgm:pt>
    <dgm:pt modelId="{C05E4816-EFAB-4026-BB4D-1C46C45063F3}" type="pres">
      <dgm:prSet presAssocID="{98A47C2C-89C9-4275-A541-3BB5431A238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C785669-62AB-407A-8E87-8BC120DA9CE1}" srcId="{5C9A141B-98F5-40B4-AB20-F32F42297BC3}" destId="{5F1769ED-A417-4DA5-AB5D-F48DE317D96D}" srcOrd="1" destOrd="0" parTransId="{5FCB7525-9DC5-4015-B01E-A2DB80AAC1D7}" sibTransId="{A226DD37-52DD-47E5-930C-1AB6DC680C44}"/>
    <dgm:cxn modelId="{F8754FE2-CD09-42B2-8D4F-0353718AD83B}" srcId="{5C9A141B-98F5-40B4-AB20-F32F42297BC3}" destId="{BC9F5E23-062E-4B6E-ACEA-2E571C6D89E6}" srcOrd="0" destOrd="0" parTransId="{62534173-29A6-41D4-A4E6-A0E855DDB632}" sibTransId="{EE53DEB5-9D19-405C-8BE0-80AC9269027E}"/>
    <dgm:cxn modelId="{D110FBFA-CD49-477D-B49C-2D3D63C9EAF3}" type="presOf" srcId="{98A47C2C-89C9-4275-A541-3BB5431A238C}" destId="{C05E4816-EFAB-4026-BB4D-1C46C45063F3}" srcOrd="0" destOrd="0" presId="urn:microsoft.com/office/officeart/2005/8/layout/vList2"/>
    <dgm:cxn modelId="{2E513312-001D-4BF3-9491-380EBA8A96E6}" srcId="{5C9A141B-98F5-40B4-AB20-F32F42297BC3}" destId="{98A47C2C-89C9-4275-A541-3BB5431A238C}" srcOrd="3" destOrd="0" parTransId="{3FED22D3-EBEE-4DE0-AF49-754CFBF649EF}" sibTransId="{486E773C-E294-4B14-BC56-848BC63C38E6}"/>
    <dgm:cxn modelId="{4488F5BF-6823-4552-8135-980938A8AC24}" type="presOf" srcId="{BC9F5E23-062E-4B6E-ACEA-2E571C6D89E6}" destId="{8A8B9E65-731A-4C6E-8448-B8A7482E477F}" srcOrd="0" destOrd="0" presId="urn:microsoft.com/office/officeart/2005/8/layout/vList2"/>
    <dgm:cxn modelId="{5DC40A96-D698-44CE-8FFA-A76D55440DF7}" type="presOf" srcId="{5C9A141B-98F5-40B4-AB20-F32F42297BC3}" destId="{3F8F0EE0-E93B-42DA-8D2F-34F3A971CAE0}" srcOrd="0" destOrd="0" presId="urn:microsoft.com/office/officeart/2005/8/layout/vList2"/>
    <dgm:cxn modelId="{30A8188C-705E-4BEB-B020-95EDF8C2F281}" type="presOf" srcId="{5F1769ED-A417-4DA5-AB5D-F48DE317D96D}" destId="{12B42064-5715-4C72-B6E0-AA920A50D760}" srcOrd="0" destOrd="0" presId="urn:microsoft.com/office/officeart/2005/8/layout/vList2"/>
    <dgm:cxn modelId="{F701D475-C321-4F12-BD68-C3EC39089C4B}" srcId="{5C9A141B-98F5-40B4-AB20-F32F42297BC3}" destId="{8ED093AB-443D-4733-AEFE-D3F812F0F653}" srcOrd="2" destOrd="0" parTransId="{A7A70FDA-84D4-440D-B1FA-05348D1D7D02}" sibTransId="{B608B90D-AE0E-4730-AC02-251121D89D84}"/>
    <dgm:cxn modelId="{A1807FF4-1D24-4EDE-9A31-ADD27D139273}" type="presOf" srcId="{8ED093AB-443D-4733-AEFE-D3F812F0F653}" destId="{1F4B671F-2FAD-4601-A405-AD6A8CCA0CAA}" srcOrd="0" destOrd="0" presId="urn:microsoft.com/office/officeart/2005/8/layout/vList2"/>
    <dgm:cxn modelId="{C7E43356-48D9-4397-A43E-BECED4CFABC7}" type="presParOf" srcId="{3F8F0EE0-E93B-42DA-8D2F-34F3A971CAE0}" destId="{8A8B9E65-731A-4C6E-8448-B8A7482E477F}" srcOrd="0" destOrd="0" presId="urn:microsoft.com/office/officeart/2005/8/layout/vList2"/>
    <dgm:cxn modelId="{6C8A6EB1-17EF-4554-A798-B2A26A3638FE}" type="presParOf" srcId="{3F8F0EE0-E93B-42DA-8D2F-34F3A971CAE0}" destId="{2D2616AF-E5FA-41C0-8058-50357AE8DFCC}" srcOrd="1" destOrd="0" presId="urn:microsoft.com/office/officeart/2005/8/layout/vList2"/>
    <dgm:cxn modelId="{94E7E52B-55DF-48D5-9554-ACAD010409C4}" type="presParOf" srcId="{3F8F0EE0-E93B-42DA-8D2F-34F3A971CAE0}" destId="{12B42064-5715-4C72-B6E0-AA920A50D760}" srcOrd="2" destOrd="0" presId="urn:microsoft.com/office/officeart/2005/8/layout/vList2"/>
    <dgm:cxn modelId="{B83C1484-41D2-40F0-8C17-CC1B8C70E112}" type="presParOf" srcId="{3F8F0EE0-E93B-42DA-8D2F-34F3A971CAE0}" destId="{767CBF0B-999C-4811-BDE6-362DCB0691B1}" srcOrd="3" destOrd="0" presId="urn:microsoft.com/office/officeart/2005/8/layout/vList2"/>
    <dgm:cxn modelId="{8B667521-A69D-42D5-82A0-CF958B63BF7A}" type="presParOf" srcId="{3F8F0EE0-E93B-42DA-8D2F-34F3A971CAE0}" destId="{1F4B671F-2FAD-4601-A405-AD6A8CCA0CAA}" srcOrd="4" destOrd="0" presId="urn:microsoft.com/office/officeart/2005/8/layout/vList2"/>
    <dgm:cxn modelId="{0E302E85-DB8C-4EC9-ABD2-CBF3F6880DF0}" type="presParOf" srcId="{3F8F0EE0-E93B-42DA-8D2F-34F3A971CAE0}" destId="{6A6EA52C-7F1D-42BC-B5DC-CC19A19A865A}" srcOrd="5" destOrd="0" presId="urn:microsoft.com/office/officeart/2005/8/layout/vList2"/>
    <dgm:cxn modelId="{FDCB85E0-7160-4EF9-83D4-4B6F8F09F974}" type="presParOf" srcId="{3F8F0EE0-E93B-42DA-8D2F-34F3A971CAE0}" destId="{C05E4816-EFAB-4026-BB4D-1C46C45063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B5F1D4-2704-48F3-AB5B-05B88934EF3D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466409F1-6B26-4A72-89D4-2C928CE0A74D}">
      <dgm:prSet phldrT="[Текст]"/>
      <dgm:spPr/>
      <dgm:t>
        <a:bodyPr/>
        <a:lstStyle/>
        <a:p>
          <a:r>
            <a:rPr lang="ru-RU" b="1" i="0" dirty="0" err="1" smtClean="0">
              <a:solidFill>
                <a:srgbClr val="00B050"/>
              </a:solidFill>
            </a:rPr>
            <a:t>Віденський</a:t>
          </a:r>
          <a:r>
            <a:rPr lang="ru-RU" b="1" i="0" dirty="0" smtClean="0">
              <a:solidFill>
                <a:srgbClr val="00B050"/>
              </a:solidFill>
            </a:rPr>
            <a:t> </a:t>
          </a:r>
          <a:r>
            <a:rPr lang="ru-RU" b="1" i="0" dirty="0" err="1" smtClean="0">
              <a:solidFill>
                <a:srgbClr val="00B050"/>
              </a:solidFill>
            </a:rPr>
            <a:t>класицизм</a:t>
          </a:r>
          <a:endParaRPr lang="uk-UA" dirty="0">
            <a:solidFill>
              <a:srgbClr val="00B050"/>
            </a:solidFill>
          </a:endParaRPr>
        </a:p>
      </dgm:t>
    </dgm:pt>
    <dgm:pt modelId="{B7533EE5-453F-4C2B-BB35-AC04C9B094B6}" type="parTrans" cxnId="{2E218F23-4CD0-43B4-8CFF-DBEAEA0DBDC6}">
      <dgm:prSet/>
      <dgm:spPr/>
      <dgm:t>
        <a:bodyPr/>
        <a:lstStyle/>
        <a:p>
          <a:endParaRPr lang="uk-UA"/>
        </a:p>
      </dgm:t>
    </dgm:pt>
    <dgm:pt modelId="{205BE63C-2D50-4B93-B763-DDB9AB802F2E}" type="sibTrans" cxnId="{2E218F23-4CD0-43B4-8CFF-DBEAEA0DBDC6}">
      <dgm:prSet/>
      <dgm:spPr/>
      <dgm:t>
        <a:bodyPr/>
        <a:lstStyle/>
        <a:p>
          <a:endParaRPr lang="uk-UA"/>
        </a:p>
      </dgm:t>
    </dgm:pt>
    <dgm:pt modelId="{16B4C4FA-685B-4C86-9AD5-36D96CA462CC}">
      <dgm:prSet phldrT="[Текст]"/>
      <dgm:spPr/>
      <dgm:t>
        <a:bodyPr/>
        <a:lstStyle/>
        <a:p>
          <a:r>
            <a:rPr lang="en-US" b="1" i="0" dirty="0" smtClean="0"/>
            <a:t>XIX</a:t>
          </a:r>
          <a:r>
            <a:rPr lang="uk-UA" b="1" i="0" dirty="0" smtClean="0"/>
            <a:t> - </a:t>
          </a:r>
          <a:r>
            <a:rPr lang="en-US" b="1" i="0" dirty="0" smtClean="0"/>
            <a:t>XX </a:t>
          </a:r>
          <a:r>
            <a:rPr lang="ru-RU" b="1" i="0" dirty="0" err="1" smtClean="0"/>
            <a:t>століття</a:t>
          </a:r>
          <a:endParaRPr lang="uk-UA" dirty="0"/>
        </a:p>
      </dgm:t>
    </dgm:pt>
    <dgm:pt modelId="{F55155C2-2622-45A7-9826-6C39DC2DBC3A}" type="parTrans" cxnId="{17054103-0140-4293-8ABD-AB2237DDD63F}">
      <dgm:prSet/>
      <dgm:spPr/>
      <dgm:t>
        <a:bodyPr/>
        <a:lstStyle/>
        <a:p>
          <a:endParaRPr lang="uk-UA"/>
        </a:p>
      </dgm:t>
    </dgm:pt>
    <dgm:pt modelId="{86706443-0A03-4472-AC83-B4A6B28CC171}" type="sibTrans" cxnId="{17054103-0140-4293-8ABD-AB2237DDD63F}">
      <dgm:prSet/>
      <dgm:spPr/>
      <dgm:t>
        <a:bodyPr/>
        <a:lstStyle/>
        <a:p>
          <a:endParaRPr lang="uk-UA"/>
        </a:p>
      </dgm:t>
    </dgm:pt>
    <dgm:pt modelId="{B6F069E6-5B1B-4CB6-9AD0-D58266A40C95}">
      <dgm:prSet phldrT="[Текст]"/>
      <dgm:spPr/>
      <dgm:t>
        <a:bodyPr/>
        <a:lstStyle/>
        <a:p>
          <a:r>
            <a:rPr lang="ru-RU" b="1" i="0" dirty="0" err="1" smtClean="0"/>
            <a:t>Постмодернізм</a:t>
          </a:r>
          <a:endParaRPr lang="uk-UA" dirty="0"/>
        </a:p>
      </dgm:t>
    </dgm:pt>
    <dgm:pt modelId="{ADCF7FE2-9B87-4AC2-99D5-74EE8F5037CA}" type="parTrans" cxnId="{BE272369-E725-4DC0-B35D-A95E2DAC0686}">
      <dgm:prSet/>
      <dgm:spPr/>
      <dgm:t>
        <a:bodyPr/>
        <a:lstStyle/>
        <a:p>
          <a:endParaRPr lang="uk-UA"/>
        </a:p>
      </dgm:t>
    </dgm:pt>
    <dgm:pt modelId="{37962AC0-4DAA-49D7-AF5E-A47F84776C95}" type="sibTrans" cxnId="{BE272369-E725-4DC0-B35D-A95E2DAC0686}">
      <dgm:prSet/>
      <dgm:spPr/>
      <dgm:t>
        <a:bodyPr/>
        <a:lstStyle/>
        <a:p>
          <a:endParaRPr lang="uk-UA"/>
        </a:p>
      </dgm:t>
    </dgm:pt>
    <dgm:pt modelId="{547BFCC2-65EB-446F-9D2C-7DE69FB713F3}" type="pres">
      <dgm:prSet presAssocID="{EDB5F1D4-2704-48F3-AB5B-05B88934EF3D}" presName="Name0" presStyleCnt="0">
        <dgm:presLayoutVars>
          <dgm:dir/>
          <dgm:resizeHandles val="exact"/>
        </dgm:presLayoutVars>
      </dgm:prSet>
      <dgm:spPr/>
    </dgm:pt>
    <dgm:pt modelId="{5332FC32-C3D4-47D7-BE00-AB39450096AB}" type="pres">
      <dgm:prSet presAssocID="{466409F1-6B26-4A72-89D4-2C928CE0A74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E652B5-A9E5-44AA-A42B-4960ECB28E3E}" type="pres">
      <dgm:prSet presAssocID="{205BE63C-2D50-4B93-B763-DDB9AB802F2E}" presName="sibTrans" presStyleLbl="sibTrans2D1" presStyleIdx="0" presStyleCnt="2"/>
      <dgm:spPr/>
      <dgm:t>
        <a:bodyPr/>
        <a:lstStyle/>
        <a:p>
          <a:endParaRPr lang="uk-UA"/>
        </a:p>
      </dgm:t>
    </dgm:pt>
    <dgm:pt modelId="{6647304C-ABED-4DEE-9597-72D2BD9A2BFF}" type="pres">
      <dgm:prSet presAssocID="{205BE63C-2D50-4B93-B763-DDB9AB802F2E}" presName="connectorText" presStyleLbl="sibTrans2D1" presStyleIdx="0" presStyleCnt="2"/>
      <dgm:spPr/>
      <dgm:t>
        <a:bodyPr/>
        <a:lstStyle/>
        <a:p>
          <a:endParaRPr lang="uk-UA"/>
        </a:p>
      </dgm:t>
    </dgm:pt>
    <dgm:pt modelId="{A30DB8BC-0BCC-4871-9874-951AE52C9CE2}" type="pres">
      <dgm:prSet presAssocID="{16B4C4FA-685B-4C86-9AD5-36D96CA462C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C7C4A8-917D-4DF1-9286-CF77372C1A4E}" type="pres">
      <dgm:prSet presAssocID="{86706443-0A03-4472-AC83-B4A6B28CC171}" presName="sibTrans" presStyleLbl="sibTrans2D1" presStyleIdx="1" presStyleCnt="2"/>
      <dgm:spPr/>
      <dgm:t>
        <a:bodyPr/>
        <a:lstStyle/>
        <a:p>
          <a:endParaRPr lang="uk-UA"/>
        </a:p>
      </dgm:t>
    </dgm:pt>
    <dgm:pt modelId="{3030C39C-9360-4125-B5EF-F83B344D220B}" type="pres">
      <dgm:prSet presAssocID="{86706443-0A03-4472-AC83-B4A6B28CC171}" presName="connectorText" presStyleLbl="sibTrans2D1" presStyleIdx="1" presStyleCnt="2"/>
      <dgm:spPr/>
      <dgm:t>
        <a:bodyPr/>
        <a:lstStyle/>
        <a:p>
          <a:endParaRPr lang="uk-UA"/>
        </a:p>
      </dgm:t>
    </dgm:pt>
    <dgm:pt modelId="{F27AF155-6475-4529-AF48-5ED3823D2B2B}" type="pres">
      <dgm:prSet presAssocID="{B6F069E6-5B1B-4CB6-9AD0-D58266A40C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7054103-0140-4293-8ABD-AB2237DDD63F}" srcId="{EDB5F1D4-2704-48F3-AB5B-05B88934EF3D}" destId="{16B4C4FA-685B-4C86-9AD5-36D96CA462CC}" srcOrd="1" destOrd="0" parTransId="{F55155C2-2622-45A7-9826-6C39DC2DBC3A}" sibTransId="{86706443-0A03-4472-AC83-B4A6B28CC171}"/>
    <dgm:cxn modelId="{BF243CA5-D045-4EEE-AE99-09EC2166BA35}" type="presOf" srcId="{B6F069E6-5B1B-4CB6-9AD0-D58266A40C95}" destId="{F27AF155-6475-4529-AF48-5ED3823D2B2B}" srcOrd="0" destOrd="0" presId="urn:microsoft.com/office/officeart/2005/8/layout/process1"/>
    <dgm:cxn modelId="{AAF23A25-D3BC-4E66-B903-5A47376F02F7}" type="presOf" srcId="{205BE63C-2D50-4B93-B763-DDB9AB802F2E}" destId="{8CE652B5-A9E5-44AA-A42B-4960ECB28E3E}" srcOrd="0" destOrd="0" presId="urn:microsoft.com/office/officeart/2005/8/layout/process1"/>
    <dgm:cxn modelId="{7971F089-CEC5-4D49-AD75-78CBCF6CFAA4}" type="presOf" srcId="{16B4C4FA-685B-4C86-9AD5-36D96CA462CC}" destId="{A30DB8BC-0BCC-4871-9874-951AE52C9CE2}" srcOrd="0" destOrd="0" presId="urn:microsoft.com/office/officeart/2005/8/layout/process1"/>
    <dgm:cxn modelId="{D4922444-D5ED-4920-9520-F06B116E705F}" type="presOf" srcId="{466409F1-6B26-4A72-89D4-2C928CE0A74D}" destId="{5332FC32-C3D4-47D7-BE00-AB39450096AB}" srcOrd="0" destOrd="0" presId="urn:microsoft.com/office/officeart/2005/8/layout/process1"/>
    <dgm:cxn modelId="{BE272369-E725-4DC0-B35D-A95E2DAC0686}" srcId="{EDB5F1D4-2704-48F3-AB5B-05B88934EF3D}" destId="{B6F069E6-5B1B-4CB6-9AD0-D58266A40C95}" srcOrd="2" destOrd="0" parTransId="{ADCF7FE2-9B87-4AC2-99D5-74EE8F5037CA}" sibTransId="{37962AC0-4DAA-49D7-AF5E-A47F84776C95}"/>
    <dgm:cxn modelId="{8C45B612-66D3-4611-8F16-00D9DD695B4D}" type="presOf" srcId="{86706443-0A03-4472-AC83-B4A6B28CC171}" destId="{3030C39C-9360-4125-B5EF-F83B344D220B}" srcOrd="1" destOrd="0" presId="urn:microsoft.com/office/officeart/2005/8/layout/process1"/>
    <dgm:cxn modelId="{968E17F4-9574-43D3-95C9-613B561D13EA}" type="presOf" srcId="{205BE63C-2D50-4B93-B763-DDB9AB802F2E}" destId="{6647304C-ABED-4DEE-9597-72D2BD9A2BFF}" srcOrd="1" destOrd="0" presId="urn:microsoft.com/office/officeart/2005/8/layout/process1"/>
    <dgm:cxn modelId="{39282D44-452F-4040-B477-87C3C6144BDF}" type="presOf" srcId="{EDB5F1D4-2704-48F3-AB5B-05B88934EF3D}" destId="{547BFCC2-65EB-446F-9D2C-7DE69FB713F3}" srcOrd="0" destOrd="0" presId="urn:microsoft.com/office/officeart/2005/8/layout/process1"/>
    <dgm:cxn modelId="{2E218F23-4CD0-43B4-8CFF-DBEAEA0DBDC6}" srcId="{EDB5F1D4-2704-48F3-AB5B-05B88934EF3D}" destId="{466409F1-6B26-4A72-89D4-2C928CE0A74D}" srcOrd="0" destOrd="0" parTransId="{B7533EE5-453F-4C2B-BB35-AC04C9B094B6}" sibTransId="{205BE63C-2D50-4B93-B763-DDB9AB802F2E}"/>
    <dgm:cxn modelId="{A40DA3A1-C1FE-41E7-92DB-EF9EE81CB724}" type="presOf" srcId="{86706443-0A03-4472-AC83-B4A6B28CC171}" destId="{4DC7C4A8-917D-4DF1-9286-CF77372C1A4E}" srcOrd="0" destOrd="0" presId="urn:microsoft.com/office/officeart/2005/8/layout/process1"/>
    <dgm:cxn modelId="{F9D48DBE-C48C-4830-9C38-32D42E530750}" type="presParOf" srcId="{547BFCC2-65EB-446F-9D2C-7DE69FB713F3}" destId="{5332FC32-C3D4-47D7-BE00-AB39450096AB}" srcOrd="0" destOrd="0" presId="urn:microsoft.com/office/officeart/2005/8/layout/process1"/>
    <dgm:cxn modelId="{707032BB-7AC7-4CE3-854E-958A1F363489}" type="presParOf" srcId="{547BFCC2-65EB-446F-9D2C-7DE69FB713F3}" destId="{8CE652B5-A9E5-44AA-A42B-4960ECB28E3E}" srcOrd="1" destOrd="0" presId="urn:microsoft.com/office/officeart/2005/8/layout/process1"/>
    <dgm:cxn modelId="{CA81BED3-D8E4-494F-B13C-6C406F557D09}" type="presParOf" srcId="{8CE652B5-A9E5-44AA-A42B-4960ECB28E3E}" destId="{6647304C-ABED-4DEE-9597-72D2BD9A2BFF}" srcOrd="0" destOrd="0" presId="urn:microsoft.com/office/officeart/2005/8/layout/process1"/>
    <dgm:cxn modelId="{B21D9752-71CF-424D-BDFD-50F5A487D2F0}" type="presParOf" srcId="{547BFCC2-65EB-446F-9D2C-7DE69FB713F3}" destId="{A30DB8BC-0BCC-4871-9874-951AE52C9CE2}" srcOrd="2" destOrd="0" presId="urn:microsoft.com/office/officeart/2005/8/layout/process1"/>
    <dgm:cxn modelId="{FE412801-267B-4F41-8991-A1466663AF11}" type="presParOf" srcId="{547BFCC2-65EB-446F-9D2C-7DE69FB713F3}" destId="{4DC7C4A8-917D-4DF1-9286-CF77372C1A4E}" srcOrd="3" destOrd="0" presId="urn:microsoft.com/office/officeart/2005/8/layout/process1"/>
    <dgm:cxn modelId="{A8B63D2E-CB21-40A5-933D-4CD3ABDDA3C1}" type="presParOf" srcId="{4DC7C4A8-917D-4DF1-9286-CF77372C1A4E}" destId="{3030C39C-9360-4125-B5EF-F83B344D220B}" srcOrd="0" destOrd="0" presId="urn:microsoft.com/office/officeart/2005/8/layout/process1"/>
    <dgm:cxn modelId="{B9B5C95E-EFE5-452C-BDD6-6EFAD17B9016}" type="presParOf" srcId="{547BFCC2-65EB-446F-9D2C-7DE69FB713F3}" destId="{F27AF155-6475-4529-AF48-5ED3823D2B2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73E93B-60B3-48FB-9428-01091D8191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3D135E56-AE19-4C35-808E-E386125C0BBC}">
      <dgm:prSet/>
      <dgm:spPr/>
      <dgm:t>
        <a:bodyPr/>
        <a:lstStyle/>
        <a:p>
          <a:pPr rtl="0"/>
          <a:r>
            <a:rPr lang="vi-VN" b="1" baseline="0" smtClean="0"/>
            <a:t>Ві́денська класи́чна шко́ла</a:t>
          </a:r>
          <a:r>
            <a:rPr lang="vi-VN" baseline="0" smtClean="0"/>
            <a:t> (нім. </a:t>
          </a:r>
          <a:r>
            <a:rPr lang="en-US" i="1" baseline="0" smtClean="0"/>
            <a:t>Wiener Klassik</a:t>
          </a:r>
          <a:r>
            <a:rPr lang="en-US" baseline="0" smtClean="0"/>
            <a:t>) — </a:t>
          </a:r>
          <a:r>
            <a:rPr lang="vi-VN" baseline="0" smtClean="0"/>
            <a:t>художній напрямок в європейській музичній культурі 2-й половини </a:t>
          </a:r>
          <a:r>
            <a:rPr lang="en-US" baseline="0" smtClean="0"/>
            <a:t>XVIII — </a:t>
          </a:r>
          <a:r>
            <a:rPr lang="vi-VN" baseline="0" smtClean="0"/>
            <a:t>початку </a:t>
          </a:r>
          <a:r>
            <a:rPr lang="en-US" baseline="0" smtClean="0"/>
            <a:t>XIX </a:t>
          </a:r>
          <a:r>
            <a:rPr lang="vi-VN" baseline="0" smtClean="0"/>
            <a:t>століть.</a:t>
          </a:r>
          <a:endParaRPr lang="ru-RU"/>
        </a:p>
      </dgm:t>
    </dgm:pt>
    <dgm:pt modelId="{41C145A4-E9D3-49A8-8F50-4A908F0657B2}" type="parTrans" cxnId="{5514D6CE-8C96-42ED-9227-C54CD1A4499F}">
      <dgm:prSet/>
      <dgm:spPr/>
      <dgm:t>
        <a:bodyPr/>
        <a:lstStyle/>
        <a:p>
          <a:endParaRPr lang="uk-UA"/>
        </a:p>
      </dgm:t>
    </dgm:pt>
    <dgm:pt modelId="{8DC783E7-09BB-4CCB-BABE-7051BDA73446}" type="sibTrans" cxnId="{5514D6CE-8C96-42ED-9227-C54CD1A4499F}">
      <dgm:prSet/>
      <dgm:spPr/>
      <dgm:t>
        <a:bodyPr/>
        <a:lstStyle/>
        <a:p>
          <a:endParaRPr lang="uk-UA"/>
        </a:p>
      </dgm:t>
    </dgm:pt>
    <dgm:pt modelId="{7DC99B82-E27E-4CAB-91FA-DFD367FF0F8B}" type="pres">
      <dgm:prSet presAssocID="{BE73E93B-60B3-48FB-9428-01091D8191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B86F22B-F634-47A7-9625-FA3F76CD6EFE}" type="pres">
      <dgm:prSet presAssocID="{3D135E56-AE19-4C35-808E-E386125C0B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A387FF4-4D8E-45F5-AA93-CD4E6D36A716}" type="presOf" srcId="{3D135E56-AE19-4C35-808E-E386125C0BBC}" destId="{4B86F22B-F634-47A7-9625-FA3F76CD6EFE}" srcOrd="0" destOrd="0" presId="urn:microsoft.com/office/officeart/2005/8/layout/vList2"/>
    <dgm:cxn modelId="{A9008763-EA2D-4D2C-A77A-B1E7354F39EA}" type="presOf" srcId="{BE73E93B-60B3-48FB-9428-01091D81915B}" destId="{7DC99B82-E27E-4CAB-91FA-DFD367FF0F8B}" srcOrd="0" destOrd="0" presId="urn:microsoft.com/office/officeart/2005/8/layout/vList2"/>
    <dgm:cxn modelId="{5514D6CE-8C96-42ED-9227-C54CD1A4499F}" srcId="{BE73E93B-60B3-48FB-9428-01091D81915B}" destId="{3D135E56-AE19-4C35-808E-E386125C0BBC}" srcOrd="0" destOrd="0" parTransId="{41C145A4-E9D3-49A8-8F50-4A908F0657B2}" sibTransId="{8DC783E7-09BB-4CCB-BABE-7051BDA73446}"/>
    <dgm:cxn modelId="{A08602D5-EA56-4B11-8090-B55D614C2CAD}" type="presParOf" srcId="{7DC99B82-E27E-4CAB-91FA-DFD367FF0F8B}" destId="{4B86F22B-F634-47A7-9625-FA3F76CD6E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1BDDFC-8AF5-4863-84DC-77FB3D2FC8B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uk-UA"/>
        </a:p>
      </dgm:t>
    </dgm:pt>
    <dgm:pt modelId="{2D96FE3B-C640-4CC2-BE90-90E24C923435}">
      <dgm:prSet/>
      <dgm:spPr/>
      <dgm:t>
        <a:bodyPr/>
        <a:lstStyle/>
        <a:p>
          <a:pPr rtl="0"/>
          <a:r>
            <a:rPr lang="ru-RU" b="1" u="sng" baseline="0" smtClean="0"/>
            <a:t>Просторові мистецтва</a:t>
          </a:r>
          <a:r>
            <a:rPr lang="ru-RU" baseline="0" smtClean="0"/>
            <a:t> - </a:t>
          </a:r>
          <a:r>
            <a:rPr lang="ru-RU" i="1" baseline="0" smtClean="0"/>
            <a:t>архітектура,  скульптура, живопис, графіка, фотографія, та дизайн.</a:t>
          </a:r>
          <a:endParaRPr lang="ru-RU"/>
        </a:p>
      </dgm:t>
    </dgm:pt>
    <dgm:pt modelId="{CFE0B3ED-0772-47CA-9007-9EEC8F27B561}" type="parTrans" cxnId="{A75884FA-B7D7-496F-A156-EF829AA2F7E8}">
      <dgm:prSet/>
      <dgm:spPr/>
      <dgm:t>
        <a:bodyPr/>
        <a:lstStyle/>
        <a:p>
          <a:endParaRPr lang="uk-UA"/>
        </a:p>
      </dgm:t>
    </dgm:pt>
    <dgm:pt modelId="{9A3C90BE-1401-47E4-A005-23C568A5BEBC}" type="sibTrans" cxnId="{A75884FA-B7D7-496F-A156-EF829AA2F7E8}">
      <dgm:prSet/>
      <dgm:spPr/>
      <dgm:t>
        <a:bodyPr/>
        <a:lstStyle/>
        <a:p>
          <a:endParaRPr lang="uk-UA"/>
        </a:p>
      </dgm:t>
    </dgm:pt>
    <dgm:pt modelId="{E59A040A-294C-441A-BD28-FADDB476E3EA}">
      <dgm:prSet/>
      <dgm:spPr/>
      <dgm:t>
        <a:bodyPr/>
        <a:lstStyle/>
        <a:p>
          <a:pPr rtl="0"/>
          <a:r>
            <a:rPr lang="ru-RU" b="1" u="sng" baseline="0" smtClean="0"/>
            <a:t>Часові мистецтва</a:t>
          </a:r>
          <a:r>
            <a:rPr lang="ru-RU" baseline="0" smtClean="0"/>
            <a:t> — </a:t>
          </a:r>
          <a:r>
            <a:rPr lang="ru-RU" i="1" baseline="0" smtClean="0"/>
            <a:t>радіо, музика, література</a:t>
          </a:r>
          <a:endParaRPr lang="ru-RU"/>
        </a:p>
      </dgm:t>
    </dgm:pt>
    <dgm:pt modelId="{7DC4D1D2-4080-468F-88CE-A4B875D0D605}" type="parTrans" cxnId="{5F72DD98-6F83-4D6D-9E48-61CA7F210D79}">
      <dgm:prSet/>
      <dgm:spPr/>
      <dgm:t>
        <a:bodyPr/>
        <a:lstStyle/>
        <a:p>
          <a:endParaRPr lang="uk-UA"/>
        </a:p>
      </dgm:t>
    </dgm:pt>
    <dgm:pt modelId="{79D897E4-43C8-4229-8105-424A35CA9F00}" type="sibTrans" cxnId="{5F72DD98-6F83-4D6D-9E48-61CA7F210D79}">
      <dgm:prSet/>
      <dgm:spPr/>
      <dgm:t>
        <a:bodyPr/>
        <a:lstStyle/>
        <a:p>
          <a:endParaRPr lang="uk-UA"/>
        </a:p>
      </dgm:t>
    </dgm:pt>
    <dgm:pt modelId="{E7FC05B0-85EC-409C-907D-6DC1BFC6B0D8}">
      <dgm:prSet/>
      <dgm:spPr/>
      <dgm:t>
        <a:bodyPr/>
        <a:lstStyle/>
        <a:p>
          <a:pPr rtl="0"/>
          <a:r>
            <a:rPr lang="ru-RU" b="1" u="sng" baseline="0" smtClean="0"/>
            <a:t>Просторово-часові</a:t>
          </a:r>
          <a:r>
            <a:rPr lang="ru-RU" baseline="0" smtClean="0"/>
            <a:t> — </a:t>
          </a:r>
          <a:r>
            <a:rPr lang="ru-RU" i="1" baseline="0" smtClean="0"/>
            <a:t>кіномистецтво, театр, танець, циркове мистецтво, відеогра тощо.</a:t>
          </a:r>
          <a:endParaRPr lang="ru-RU"/>
        </a:p>
      </dgm:t>
    </dgm:pt>
    <dgm:pt modelId="{4FA2B2EC-7A67-48F6-BE98-5E5AFCB9A398}" type="parTrans" cxnId="{3BFC667A-074F-45A0-BDAC-49D00806B7EF}">
      <dgm:prSet/>
      <dgm:spPr/>
      <dgm:t>
        <a:bodyPr/>
        <a:lstStyle/>
        <a:p>
          <a:endParaRPr lang="uk-UA"/>
        </a:p>
      </dgm:t>
    </dgm:pt>
    <dgm:pt modelId="{2FDE78F8-8778-490C-81FE-D9359AFE02A1}" type="sibTrans" cxnId="{3BFC667A-074F-45A0-BDAC-49D00806B7EF}">
      <dgm:prSet/>
      <dgm:spPr/>
      <dgm:t>
        <a:bodyPr/>
        <a:lstStyle/>
        <a:p>
          <a:endParaRPr lang="uk-UA"/>
        </a:p>
      </dgm:t>
    </dgm:pt>
    <dgm:pt modelId="{C7F54671-0DC4-4010-969F-0D12636F4862}">
      <dgm:prSet/>
      <dgm:spPr/>
      <dgm:t>
        <a:bodyPr/>
        <a:lstStyle/>
        <a:p>
          <a:pPr rtl="0"/>
          <a:r>
            <a:rPr lang="ru-RU" b="1" u="sng" baseline="0" smtClean="0"/>
            <a:t>Слухові</a:t>
          </a:r>
          <a:r>
            <a:rPr lang="ru-RU" baseline="0" smtClean="0"/>
            <a:t> — </a:t>
          </a:r>
          <a:r>
            <a:rPr lang="ru-RU" b="1" i="1" baseline="0" smtClean="0"/>
            <a:t>музика</a:t>
          </a:r>
          <a:r>
            <a:rPr lang="ru-RU" i="1" baseline="0" smtClean="0"/>
            <a:t>, радіо</a:t>
          </a:r>
          <a:endParaRPr lang="ru-RU"/>
        </a:p>
      </dgm:t>
    </dgm:pt>
    <dgm:pt modelId="{0D9279A9-B4DB-4897-8F58-DD01A5155650}" type="parTrans" cxnId="{FF4AA33C-EFD3-4759-A21C-6C0CA94B71A2}">
      <dgm:prSet/>
      <dgm:spPr/>
      <dgm:t>
        <a:bodyPr/>
        <a:lstStyle/>
        <a:p>
          <a:endParaRPr lang="uk-UA"/>
        </a:p>
      </dgm:t>
    </dgm:pt>
    <dgm:pt modelId="{BAF1C2A7-1C12-4111-A44A-3A81683F1D98}" type="sibTrans" cxnId="{FF4AA33C-EFD3-4759-A21C-6C0CA94B71A2}">
      <dgm:prSet/>
      <dgm:spPr/>
      <dgm:t>
        <a:bodyPr/>
        <a:lstStyle/>
        <a:p>
          <a:endParaRPr lang="uk-UA"/>
        </a:p>
      </dgm:t>
    </dgm:pt>
    <dgm:pt modelId="{02E8D0F3-F70D-4B07-8E34-E5EACC801ED0}">
      <dgm:prSet/>
      <dgm:spPr/>
      <dgm:t>
        <a:bodyPr/>
        <a:lstStyle/>
        <a:p>
          <a:pPr rtl="0"/>
          <a:r>
            <a:rPr lang="ru-RU" b="1" u="sng" baseline="0" smtClean="0"/>
            <a:t>Зорові</a:t>
          </a:r>
          <a:r>
            <a:rPr lang="ru-RU" baseline="0" smtClean="0"/>
            <a:t> — </a:t>
          </a:r>
          <a:r>
            <a:rPr lang="ru-RU" i="1" baseline="0" smtClean="0"/>
            <a:t>архітектура, скульптура, живопис, графіка, художня фотографія</a:t>
          </a:r>
          <a:endParaRPr lang="ru-RU"/>
        </a:p>
      </dgm:t>
    </dgm:pt>
    <dgm:pt modelId="{5753671B-B200-4D7B-8014-E12BA3EF0A27}" type="parTrans" cxnId="{88A9A501-6820-41C8-ADD8-3264B77475C0}">
      <dgm:prSet/>
      <dgm:spPr/>
      <dgm:t>
        <a:bodyPr/>
        <a:lstStyle/>
        <a:p>
          <a:endParaRPr lang="uk-UA"/>
        </a:p>
      </dgm:t>
    </dgm:pt>
    <dgm:pt modelId="{BA4CCB73-EE90-4BDF-BC21-EBF4C60C665E}" type="sibTrans" cxnId="{88A9A501-6820-41C8-ADD8-3264B77475C0}">
      <dgm:prSet/>
      <dgm:spPr/>
      <dgm:t>
        <a:bodyPr/>
        <a:lstStyle/>
        <a:p>
          <a:endParaRPr lang="uk-UA"/>
        </a:p>
      </dgm:t>
    </dgm:pt>
    <dgm:pt modelId="{D209076A-8DDA-47B5-BDF9-80A75EC39A2C}">
      <dgm:prSet/>
      <dgm:spPr/>
      <dgm:t>
        <a:bodyPr/>
        <a:lstStyle/>
        <a:p>
          <a:pPr rtl="0"/>
          <a:r>
            <a:rPr lang="ru-RU" b="1" u="sng" baseline="0" smtClean="0"/>
            <a:t>Зорово-слухові</a:t>
          </a:r>
          <a:r>
            <a:rPr lang="ru-RU" u="sng" baseline="0" smtClean="0"/>
            <a:t> </a:t>
          </a:r>
          <a:r>
            <a:rPr lang="ru-RU" baseline="0" smtClean="0"/>
            <a:t>— </a:t>
          </a:r>
          <a:r>
            <a:rPr lang="ru-RU" i="1" baseline="0" smtClean="0"/>
            <a:t>театр, кіно, відеогра</a:t>
          </a:r>
          <a:r>
            <a:rPr lang="ru-RU" baseline="0" smtClean="0"/>
            <a:t>.</a:t>
          </a:r>
          <a:endParaRPr lang="ru-RU"/>
        </a:p>
      </dgm:t>
    </dgm:pt>
    <dgm:pt modelId="{82FB395C-BD61-4082-9859-A5264ACBBC88}" type="parTrans" cxnId="{CF0E3BA0-8992-4403-B0CF-58A2AA2BEEDD}">
      <dgm:prSet/>
      <dgm:spPr/>
      <dgm:t>
        <a:bodyPr/>
        <a:lstStyle/>
        <a:p>
          <a:endParaRPr lang="uk-UA"/>
        </a:p>
      </dgm:t>
    </dgm:pt>
    <dgm:pt modelId="{B3768EEB-0DF1-4D66-8B33-F6FE55B50915}" type="sibTrans" cxnId="{CF0E3BA0-8992-4403-B0CF-58A2AA2BEEDD}">
      <dgm:prSet/>
      <dgm:spPr/>
      <dgm:t>
        <a:bodyPr/>
        <a:lstStyle/>
        <a:p>
          <a:endParaRPr lang="uk-UA"/>
        </a:p>
      </dgm:t>
    </dgm:pt>
    <dgm:pt modelId="{FE450D75-5B37-41BC-B4A1-1CB6DF0B42E7}" type="pres">
      <dgm:prSet presAssocID="{3C1BDDFC-8AF5-4863-84DC-77FB3D2FC8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1C90566-3146-407D-8C36-D9902B3B86F1}" type="pres">
      <dgm:prSet presAssocID="{2D96FE3B-C640-4CC2-BE90-90E24C92343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D2DD5A-9A40-43CE-84CC-0C49DCFB0715}" type="pres">
      <dgm:prSet presAssocID="{9A3C90BE-1401-47E4-A005-23C568A5BEBC}" presName="spacer" presStyleCnt="0"/>
      <dgm:spPr/>
    </dgm:pt>
    <dgm:pt modelId="{372C4B39-566C-4C14-AA85-904FE082EE2E}" type="pres">
      <dgm:prSet presAssocID="{E59A040A-294C-441A-BD28-FADDB476E3E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BEBAEE-37A1-4AD5-8947-3530D854613D}" type="pres">
      <dgm:prSet presAssocID="{79D897E4-43C8-4229-8105-424A35CA9F00}" presName="spacer" presStyleCnt="0"/>
      <dgm:spPr/>
    </dgm:pt>
    <dgm:pt modelId="{C9E383C4-9825-48D9-AF98-507151191DFD}" type="pres">
      <dgm:prSet presAssocID="{E7FC05B0-85EC-409C-907D-6DC1BFC6B0D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5008EC-3013-4AA5-B9C6-5DCD3C220A0E}" type="pres">
      <dgm:prSet presAssocID="{2FDE78F8-8778-490C-81FE-D9359AFE02A1}" presName="spacer" presStyleCnt="0"/>
      <dgm:spPr/>
    </dgm:pt>
    <dgm:pt modelId="{34F9E6A0-13B6-482B-B53C-B9E089448153}" type="pres">
      <dgm:prSet presAssocID="{C7F54671-0DC4-4010-969F-0D12636F486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07BBD3-012E-45AA-A91F-0AEF638A6740}" type="pres">
      <dgm:prSet presAssocID="{BAF1C2A7-1C12-4111-A44A-3A81683F1D98}" presName="spacer" presStyleCnt="0"/>
      <dgm:spPr/>
    </dgm:pt>
    <dgm:pt modelId="{24B5038C-8B23-4121-AAE3-FEB146766299}" type="pres">
      <dgm:prSet presAssocID="{02E8D0F3-F70D-4B07-8E34-E5EACC801ED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52448B-72B5-4EE1-89D2-3B2172B2CD76}" type="pres">
      <dgm:prSet presAssocID="{BA4CCB73-EE90-4BDF-BC21-EBF4C60C665E}" presName="spacer" presStyleCnt="0"/>
      <dgm:spPr/>
    </dgm:pt>
    <dgm:pt modelId="{20956507-2944-472B-8772-9F4F9D531167}" type="pres">
      <dgm:prSet presAssocID="{D209076A-8DDA-47B5-BDF9-80A75EC39A2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2E6149B-D7AA-422A-B641-EBD5F054AE7E}" type="presOf" srcId="{E7FC05B0-85EC-409C-907D-6DC1BFC6B0D8}" destId="{C9E383C4-9825-48D9-AF98-507151191DFD}" srcOrd="0" destOrd="0" presId="urn:microsoft.com/office/officeart/2005/8/layout/vList2"/>
    <dgm:cxn modelId="{8CBAABA0-BB5B-406A-B6A5-D918A9E207CF}" type="presOf" srcId="{02E8D0F3-F70D-4B07-8E34-E5EACC801ED0}" destId="{24B5038C-8B23-4121-AAE3-FEB146766299}" srcOrd="0" destOrd="0" presId="urn:microsoft.com/office/officeart/2005/8/layout/vList2"/>
    <dgm:cxn modelId="{5F72DD98-6F83-4D6D-9E48-61CA7F210D79}" srcId="{3C1BDDFC-8AF5-4863-84DC-77FB3D2FC8BD}" destId="{E59A040A-294C-441A-BD28-FADDB476E3EA}" srcOrd="1" destOrd="0" parTransId="{7DC4D1D2-4080-468F-88CE-A4B875D0D605}" sibTransId="{79D897E4-43C8-4229-8105-424A35CA9F00}"/>
    <dgm:cxn modelId="{56EBD867-BDF5-48EF-BABB-70EF4983D12C}" type="presOf" srcId="{3C1BDDFC-8AF5-4863-84DC-77FB3D2FC8BD}" destId="{FE450D75-5B37-41BC-B4A1-1CB6DF0B42E7}" srcOrd="0" destOrd="0" presId="urn:microsoft.com/office/officeart/2005/8/layout/vList2"/>
    <dgm:cxn modelId="{FF4AA33C-EFD3-4759-A21C-6C0CA94B71A2}" srcId="{3C1BDDFC-8AF5-4863-84DC-77FB3D2FC8BD}" destId="{C7F54671-0DC4-4010-969F-0D12636F4862}" srcOrd="3" destOrd="0" parTransId="{0D9279A9-B4DB-4897-8F58-DD01A5155650}" sibTransId="{BAF1C2A7-1C12-4111-A44A-3A81683F1D98}"/>
    <dgm:cxn modelId="{48D8492B-BAB3-4F64-B89D-11348CB6852D}" type="presOf" srcId="{2D96FE3B-C640-4CC2-BE90-90E24C923435}" destId="{01C90566-3146-407D-8C36-D9902B3B86F1}" srcOrd="0" destOrd="0" presId="urn:microsoft.com/office/officeart/2005/8/layout/vList2"/>
    <dgm:cxn modelId="{7F26F62E-E10D-403A-92FA-75ABC2DE4F92}" type="presOf" srcId="{C7F54671-0DC4-4010-969F-0D12636F4862}" destId="{34F9E6A0-13B6-482B-B53C-B9E089448153}" srcOrd="0" destOrd="0" presId="urn:microsoft.com/office/officeart/2005/8/layout/vList2"/>
    <dgm:cxn modelId="{3BFC667A-074F-45A0-BDAC-49D00806B7EF}" srcId="{3C1BDDFC-8AF5-4863-84DC-77FB3D2FC8BD}" destId="{E7FC05B0-85EC-409C-907D-6DC1BFC6B0D8}" srcOrd="2" destOrd="0" parTransId="{4FA2B2EC-7A67-48F6-BE98-5E5AFCB9A398}" sibTransId="{2FDE78F8-8778-490C-81FE-D9359AFE02A1}"/>
    <dgm:cxn modelId="{233A65EC-5B2C-4E37-9855-B36CBC0FEB19}" type="presOf" srcId="{D209076A-8DDA-47B5-BDF9-80A75EC39A2C}" destId="{20956507-2944-472B-8772-9F4F9D531167}" srcOrd="0" destOrd="0" presId="urn:microsoft.com/office/officeart/2005/8/layout/vList2"/>
    <dgm:cxn modelId="{BFD8BAFA-13C1-4940-AD0A-BF24B75B7194}" type="presOf" srcId="{E59A040A-294C-441A-BD28-FADDB476E3EA}" destId="{372C4B39-566C-4C14-AA85-904FE082EE2E}" srcOrd="0" destOrd="0" presId="urn:microsoft.com/office/officeart/2005/8/layout/vList2"/>
    <dgm:cxn modelId="{88A9A501-6820-41C8-ADD8-3264B77475C0}" srcId="{3C1BDDFC-8AF5-4863-84DC-77FB3D2FC8BD}" destId="{02E8D0F3-F70D-4B07-8E34-E5EACC801ED0}" srcOrd="4" destOrd="0" parTransId="{5753671B-B200-4D7B-8014-E12BA3EF0A27}" sibTransId="{BA4CCB73-EE90-4BDF-BC21-EBF4C60C665E}"/>
    <dgm:cxn modelId="{CF0E3BA0-8992-4403-B0CF-58A2AA2BEEDD}" srcId="{3C1BDDFC-8AF5-4863-84DC-77FB3D2FC8BD}" destId="{D209076A-8DDA-47B5-BDF9-80A75EC39A2C}" srcOrd="5" destOrd="0" parTransId="{82FB395C-BD61-4082-9859-A5264ACBBC88}" sibTransId="{B3768EEB-0DF1-4D66-8B33-F6FE55B50915}"/>
    <dgm:cxn modelId="{A75884FA-B7D7-496F-A156-EF829AA2F7E8}" srcId="{3C1BDDFC-8AF5-4863-84DC-77FB3D2FC8BD}" destId="{2D96FE3B-C640-4CC2-BE90-90E24C923435}" srcOrd="0" destOrd="0" parTransId="{CFE0B3ED-0772-47CA-9007-9EEC8F27B561}" sibTransId="{9A3C90BE-1401-47E4-A005-23C568A5BEBC}"/>
    <dgm:cxn modelId="{25754BDB-7BA0-46D0-BA74-23487F83612D}" type="presParOf" srcId="{FE450D75-5B37-41BC-B4A1-1CB6DF0B42E7}" destId="{01C90566-3146-407D-8C36-D9902B3B86F1}" srcOrd="0" destOrd="0" presId="urn:microsoft.com/office/officeart/2005/8/layout/vList2"/>
    <dgm:cxn modelId="{CD4A3E0F-C54B-44A3-9550-2BB9CA8E580B}" type="presParOf" srcId="{FE450D75-5B37-41BC-B4A1-1CB6DF0B42E7}" destId="{30D2DD5A-9A40-43CE-84CC-0C49DCFB0715}" srcOrd="1" destOrd="0" presId="urn:microsoft.com/office/officeart/2005/8/layout/vList2"/>
    <dgm:cxn modelId="{0B0CE3F8-6F04-4A12-853F-73C07D4E6C32}" type="presParOf" srcId="{FE450D75-5B37-41BC-B4A1-1CB6DF0B42E7}" destId="{372C4B39-566C-4C14-AA85-904FE082EE2E}" srcOrd="2" destOrd="0" presId="urn:microsoft.com/office/officeart/2005/8/layout/vList2"/>
    <dgm:cxn modelId="{F2AC528D-46D3-46A9-B964-88F59228FBED}" type="presParOf" srcId="{FE450D75-5B37-41BC-B4A1-1CB6DF0B42E7}" destId="{63BEBAEE-37A1-4AD5-8947-3530D854613D}" srcOrd="3" destOrd="0" presId="urn:microsoft.com/office/officeart/2005/8/layout/vList2"/>
    <dgm:cxn modelId="{209F9125-4A3D-4D5F-855E-4864D0432EB7}" type="presParOf" srcId="{FE450D75-5B37-41BC-B4A1-1CB6DF0B42E7}" destId="{C9E383C4-9825-48D9-AF98-507151191DFD}" srcOrd="4" destOrd="0" presId="urn:microsoft.com/office/officeart/2005/8/layout/vList2"/>
    <dgm:cxn modelId="{CC4FCBDA-1991-42D0-9EDD-34A25A52ED19}" type="presParOf" srcId="{FE450D75-5B37-41BC-B4A1-1CB6DF0B42E7}" destId="{FC5008EC-3013-4AA5-B9C6-5DCD3C220A0E}" srcOrd="5" destOrd="0" presId="urn:microsoft.com/office/officeart/2005/8/layout/vList2"/>
    <dgm:cxn modelId="{7C1874F3-6716-445C-8FBB-69EA474CA19B}" type="presParOf" srcId="{FE450D75-5B37-41BC-B4A1-1CB6DF0B42E7}" destId="{34F9E6A0-13B6-482B-B53C-B9E089448153}" srcOrd="6" destOrd="0" presId="urn:microsoft.com/office/officeart/2005/8/layout/vList2"/>
    <dgm:cxn modelId="{48DE0D67-3C66-4FA6-8531-F259F5D73E60}" type="presParOf" srcId="{FE450D75-5B37-41BC-B4A1-1CB6DF0B42E7}" destId="{3D07BBD3-012E-45AA-A91F-0AEF638A6740}" srcOrd="7" destOrd="0" presId="urn:microsoft.com/office/officeart/2005/8/layout/vList2"/>
    <dgm:cxn modelId="{7F9C73BA-0C18-4528-BA8A-39F20A1A4CA9}" type="presParOf" srcId="{FE450D75-5B37-41BC-B4A1-1CB6DF0B42E7}" destId="{24B5038C-8B23-4121-AAE3-FEB146766299}" srcOrd="8" destOrd="0" presId="urn:microsoft.com/office/officeart/2005/8/layout/vList2"/>
    <dgm:cxn modelId="{374C51B7-1B63-4814-9B50-A258E3ACC7B6}" type="presParOf" srcId="{FE450D75-5B37-41BC-B4A1-1CB6DF0B42E7}" destId="{FB52448B-72B5-4EE1-89D2-3B2172B2CD76}" srcOrd="9" destOrd="0" presId="urn:microsoft.com/office/officeart/2005/8/layout/vList2"/>
    <dgm:cxn modelId="{D8F3BFA1-5644-49AF-862F-BD235253E8A9}" type="presParOf" srcId="{FE450D75-5B37-41BC-B4A1-1CB6DF0B42E7}" destId="{20956507-2944-472B-8772-9F4F9D5311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8393E0-40AB-4AC4-9B8C-21C46992A57E}" type="doc">
      <dgm:prSet loTypeId="urn:microsoft.com/office/officeart/2005/8/layout/orgChart1" loCatId="hierarchy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4DB71434-78CF-4424-91E9-0890FE53EF21}">
      <dgm:prSet phldrT="[Текст]"/>
      <dgm:spPr/>
      <dgm:t>
        <a:bodyPr/>
        <a:lstStyle/>
        <a:p>
          <a:r>
            <a:rPr lang="ru-RU" b="0" i="0" dirty="0" smtClean="0"/>
            <a:t>З точки </a:t>
          </a:r>
          <a:r>
            <a:rPr lang="ru-RU" b="0" i="0" dirty="0" err="1" smtClean="0"/>
            <a:t>зору</a:t>
          </a:r>
          <a:r>
            <a:rPr lang="ru-RU" b="0" i="0" dirty="0" smtClean="0"/>
            <a:t> </a:t>
          </a:r>
          <a:r>
            <a:rPr lang="ru-RU" b="0" i="0" dirty="0" err="1" smtClean="0"/>
            <a:t>класифікацій</a:t>
          </a:r>
          <a:r>
            <a:rPr lang="ru-RU" b="0" i="0" dirty="0" smtClean="0"/>
            <a:t> </a:t>
          </a:r>
          <a:r>
            <a:rPr lang="ru-RU" b="0" i="0" dirty="0" err="1" smtClean="0"/>
            <a:t>мистецтв</a:t>
          </a:r>
          <a:r>
            <a:rPr lang="ru-RU" b="0" i="0" dirty="0" smtClean="0"/>
            <a:t> </a:t>
          </a:r>
          <a:r>
            <a:rPr lang="ru-RU" b="0" i="0" dirty="0" err="1" smtClean="0"/>
            <a:t>музика</a:t>
          </a:r>
          <a:r>
            <a:rPr lang="ru-RU" b="0" i="0" dirty="0" smtClean="0"/>
            <a:t> є:</a:t>
          </a:r>
          <a:endParaRPr lang="uk-UA" dirty="0"/>
        </a:p>
      </dgm:t>
    </dgm:pt>
    <dgm:pt modelId="{9026A2C3-A6D2-4F20-9360-32DC7529106A}" type="parTrans" cxnId="{9CA62098-27BA-4CC5-8230-8C85D3541E41}">
      <dgm:prSet/>
      <dgm:spPr/>
      <dgm:t>
        <a:bodyPr/>
        <a:lstStyle/>
        <a:p>
          <a:endParaRPr lang="uk-UA"/>
        </a:p>
      </dgm:t>
    </dgm:pt>
    <dgm:pt modelId="{5CFD72E7-9F63-4CD8-A863-FEE44E93740E}" type="sibTrans" cxnId="{9CA62098-27BA-4CC5-8230-8C85D3541E41}">
      <dgm:prSet/>
      <dgm:spPr/>
      <dgm:t>
        <a:bodyPr/>
        <a:lstStyle/>
        <a:p>
          <a:endParaRPr lang="uk-UA"/>
        </a:p>
      </dgm:t>
    </dgm:pt>
    <dgm:pt modelId="{20A69DA3-5A4B-4EE9-A6C4-F5341497F357}">
      <dgm:prSet phldrT="[Текст]"/>
      <dgm:spPr/>
      <dgm:t>
        <a:bodyPr/>
        <a:lstStyle/>
        <a:p>
          <a:r>
            <a:rPr lang="uk-UA" dirty="0" smtClean="0"/>
            <a:t>Часовим мистецтвом</a:t>
          </a:r>
          <a:endParaRPr lang="uk-UA" dirty="0"/>
        </a:p>
      </dgm:t>
    </dgm:pt>
    <dgm:pt modelId="{7A227FFB-7A7D-4F13-BFD5-CEE5373B79A5}" type="parTrans" cxnId="{458FB016-1708-48E8-8F76-EA88EC21665A}">
      <dgm:prSet/>
      <dgm:spPr/>
      <dgm:t>
        <a:bodyPr/>
        <a:lstStyle/>
        <a:p>
          <a:endParaRPr lang="uk-UA"/>
        </a:p>
      </dgm:t>
    </dgm:pt>
    <dgm:pt modelId="{D70B0CFA-C5B0-4D8B-A0E4-91F591C4A895}" type="sibTrans" cxnId="{458FB016-1708-48E8-8F76-EA88EC21665A}">
      <dgm:prSet/>
      <dgm:spPr/>
      <dgm:t>
        <a:bodyPr/>
        <a:lstStyle/>
        <a:p>
          <a:endParaRPr lang="uk-UA"/>
        </a:p>
      </dgm:t>
    </dgm:pt>
    <dgm:pt modelId="{14B96261-D539-4380-A25B-139E23D0A676}">
      <dgm:prSet phldrT="[Текст]"/>
      <dgm:spPr/>
      <dgm:t>
        <a:bodyPr/>
        <a:lstStyle/>
        <a:p>
          <a:r>
            <a:rPr lang="ru-RU" b="0" i="0" dirty="0" err="1" smtClean="0"/>
            <a:t>Виконавським</a:t>
          </a:r>
          <a:r>
            <a:rPr lang="ru-RU" b="0" i="0" dirty="0" smtClean="0"/>
            <a:t> </a:t>
          </a:r>
          <a:r>
            <a:rPr lang="ru-RU" b="0" i="0" dirty="0" err="1" smtClean="0"/>
            <a:t>мистецтвом</a:t>
          </a:r>
          <a:endParaRPr lang="uk-UA" dirty="0"/>
        </a:p>
      </dgm:t>
    </dgm:pt>
    <dgm:pt modelId="{1A5C0518-753A-489F-84F8-148DF8D5C8D9}" type="parTrans" cxnId="{1D3D180B-7664-4C79-B5AE-CD06032DF0A5}">
      <dgm:prSet/>
      <dgm:spPr/>
      <dgm:t>
        <a:bodyPr/>
        <a:lstStyle/>
        <a:p>
          <a:endParaRPr lang="uk-UA"/>
        </a:p>
      </dgm:t>
    </dgm:pt>
    <dgm:pt modelId="{9EA656F2-ED3A-4D70-8F40-26A7979B0194}" type="sibTrans" cxnId="{1D3D180B-7664-4C79-B5AE-CD06032DF0A5}">
      <dgm:prSet/>
      <dgm:spPr/>
      <dgm:t>
        <a:bodyPr/>
        <a:lstStyle/>
        <a:p>
          <a:endParaRPr lang="uk-UA"/>
        </a:p>
      </dgm:t>
    </dgm:pt>
    <dgm:pt modelId="{A5EF221B-480D-4AE8-87DA-35BFF64D189E}">
      <dgm:prSet phldrT="[Текст]"/>
      <dgm:spPr/>
      <dgm:t>
        <a:bodyPr/>
        <a:lstStyle/>
        <a:p>
          <a:r>
            <a:rPr lang="ru-RU" b="0" i="0" dirty="0" err="1" smtClean="0"/>
            <a:t>Незображальним</a:t>
          </a:r>
          <a:r>
            <a:rPr lang="ru-RU" b="0" i="0" dirty="0" smtClean="0"/>
            <a:t> </a:t>
          </a:r>
          <a:r>
            <a:rPr lang="ru-RU" b="0" i="0" dirty="0" err="1" smtClean="0"/>
            <a:t>мистецтвом</a:t>
          </a:r>
          <a:endParaRPr lang="uk-UA" dirty="0"/>
        </a:p>
      </dgm:t>
    </dgm:pt>
    <dgm:pt modelId="{FF7A34BD-5829-44D0-A02D-E27F5BC3BF6E}" type="parTrans" cxnId="{2259160F-6CC7-4E2A-9C3F-D604A1947DB0}">
      <dgm:prSet/>
      <dgm:spPr/>
      <dgm:t>
        <a:bodyPr/>
        <a:lstStyle/>
        <a:p>
          <a:endParaRPr lang="uk-UA"/>
        </a:p>
      </dgm:t>
    </dgm:pt>
    <dgm:pt modelId="{A37B3F73-C4A2-4CFE-A3D8-D1349668E475}" type="sibTrans" cxnId="{2259160F-6CC7-4E2A-9C3F-D604A1947DB0}">
      <dgm:prSet/>
      <dgm:spPr/>
      <dgm:t>
        <a:bodyPr/>
        <a:lstStyle/>
        <a:p>
          <a:endParaRPr lang="uk-UA"/>
        </a:p>
      </dgm:t>
    </dgm:pt>
    <dgm:pt modelId="{9B39D610-45E2-4358-BC54-E0F3932F90A7}" type="pres">
      <dgm:prSet presAssocID="{B18393E0-40AB-4AC4-9B8C-21C46992A57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21E1E243-297D-42F1-B522-38140502DB1D}" type="pres">
      <dgm:prSet presAssocID="{4DB71434-78CF-4424-91E9-0890FE53EF21}" presName="hierRoot1" presStyleCnt="0">
        <dgm:presLayoutVars>
          <dgm:hierBranch val="init"/>
        </dgm:presLayoutVars>
      </dgm:prSet>
      <dgm:spPr/>
    </dgm:pt>
    <dgm:pt modelId="{95609B38-E23D-4774-B105-76FE32FE10C4}" type="pres">
      <dgm:prSet presAssocID="{4DB71434-78CF-4424-91E9-0890FE53EF21}" presName="rootComposite1" presStyleCnt="0"/>
      <dgm:spPr/>
    </dgm:pt>
    <dgm:pt modelId="{25CBCB41-3931-4930-9ABC-618CD4916551}" type="pres">
      <dgm:prSet presAssocID="{4DB71434-78CF-4424-91E9-0890FE53EF21}" presName="rootText1" presStyleLbl="node0" presStyleIdx="0" presStyleCnt="1" custScaleX="144742" custScaleY="114149" custLinFactNeighborX="1348" custLinFactNeighborY="-6420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AB81A43-F3E2-4B9B-B1B6-2C14DF9B171F}" type="pres">
      <dgm:prSet presAssocID="{4DB71434-78CF-4424-91E9-0890FE53EF21}" presName="rootConnector1" presStyleLbl="node1" presStyleIdx="0" presStyleCnt="0"/>
      <dgm:spPr/>
      <dgm:t>
        <a:bodyPr/>
        <a:lstStyle/>
        <a:p>
          <a:endParaRPr lang="uk-UA"/>
        </a:p>
      </dgm:t>
    </dgm:pt>
    <dgm:pt modelId="{FAC3A623-8410-4D5C-AEE1-B918EC89D8EA}" type="pres">
      <dgm:prSet presAssocID="{4DB71434-78CF-4424-91E9-0890FE53EF21}" presName="hierChild2" presStyleCnt="0"/>
      <dgm:spPr/>
    </dgm:pt>
    <dgm:pt modelId="{49E32C45-616F-47AE-9DAA-CC3D009308CB}" type="pres">
      <dgm:prSet presAssocID="{7A227FFB-7A7D-4F13-BFD5-CEE5373B79A5}" presName="Name37" presStyleLbl="parChTrans1D2" presStyleIdx="0" presStyleCnt="3"/>
      <dgm:spPr/>
      <dgm:t>
        <a:bodyPr/>
        <a:lstStyle/>
        <a:p>
          <a:endParaRPr lang="uk-UA"/>
        </a:p>
      </dgm:t>
    </dgm:pt>
    <dgm:pt modelId="{C3202C2A-3F4D-4B52-9170-BC1421CF30AB}" type="pres">
      <dgm:prSet presAssocID="{20A69DA3-5A4B-4EE9-A6C4-F5341497F357}" presName="hierRoot2" presStyleCnt="0">
        <dgm:presLayoutVars>
          <dgm:hierBranch val="init"/>
        </dgm:presLayoutVars>
      </dgm:prSet>
      <dgm:spPr/>
    </dgm:pt>
    <dgm:pt modelId="{6F25A862-C8F6-4B4F-A8B9-2A069E328D8A}" type="pres">
      <dgm:prSet presAssocID="{20A69DA3-5A4B-4EE9-A6C4-F5341497F357}" presName="rootComposite" presStyleCnt="0"/>
      <dgm:spPr/>
    </dgm:pt>
    <dgm:pt modelId="{F2493D58-7CF2-4ADE-B012-036E53035F45}" type="pres">
      <dgm:prSet presAssocID="{20A69DA3-5A4B-4EE9-A6C4-F5341497F357}" presName="rootText" presStyleLbl="node2" presStyleIdx="0" presStyleCnt="3" custScaleY="67250" custLinFactNeighborX="-23" custLinFactNeighborY="-2207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4CB8599-A9A6-4B68-A120-02199E85F86C}" type="pres">
      <dgm:prSet presAssocID="{20A69DA3-5A4B-4EE9-A6C4-F5341497F357}" presName="rootConnector" presStyleLbl="node2" presStyleIdx="0" presStyleCnt="3"/>
      <dgm:spPr/>
      <dgm:t>
        <a:bodyPr/>
        <a:lstStyle/>
        <a:p>
          <a:endParaRPr lang="uk-UA"/>
        </a:p>
      </dgm:t>
    </dgm:pt>
    <dgm:pt modelId="{3EA021EB-07AA-40AB-B587-2C8B389C3644}" type="pres">
      <dgm:prSet presAssocID="{20A69DA3-5A4B-4EE9-A6C4-F5341497F357}" presName="hierChild4" presStyleCnt="0"/>
      <dgm:spPr/>
    </dgm:pt>
    <dgm:pt modelId="{66BBB388-AD20-4F49-9A37-593D0E74219B}" type="pres">
      <dgm:prSet presAssocID="{20A69DA3-5A4B-4EE9-A6C4-F5341497F357}" presName="hierChild5" presStyleCnt="0"/>
      <dgm:spPr/>
    </dgm:pt>
    <dgm:pt modelId="{97326017-59A5-4DC7-B1B0-7A9279458AAC}" type="pres">
      <dgm:prSet presAssocID="{1A5C0518-753A-489F-84F8-148DF8D5C8D9}" presName="Name37" presStyleLbl="parChTrans1D2" presStyleIdx="1" presStyleCnt="3"/>
      <dgm:spPr/>
      <dgm:t>
        <a:bodyPr/>
        <a:lstStyle/>
        <a:p>
          <a:endParaRPr lang="uk-UA"/>
        </a:p>
      </dgm:t>
    </dgm:pt>
    <dgm:pt modelId="{31E068E6-7258-4FDB-921E-996499B7D7BB}" type="pres">
      <dgm:prSet presAssocID="{14B96261-D539-4380-A25B-139E23D0A676}" presName="hierRoot2" presStyleCnt="0">
        <dgm:presLayoutVars>
          <dgm:hierBranch val="init"/>
        </dgm:presLayoutVars>
      </dgm:prSet>
      <dgm:spPr/>
    </dgm:pt>
    <dgm:pt modelId="{C22F524D-5EB2-4A1B-ACA5-0949037B4CB1}" type="pres">
      <dgm:prSet presAssocID="{14B96261-D539-4380-A25B-139E23D0A676}" presName="rootComposite" presStyleCnt="0"/>
      <dgm:spPr/>
    </dgm:pt>
    <dgm:pt modelId="{EC502FEC-F79A-4B2B-8638-08F8E51D349C}" type="pres">
      <dgm:prSet presAssocID="{14B96261-D539-4380-A25B-139E23D0A676}" presName="rootText" presStyleLbl="node2" presStyleIdx="1" presStyleCnt="3" custScaleY="67251" custLinFactNeighborX="1348" custLinFactNeighborY="-2207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9B990D9-423A-457D-94EF-3A3F1F320923}" type="pres">
      <dgm:prSet presAssocID="{14B96261-D539-4380-A25B-139E23D0A676}" presName="rootConnector" presStyleLbl="node2" presStyleIdx="1" presStyleCnt="3"/>
      <dgm:spPr/>
      <dgm:t>
        <a:bodyPr/>
        <a:lstStyle/>
        <a:p>
          <a:endParaRPr lang="uk-UA"/>
        </a:p>
      </dgm:t>
    </dgm:pt>
    <dgm:pt modelId="{3095898F-5608-4FA4-9728-7ED63C160375}" type="pres">
      <dgm:prSet presAssocID="{14B96261-D539-4380-A25B-139E23D0A676}" presName="hierChild4" presStyleCnt="0"/>
      <dgm:spPr/>
    </dgm:pt>
    <dgm:pt modelId="{8717407D-F797-4542-99BE-1222C28548B4}" type="pres">
      <dgm:prSet presAssocID="{14B96261-D539-4380-A25B-139E23D0A676}" presName="hierChild5" presStyleCnt="0"/>
      <dgm:spPr/>
    </dgm:pt>
    <dgm:pt modelId="{20CD1C22-7BCF-49D7-972F-3EA4E797BB3F}" type="pres">
      <dgm:prSet presAssocID="{FF7A34BD-5829-44D0-A02D-E27F5BC3BF6E}" presName="Name37" presStyleLbl="parChTrans1D2" presStyleIdx="2" presStyleCnt="3"/>
      <dgm:spPr/>
      <dgm:t>
        <a:bodyPr/>
        <a:lstStyle/>
        <a:p>
          <a:endParaRPr lang="uk-UA"/>
        </a:p>
      </dgm:t>
    </dgm:pt>
    <dgm:pt modelId="{D2307CD7-56E0-4651-9B65-3E1315CDDB89}" type="pres">
      <dgm:prSet presAssocID="{A5EF221B-480D-4AE8-87DA-35BFF64D189E}" presName="hierRoot2" presStyleCnt="0">
        <dgm:presLayoutVars>
          <dgm:hierBranch val="init"/>
        </dgm:presLayoutVars>
      </dgm:prSet>
      <dgm:spPr/>
    </dgm:pt>
    <dgm:pt modelId="{AD87778F-21EA-4AFE-8746-0323B9040AC6}" type="pres">
      <dgm:prSet presAssocID="{A5EF221B-480D-4AE8-87DA-35BFF64D189E}" presName="rootComposite" presStyleCnt="0"/>
      <dgm:spPr/>
    </dgm:pt>
    <dgm:pt modelId="{02A5A119-EE02-46EA-8EE1-0146AD8DA5F4}" type="pres">
      <dgm:prSet presAssocID="{A5EF221B-480D-4AE8-87DA-35BFF64D189E}" presName="rootText" presStyleLbl="node2" presStyleIdx="2" presStyleCnt="3" custScaleY="65093" custLinFactNeighborX="-1105" custLinFactNeighborY="-2207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0DA13EE-FE33-4FFD-B702-5B1A1EAA2E89}" type="pres">
      <dgm:prSet presAssocID="{A5EF221B-480D-4AE8-87DA-35BFF64D189E}" presName="rootConnector" presStyleLbl="node2" presStyleIdx="2" presStyleCnt="3"/>
      <dgm:spPr/>
      <dgm:t>
        <a:bodyPr/>
        <a:lstStyle/>
        <a:p>
          <a:endParaRPr lang="uk-UA"/>
        </a:p>
      </dgm:t>
    </dgm:pt>
    <dgm:pt modelId="{438BA9A8-0B8B-444C-8F7B-ED6128C55EAF}" type="pres">
      <dgm:prSet presAssocID="{A5EF221B-480D-4AE8-87DA-35BFF64D189E}" presName="hierChild4" presStyleCnt="0"/>
      <dgm:spPr/>
    </dgm:pt>
    <dgm:pt modelId="{A7C3F3A6-BC84-4551-A17D-F8A5CA2287F0}" type="pres">
      <dgm:prSet presAssocID="{A5EF221B-480D-4AE8-87DA-35BFF64D189E}" presName="hierChild5" presStyleCnt="0"/>
      <dgm:spPr/>
    </dgm:pt>
    <dgm:pt modelId="{A939C64C-5E77-4D9C-AACA-B77229748AE2}" type="pres">
      <dgm:prSet presAssocID="{4DB71434-78CF-4424-91E9-0890FE53EF21}" presName="hierChild3" presStyleCnt="0"/>
      <dgm:spPr/>
    </dgm:pt>
  </dgm:ptLst>
  <dgm:cxnLst>
    <dgm:cxn modelId="{3AC114A8-D501-4C87-BFBF-D2DA3843DF78}" type="presOf" srcId="{4DB71434-78CF-4424-91E9-0890FE53EF21}" destId="{BAB81A43-F3E2-4B9B-B1B6-2C14DF9B171F}" srcOrd="1" destOrd="0" presId="urn:microsoft.com/office/officeart/2005/8/layout/orgChart1"/>
    <dgm:cxn modelId="{2259160F-6CC7-4E2A-9C3F-D604A1947DB0}" srcId="{4DB71434-78CF-4424-91E9-0890FE53EF21}" destId="{A5EF221B-480D-4AE8-87DA-35BFF64D189E}" srcOrd="2" destOrd="0" parTransId="{FF7A34BD-5829-44D0-A02D-E27F5BC3BF6E}" sibTransId="{A37B3F73-C4A2-4CFE-A3D8-D1349668E475}"/>
    <dgm:cxn modelId="{4904744A-EB21-49CB-AEE7-3A16EABCD13C}" type="presOf" srcId="{A5EF221B-480D-4AE8-87DA-35BFF64D189E}" destId="{50DA13EE-FE33-4FFD-B702-5B1A1EAA2E89}" srcOrd="1" destOrd="0" presId="urn:microsoft.com/office/officeart/2005/8/layout/orgChart1"/>
    <dgm:cxn modelId="{DE8BB8F5-4AF1-415E-A199-7C2348D6E157}" type="presOf" srcId="{14B96261-D539-4380-A25B-139E23D0A676}" destId="{EC502FEC-F79A-4B2B-8638-08F8E51D349C}" srcOrd="0" destOrd="0" presId="urn:microsoft.com/office/officeart/2005/8/layout/orgChart1"/>
    <dgm:cxn modelId="{0A061EB4-C239-4789-B389-313D884BBA53}" type="presOf" srcId="{1A5C0518-753A-489F-84F8-148DF8D5C8D9}" destId="{97326017-59A5-4DC7-B1B0-7A9279458AAC}" srcOrd="0" destOrd="0" presId="urn:microsoft.com/office/officeart/2005/8/layout/orgChart1"/>
    <dgm:cxn modelId="{7CB66D98-3E47-4DB5-BBED-8BBF114371E3}" type="presOf" srcId="{20A69DA3-5A4B-4EE9-A6C4-F5341497F357}" destId="{F2493D58-7CF2-4ADE-B012-036E53035F45}" srcOrd="0" destOrd="0" presId="urn:microsoft.com/office/officeart/2005/8/layout/orgChart1"/>
    <dgm:cxn modelId="{458FB016-1708-48E8-8F76-EA88EC21665A}" srcId="{4DB71434-78CF-4424-91E9-0890FE53EF21}" destId="{20A69DA3-5A4B-4EE9-A6C4-F5341497F357}" srcOrd="0" destOrd="0" parTransId="{7A227FFB-7A7D-4F13-BFD5-CEE5373B79A5}" sibTransId="{D70B0CFA-C5B0-4D8B-A0E4-91F591C4A895}"/>
    <dgm:cxn modelId="{2273D6DF-781B-477A-94B6-BC8874BAA286}" type="presOf" srcId="{7A227FFB-7A7D-4F13-BFD5-CEE5373B79A5}" destId="{49E32C45-616F-47AE-9DAA-CC3D009308CB}" srcOrd="0" destOrd="0" presId="urn:microsoft.com/office/officeart/2005/8/layout/orgChart1"/>
    <dgm:cxn modelId="{D7603B03-7150-4DF5-AD97-CBE4E51F3C4E}" type="presOf" srcId="{B18393E0-40AB-4AC4-9B8C-21C46992A57E}" destId="{9B39D610-45E2-4358-BC54-E0F3932F90A7}" srcOrd="0" destOrd="0" presId="urn:microsoft.com/office/officeart/2005/8/layout/orgChart1"/>
    <dgm:cxn modelId="{6324004F-53BE-43AA-96E1-7D4E663E1CA8}" type="presOf" srcId="{4DB71434-78CF-4424-91E9-0890FE53EF21}" destId="{25CBCB41-3931-4930-9ABC-618CD4916551}" srcOrd="0" destOrd="0" presId="urn:microsoft.com/office/officeart/2005/8/layout/orgChart1"/>
    <dgm:cxn modelId="{535BFBCB-C8B8-45A7-A1B3-A3D625936A2D}" type="presOf" srcId="{A5EF221B-480D-4AE8-87DA-35BFF64D189E}" destId="{02A5A119-EE02-46EA-8EE1-0146AD8DA5F4}" srcOrd="0" destOrd="0" presId="urn:microsoft.com/office/officeart/2005/8/layout/orgChart1"/>
    <dgm:cxn modelId="{3F63EAA9-70AB-4B11-AF9B-0558E850D962}" type="presOf" srcId="{20A69DA3-5A4B-4EE9-A6C4-F5341497F357}" destId="{94CB8599-A9A6-4B68-A120-02199E85F86C}" srcOrd="1" destOrd="0" presId="urn:microsoft.com/office/officeart/2005/8/layout/orgChart1"/>
    <dgm:cxn modelId="{3568E21B-E673-49EC-8973-C58898616B54}" type="presOf" srcId="{FF7A34BD-5829-44D0-A02D-E27F5BC3BF6E}" destId="{20CD1C22-7BCF-49D7-972F-3EA4E797BB3F}" srcOrd="0" destOrd="0" presId="urn:microsoft.com/office/officeart/2005/8/layout/orgChart1"/>
    <dgm:cxn modelId="{1D3D180B-7664-4C79-B5AE-CD06032DF0A5}" srcId="{4DB71434-78CF-4424-91E9-0890FE53EF21}" destId="{14B96261-D539-4380-A25B-139E23D0A676}" srcOrd="1" destOrd="0" parTransId="{1A5C0518-753A-489F-84F8-148DF8D5C8D9}" sibTransId="{9EA656F2-ED3A-4D70-8F40-26A7979B0194}"/>
    <dgm:cxn modelId="{9CA62098-27BA-4CC5-8230-8C85D3541E41}" srcId="{B18393E0-40AB-4AC4-9B8C-21C46992A57E}" destId="{4DB71434-78CF-4424-91E9-0890FE53EF21}" srcOrd="0" destOrd="0" parTransId="{9026A2C3-A6D2-4F20-9360-32DC7529106A}" sibTransId="{5CFD72E7-9F63-4CD8-A863-FEE44E93740E}"/>
    <dgm:cxn modelId="{25692B5A-CCBE-401B-8533-A737387EF8D5}" type="presOf" srcId="{14B96261-D539-4380-A25B-139E23D0A676}" destId="{39B990D9-423A-457D-94EF-3A3F1F320923}" srcOrd="1" destOrd="0" presId="urn:microsoft.com/office/officeart/2005/8/layout/orgChart1"/>
    <dgm:cxn modelId="{62A900D1-C49C-4C8B-84A7-CF598AFE0E78}" type="presParOf" srcId="{9B39D610-45E2-4358-BC54-E0F3932F90A7}" destId="{21E1E243-297D-42F1-B522-38140502DB1D}" srcOrd="0" destOrd="0" presId="urn:microsoft.com/office/officeart/2005/8/layout/orgChart1"/>
    <dgm:cxn modelId="{C812DC62-82E5-41D0-A9E4-FFA0C93240CD}" type="presParOf" srcId="{21E1E243-297D-42F1-B522-38140502DB1D}" destId="{95609B38-E23D-4774-B105-76FE32FE10C4}" srcOrd="0" destOrd="0" presId="urn:microsoft.com/office/officeart/2005/8/layout/orgChart1"/>
    <dgm:cxn modelId="{7D5988C7-BDED-4B3D-B6F0-0FB77050CF59}" type="presParOf" srcId="{95609B38-E23D-4774-B105-76FE32FE10C4}" destId="{25CBCB41-3931-4930-9ABC-618CD4916551}" srcOrd="0" destOrd="0" presId="urn:microsoft.com/office/officeart/2005/8/layout/orgChart1"/>
    <dgm:cxn modelId="{FDF51334-16D5-403C-9806-7819C9B05402}" type="presParOf" srcId="{95609B38-E23D-4774-B105-76FE32FE10C4}" destId="{BAB81A43-F3E2-4B9B-B1B6-2C14DF9B171F}" srcOrd="1" destOrd="0" presId="urn:microsoft.com/office/officeart/2005/8/layout/orgChart1"/>
    <dgm:cxn modelId="{803F8DC0-53AB-4D7E-ABBD-383691B19244}" type="presParOf" srcId="{21E1E243-297D-42F1-B522-38140502DB1D}" destId="{FAC3A623-8410-4D5C-AEE1-B918EC89D8EA}" srcOrd="1" destOrd="0" presId="urn:microsoft.com/office/officeart/2005/8/layout/orgChart1"/>
    <dgm:cxn modelId="{7A1AE71B-871C-4853-99EE-59B44CD7E258}" type="presParOf" srcId="{FAC3A623-8410-4D5C-AEE1-B918EC89D8EA}" destId="{49E32C45-616F-47AE-9DAA-CC3D009308CB}" srcOrd="0" destOrd="0" presId="urn:microsoft.com/office/officeart/2005/8/layout/orgChart1"/>
    <dgm:cxn modelId="{F4265C45-8B5D-45A9-8296-46C2BDA297EF}" type="presParOf" srcId="{FAC3A623-8410-4D5C-AEE1-B918EC89D8EA}" destId="{C3202C2A-3F4D-4B52-9170-BC1421CF30AB}" srcOrd="1" destOrd="0" presId="urn:microsoft.com/office/officeart/2005/8/layout/orgChart1"/>
    <dgm:cxn modelId="{7ABB8EF4-B97C-4C80-A626-6AA5BAE2CB25}" type="presParOf" srcId="{C3202C2A-3F4D-4B52-9170-BC1421CF30AB}" destId="{6F25A862-C8F6-4B4F-A8B9-2A069E328D8A}" srcOrd="0" destOrd="0" presId="urn:microsoft.com/office/officeart/2005/8/layout/orgChart1"/>
    <dgm:cxn modelId="{275707E5-EFEF-4F2A-8A24-6E6E09C5F002}" type="presParOf" srcId="{6F25A862-C8F6-4B4F-A8B9-2A069E328D8A}" destId="{F2493D58-7CF2-4ADE-B012-036E53035F45}" srcOrd="0" destOrd="0" presId="urn:microsoft.com/office/officeart/2005/8/layout/orgChart1"/>
    <dgm:cxn modelId="{9DCC63A0-55EA-4829-8C35-65691A8F63C1}" type="presParOf" srcId="{6F25A862-C8F6-4B4F-A8B9-2A069E328D8A}" destId="{94CB8599-A9A6-4B68-A120-02199E85F86C}" srcOrd="1" destOrd="0" presId="urn:microsoft.com/office/officeart/2005/8/layout/orgChart1"/>
    <dgm:cxn modelId="{904C6E30-47A1-4502-99BF-DD035EF60E95}" type="presParOf" srcId="{C3202C2A-3F4D-4B52-9170-BC1421CF30AB}" destId="{3EA021EB-07AA-40AB-B587-2C8B389C3644}" srcOrd="1" destOrd="0" presId="urn:microsoft.com/office/officeart/2005/8/layout/orgChart1"/>
    <dgm:cxn modelId="{FD06D05B-22E9-4723-8907-1485F5D9D55E}" type="presParOf" srcId="{C3202C2A-3F4D-4B52-9170-BC1421CF30AB}" destId="{66BBB388-AD20-4F49-9A37-593D0E74219B}" srcOrd="2" destOrd="0" presId="urn:microsoft.com/office/officeart/2005/8/layout/orgChart1"/>
    <dgm:cxn modelId="{78765395-0104-441B-8DD0-518748244C98}" type="presParOf" srcId="{FAC3A623-8410-4D5C-AEE1-B918EC89D8EA}" destId="{97326017-59A5-4DC7-B1B0-7A9279458AAC}" srcOrd="2" destOrd="0" presId="urn:microsoft.com/office/officeart/2005/8/layout/orgChart1"/>
    <dgm:cxn modelId="{9BE04658-CBCE-43F6-98B8-45B99D117672}" type="presParOf" srcId="{FAC3A623-8410-4D5C-AEE1-B918EC89D8EA}" destId="{31E068E6-7258-4FDB-921E-996499B7D7BB}" srcOrd="3" destOrd="0" presId="urn:microsoft.com/office/officeart/2005/8/layout/orgChart1"/>
    <dgm:cxn modelId="{4959A836-8F0C-46AE-AC8D-0A6069705DD0}" type="presParOf" srcId="{31E068E6-7258-4FDB-921E-996499B7D7BB}" destId="{C22F524D-5EB2-4A1B-ACA5-0949037B4CB1}" srcOrd="0" destOrd="0" presId="urn:microsoft.com/office/officeart/2005/8/layout/orgChart1"/>
    <dgm:cxn modelId="{D9A39E4A-8D80-4C34-A294-F5A96F60B9AA}" type="presParOf" srcId="{C22F524D-5EB2-4A1B-ACA5-0949037B4CB1}" destId="{EC502FEC-F79A-4B2B-8638-08F8E51D349C}" srcOrd="0" destOrd="0" presId="urn:microsoft.com/office/officeart/2005/8/layout/orgChart1"/>
    <dgm:cxn modelId="{4ADD71C5-8683-4B30-8F38-86FC5FD5FBC7}" type="presParOf" srcId="{C22F524D-5EB2-4A1B-ACA5-0949037B4CB1}" destId="{39B990D9-423A-457D-94EF-3A3F1F320923}" srcOrd="1" destOrd="0" presId="urn:microsoft.com/office/officeart/2005/8/layout/orgChart1"/>
    <dgm:cxn modelId="{A4998E6E-822F-4ABC-8CF1-0E8194EF7B97}" type="presParOf" srcId="{31E068E6-7258-4FDB-921E-996499B7D7BB}" destId="{3095898F-5608-4FA4-9728-7ED63C160375}" srcOrd="1" destOrd="0" presId="urn:microsoft.com/office/officeart/2005/8/layout/orgChart1"/>
    <dgm:cxn modelId="{EDC2017C-48F4-4E91-A73D-2CE8860735DD}" type="presParOf" srcId="{31E068E6-7258-4FDB-921E-996499B7D7BB}" destId="{8717407D-F797-4542-99BE-1222C28548B4}" srcOrd="2" destOrd="0" presId="urn:microsoft.com/office/officeart/2005/8/layout/orgChart1"/>
    <dgm:cxn modelId="{74063274-B4A6-4FAE-BBE4-5ECA972AE810}" type="presParOf" srcId="{FAC3A623-8410-4D5C-AEE1-B918EC89D8EA}" destId="{20CD1C22-7BCF-49D7-972F-3EA4E797BB3F}" srcOrd="4" destOrd="0" presId="urn:microsoft.com/office/officeart/2005/8/layout/orgChart1"/>
    <dgm:cxn modelId="{B21694EA-707B-4A24-AB23-75B80EC8E4A2}" type="presParOf" srcId="{FAC3A623-8410-4D5C-AEE1-B918EC89D8EA}" destId="{D2307CD7-56E0-4651-9B65-3E1315CDDB89}" srcOrd="5" destOrd="0" presId="urn:microsoft.com/office/officeart/2005/8/layout/orgChart1"/>
    <dgm:cxn modelId="{3930244D-53D8-469F-8F1A-1EFEC46A2B71}" type="presParOf" srcId="{D2307CD7-56E0-4651-9B65-3E1315CDDB89}" destId="{AD87778F-21EA-4AFE-8746-0323B9040AC6}" srcOrd="0" destOrd="0" presId="urn:microsoft.com/office/officeart/2005/8/layout/orgChart1"/>
    <dgm:cxn modelId="{C9DEECA0-26F9-4AAB-854E-E58DD842E0F3}" type="presParOf" srcId="{AD87778F-21EA-4AFE-8746-0323B9040AC6}" destId="{02A5A119-EE02-46EA-8EE1-0146AD8DA5F4}" srcOrd="0" destOrd="0" presId="urn:microsoft.com/office/officeart/2005/8/layout/orgChart1"/>
    <dgm:cxn modelId="{E3BB3B5A-13E8-478C-B7B2-A36C72333CFB}" type="presParOf" srcId="{AD87778F-21EA-4AFE-8746-0323B9040AC6}" destId="{50DA13EE-FE33-4FFD-B702-5B1A1EAA2E89}" srcOrd="1" destOrd="0" presId="urn:microsoft.com/office/officeart/2005/8/layout/orgChart1"/>
    <dgm:cxn modelId="{8F369934-28BD-4A3A-BCD6-89D9D5AA6D18}" type="presParOf" srcId="{D2307CD7-56E0-4651-9B65-3E1315CDDB89}" destId="{438BA9A8-0B8B-444C-8F7B-ED6128C55EAF}" srcOrd="1" destOrd="0" presId="urn:microsoft.com/office/officeart/2005/8/layout/orgChart1"/>
    <dgm:cxn modelId="{D38FDD00-831A-497B-9656-800BA4710C2D}" type="presParOf" srcId="{D2307CD7-56E0-4651-9B65-3E1315CDDB89}" destId="{A7C3F3A6-BC84-4551-A17D-F8A5CA2287F0}" srcOrd="2" destOrd="0" presId="urn:microsoft.com/office/officeart/2005/8/layout/orgChart1"/>
    <dgm:cxn modelId="{9E7599FE-4905-44F6-A3A1-2BB5791FBCE3}" type="presParOf" srcId="{21E1E243-297D-42F1-B522-38140502DB1D}" destId="{A939C64C-5E77-4D9C-AACA-B77229748A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A7840C-C51B-4384-AACE-EE1611D32985}" type="doc">
      <dgm:prSet loTypeId="urn:microsoft.com/office/officeart/2005/8/layout/cycle2" loCatId="cycle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D4AC2BDE-C16E-48E2-A99F-C3D2B0D0BCDA}">
      <dgm:prSet phldrT="[Текст]"/>
      <dgm:spPr/>
      <dgm:t>
        <a:bodyPr/>
        <a:lstStyle/>
        <a:p>
          <a:r>
            <a:rPr lang="ru-RU" b="1" i="0" dirty="0" err="1" smtClean="0"/>
            <a:t>Музичний</a:t>
          </a:r>
          <a:r>
            <a:rPr lang="ru-RU" b="1" i="0" dirty="0" smtClean="0"/>
            <a:t> звук</a:t>
          </a:r>
          <a:endParaRPr lang="uk-UA" dirty="0"/>
        </a:p>
      </dgm:t>
    </dgm:pt>
    <dgm:pt modelId="{261D7F1D-762A-408C-9090-81743A2487D4}" type="parTrans" cxnId="{C26CC2C8-2D23-4078-8A0A-5CC7F2F03C27}">
      <dgm:prSet/>
      <dgm:spPr/>
      <dgm:t>
        <a:bodyPr/>
        <a:lstStyle/>
        <a:p>
          <a:endParaRPr lang="uk-UA"/>
        </a:p>
      </dgm:t>
    </dgm:pt>
    <dgm:pt modelId="{11CADC9C-F6BF-4294-8460-37370C7F6498}" type="sibTrans" cxnId="{C26CC2C8-2D23-4078-8A0A-5CC7F2F03C27}">
      <dgm:prSet/>
      <dgm:spPr/>
      <dgm:t>
        <a:bodyPr/>
        <a:lstStyle/>
        <a:p>
          <a:endParaRPr lang="uk-UA"/>
        </a:p>
      </dgm:t>
    </dgm:pt>
    <dgm:pt modelId="{79EB7AC0-A49C-439D-A6F7-8B50B05C6E5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err="1" smtClean="0"/>
            <a:t>Співзвуччя</a:t>
          </a:r>
          <a:r>
            <a:rPr lang="ru-RU" b="1" i="0" dirty="0" smtClean="0"/>
            <a:t> і </a:t>
          </a:r>
          <a:r>
            <a:rPr lang="ru-RU" b="1" i="0" dirty="0" err="1" smtClean="0"/>
            <a:t>гармонія</a:t>
          </a:r>
          <a:endParaRPr lang="uk-UA" dirty="0"/>
        </a:p>
      </dgm:t>
    </dgm:pt>
    <dgm:pt modelId="{94595507-9BC2-4D55-A38C-D8C929541996}" type="parTrans" cxnId="{BB9FC88F-AF52-4843-A4F0-23A1D1F554C4}">
      <dgm:prSet/>
      <dgm:spPr/>
      <dgm:t>
        <a:bodyPr/>
        <a:lstStyle/>
        <a:p>
          <a:endParaRPr lang="uk-UA"/>
        </a:p>
      </dgm:t>
    </dgm:pt>
    <dgm:pt modelId="{F157D4D0-E15A-4F05-84DE-1F45B301A682}" type="sibTrans" cxnId="{BB9FC88F-AF52-4843-A4F0-23A1D1F554C4}">
      <dgm:prSet/>
      <dgm:spPr/>
      <dgm:t>
        <a:bodyPr/>
        <a:lstStyle/>
        <a:p>
          <a:endParaRPr lang="uk-UA"/>
        </a:p>
      </dgm:t>
    </dgm:pt>
    <dgm:pt modelId="{DE4B9C20-C85F-4BAC-AE55-F06370B53370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/>
            <a:t>Лад і </a:t>
          </a:r>
          <a:r>
            <a:rPr lang="ru-RU" b="1" i="0" dirty="0" err="1" smtClean="0"/>
            <a:t>тональність</a:t>
          </a:r>
          <a:endParaRPr lang="uk-UA" dirty="0"/>
        </a:p>
      </dgm:t>
    </dgm:pt>
    <dgm:pt modelId="{1D230746-2D10-4E4B-B5FC-D73E386071F8}" type="parTrans" cxnId="{97BC2069-1071-4562-AFE0-060915C56E23}">
      <dgm:prSet/>
      <dgm:spPr/>
      <dgm:t>
        <a:bodyPr/>
        <a:lstStyle/>
        <a:p>
          <a:endParaRPr lang="uk-UA"/>
        </a:p>
      </dgm:t>
    </dgm:pt>
    <dgm:pt modelId="{FE055DD3-BFEE-4F26-BFE3-81218F7631D8}" type="sibTrans" cxnId="{97BC2069-1071-4562-AFE0-060915C56E23}">
      <dgm:prSet/>
      <dgm:spPr/>
      <dgm:t>
        <a:bodyPr/>
        <a:lstStyle/>
        <a:p>
          <a:endParaRPr lang="uk-UA"/>
        </a:p>
      </dgm:t>
    </dgm:pt>
    <dgm:pt modelId="{3260CD8A-6F5B-493F-AC62-CC17234A6A13}">
      <dgm:prSet phldrT="[Текст]"/>
      <dgm:spPr/>
      <dgm:t>
        <a:bodyPr/>
        <a:lstStyle/>
        <a:p>
          <a:r>
            <a:rPr lang="ru-RU" b="1" i="0" dirty="0" err="1" smtClean="0"/>
            <a:t>Позначення</a:t>
          </a:r>
          <a:r>
            <a:rPr lang="ru-RU" b="1" i="0" dirty="0" smtClean="0"/>
            <a:t> </a:t>
          </a:r>
          <a:r>
            <a:rPr lang="ru-RU" b="1" i="0" dirty="0" err="1" smtClean="0"/>
            <a:t>музичних</a:t>
          </a:r>
          <a:r>
            <a:rPr lang="ru-RU" b="1" i="0" dirty="0" smtClean="0"/>
            <a:t> </a:t>
          </a:r>
          <a:r>
            <a:rPr lang="ru-RU" b="1" i="0" dirty="0" err="1" smtClean="0"/>
            <a:t>звуків</a:t>
          </a:r>
          <a:endParaRPr lang="uk-UA" dirty="0"/>
        </a:p>
      </dgm:t>
    </dgm:pt>
    <dgm:pt modelId="{7A3D73A9-63C9-4BB5-A87E-96811F168ACF}" type="parTrans" cxnId="{614778C4-AAE9-4C61-9A88-D0FE2A0448C7}">
      <dgm:prSet/>
      <dgm:spPr/>
      <dgm:t>
        <a:bodyPr/>
        <a:lstStyle/>
        <a:p>
          <a:endParaRPr lang="uk-UA"/>
        </a:p>
      </dgm:t>
    </dgm:pt>
    <dgm:pt modelId="{2AFD20F2-94B9-42D8-96B8-9821B09F2F5A}" type="sibTrans" cxnId="{614778C4-AAE9-4C61-9A88-D0FE2A0448C7}">
      <dgm:prSet/>
      <dgm:spPr/>
      <dgm:t>
        <a:bodyPr/>
        <a:lstStyle/>
        <a:p>
          <a:endParaRPr lang="uk-UA"/>
        </a:p>
      </dgm:t>
    </dgm:pt>
    <dgm:pt modelId="{59D339F4-570D-40D5-993D-55DF9C8CAAA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i="0" dirty="0" smtClean="0"/>
            <a:t>Ритм, метр і темп</a:t>
          </a:r>
          <a:endParaRPr lang="uk-UA" dirty="0"/>
        </a:p>
      </dgm:t>
    </dgm:pt>
    <dgm:pt modelId="{51291C3E-D298-4D97-9303-545471B335E9}" type="parTrans" cxnId="{52EFF08F-E89B-4A12-BC60-0E8062A064BB}">
      <dgm:prSet/>
      <dgm:spPr/>
      <dgm:t>
        <a:bodyPr/>
        <a:lstStyle/>
        <a:p>
          <a:endParaRPr lang="uk-UA"/>
        </a:p>
      </dgm:t>
    </dgm:pt>
    <dgm:pt modelId="{31781B81-FA6D-4A24-B904-7695015E28B4}" type="sibTrans" cxnId="{52EFF08F-E89B-4A12-BC60-0E8062A064BB}">
      <dgm:prSet/>
      <dgm:spPr/>
      <dgm:t>
        <a:bodyPr/>
        <a:lstStyle/>
        <a:p>
          <a:endParaRPr lang="uk-UA"/>
        </a:p>
      </dgm:t>
    </dgm:pt>
    <dgm:pt modelId="{A2AE89AF-1186-4EF2-A0EF-40ADB597D636}" type="pres">
      <dgm:prSet presAssocID="{8DA7840C-C51B-4384-AACE-EE1611D3298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E9A49D8-25A9-47A0-B0A3-AEEFE814570A}" type="pres">
      <dgm:prSet presAssocID="{D4AC2BDE-C16E-48E2-A99F-C3D2B0D0BCD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4DD7BF-774F-4F5D-BB77-17C3F73C674A}" type="pres">
      <dgm:prSet presAssocID="{11CADC9C-F6BF-4294-8460-37370C7F6498}" presName="sibTrans" presStyleLbl="sibTrans2D1" presStyleIdx="0" presStyleCnt="5"/>
      <dgm:spPr/>
      <dgm:t>
        <a:bodyPr/>
        <a:lstStyle/>
        <a:p>
          <a:endParaRPr lang="uk-UA"/>
        </a:p>
      </dgm:t>
    </dgm:pt>
    <dgm:pt modelId="{9D2970E0-FECD-4935-85A9-EE2CF346FCAE}" type="pres">
      <dgm:prSet presAssocID="{11CADC9C-F6BF-4294-8460-37370C7F6498}" presName="connectorText" presStyleLbl="sibTrans2D1" presStyleIdx="0" presStyleCnt="5"/>
      <dgm:spPr/>
      <dgm:t>
        <a:bodyPr/>
        <a:lstStyle/>
        <a:p>
          <a:endParaRPr lang="uk-UA"/>
        </a:p>
      </dgm:t>
    </dgm:pt>
    <dgm:pt modelId="{FCA0388D-FFDA-4AAB-9234-97156D844A7C}" type="pres">
      <dgm:prSet presAssocID="{79EB7AC0-A49C-439D-A6F7-8B50B05C6E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707030-AD06-4418-A0CF-B98778D8EDC3}" type="pres">
      <dgm:prSet presAssocID="{F157D4D0-E15A-4F05-84DE-1F45B301A682}" presName="sibTrans" presStyleLbl="sibTrans2D1" presStyleIdx="1" presStyleCnt="5"/>
      <dgm:spPr/>
      <dgm:t>
        <a:bodyPr/>
        <a:lstStyle/>
        <a:p>
          <a:endParaRPr lang="uk-UA"/>
        </a:p>
      </dgm:t>
    </dgm:pt>
    <dgm:pt modelId="{951A308F-849C-46E7-A802-6F19C6D237DF}" type="pres">
      <dgm:prSet presAssocID="{F157D4D0-E15A-4F05-84DE-1F45B301A682}" presName="connectorText" presStyleLbl="sibTrans2D1" presStyleIdx="1" presStyleCnt="5"/>
      <dgm:spPr/>
      <dgm:t>
        <a:bodyPr/>
        <a:lstStyle/>
        <a:p>
          <a:endParaRPr lang="uk-UA"/>
        </a:p>
      </dgm:t>
    </dgm:pt>
    <dgm:pt modelId="{54A09195-EFDD-467F-950E-CE53C38298DA}" type="pres">
      <dgm:prSet presAssocID="{DE4B9C20-C85F-4BAC-AE55-F06370B5337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085B2C-D7EF-4DFF-BCD1-F8599784AE48}" type="pres">
      <dgm:prSet presAssocID="{FE055DD3-BFEE-4F26-BFE3-81218F7631D8}" presName="sibTrans" presStyleLbl="sibTrans2D1" presStyleIdx="2" presStyleCnt="5"/>
      <dgm:spPr/>
      <dgm:t>
        <a:bodyPr/>
        <a:lstStyle/>
        <a:p>
          <a:endParaRPr lang="uk-UA"/>
        </a:p>
      </dgm:t>
    </dgm:pt>
    <dgm:pt modelId="{CD5A0188-9ED3-41A8-BC61-E0FE9210FF84}" type="pres">
      <dgm:prSet presAssocID="{FE055DD3-BFEE-4F26-BFE3-81218F7631D8}" presName="connectorText" presStyleLbl="sibTrans2D1" presStyleIdx="2" presStyleCnt="5"/>
      <dgm:spPr/>
      <dgm:t>
        <a:bodyPr/>
        <a:lstStyle/>
        <a:p>
          <a:endParaRPr lang="uk-UA"/>
        </a:p>
      </dgm:t>
    </dgm:pt>
    <dgm:pt modelId="{8DBCF9AD-8325-43A5-8D9C-0ED24A08BDC4}" type="pres">
      <dgm:prSet presAssocID="{3260CD8A-6F5B-493F-AC62-CC17234A6A1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613FEE-FFE7-41DD-9C29-C79E3FAAF7E5}" type="pres">
      <dgm:prSet presAssocID="{2AFD20F2-94B9-42D8-96B8-9821B09F2F5A}" presName="sibTrans" presStyleLbl="sibTrans2D1" presStyleIdx="3" presStyleCnt="5"/>
      <dgm:spPr/>
      <dgm:t>
        <a:bodyPr/>
        <a:lstStyle/>
        <a:p>
          <a:endParaRPr lang="uk-UA"/>
        </a:p>
      </dgm:t>
    </dgm:pt>
    <dgm:pt modelId="{3EE96190-5000-4063-AA0F-8F1D473C0138}" type="pres">
      <dgm:prSet presAssocID="{2AFD20F2-94B9-42D8-96B8-9821B09F2F5A}" presName="connectorText" presStyleLbl="sibTrans2D1" presStyleIdx="3" presStyleCnt="5"/>
      <dgm:spPr/>
      <dgm:t>
        <a:bodyPr/>
        <a:lstStyle/>
        <a:p>
          <a:endParaRPr lang="uk-UA"/>
        </a:p>
      </dgm:t>
    </dgm:pt>
    <dgm:pt modelId="{C64507AE-480E-487B-BFFA-C85E88A253D4}" type="pres">
      <dgm:prSet presAssocID="{59D339F4-570D-40D5-993D-55DF9C8CAAA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D809A5-8D23-429E-B243-9A198BCE2284}" type="pres">
      <dgm:prSet presAssocID="{31781B81-FA6D-4A24-B904-7695015E28B4}" presName="sibTrans" presStyleLbl="sibTrans2D1" presStyleIdx="4" presStyleCnt="5"/>
      <dgm:spPr/>
      <dgm:t>
        <a:bodyPr/>
        <a:lstStyle/>
        <a:p>
          <a:endParaRPr lang="uk-UA"/>
        </a:p>
      </dgm:t>
    </dgm:pt>
    <dgm:pt modelId="{52EF4418-2663-4B7D-B2FD-98DC3330A8B0}" type="pres">
      <dgm:prSet presAssocID="{31781B81-FA6D-4A24-B904-7695015E28B4}" presName="connectorText" presStyleLbl="sibTrans2D1" presStyleIdx="4" presStyleCnt="5"/>
      <dgm:spPr/>
      <dgm:t>
        <a:bodyPr/>
        <a:lstStyle/>
        <a:p>
          <a:endParaRPr lang="uk-UA"/>
        </a:p>
      </dgm:t>
    </dgm:pt>
  </dgm:ptLst>
  <dgm:cxnLst>
    <dgm:cxn modelId="{06799C30-A84E-4B5B-B37E-256D0D146828}" type="presOf" srcId="{F157D4D0-E15A-4F05-84DE-1F45B301A682}" destId="{2C707030-AD06-4418-A0CF-B98778D8EDC3}" srcOrd="0" destOrd="0" presId="urn:microsoft.com/office/officeart/2005/8/layout/cycle2"/>
    <dgm:cxn modelId="{BB9FC88F-AF52-4843-A4F0-23A1D1F554C4}" srcId="{8DA7840C-C51B-4384-AACE-EE1611D32985}" destId="{79EB7AC0-A49C-439D-A6F7-8B50B05C6E59}" srcOrd="1" destOrd="0" parTransId="{94595507-9BC2-4D55-A38C-D8C929541996}" sibTransId="{F157D4D0-E15A-4F05-84DE-1F45B301A682}"/>
    <dgm:cxn modelId="{89534A8E-1183-463A-8F2E-27D14D085ABA}" type="presOf" srcId="{DE4B9C20-C85F-4BAC-AE55-F06370B53370}" destId="{54A09195-EFDD-467F-950E-CE53C38298DA}" srcOrd="0" destOrd="0" presId="urn:microsoft.com/office/officeart/2005/8/layout/cycle2"/>
    <dgm:cxn modelId="{52EFF08F-E89B-4A12-BC60-0E8062A064BB}" srcId="{8DA7840C-C51B-4384-AACE-EE1611D32985}" destId="{59D339F4-570D-40D5-993D-55DF9C8CAAAB}" srcOrd="4" destOrd="0" parTransId="{51291C3E-D298-4D97-9303-545471B335E9}" sibTransId="{31781B81-FA6D-4A24-B904-7695015E28B4}"/>
    <dgm:cxn modelId="{B9265124-8B54-4E40-BD82-8DADE94F6E05}" type="presOf" srcId="{79EB7AC0-A49C-439D-A6F7-8B50B05C6E59}" destId="{FCA0388D-FFDA-4AAB-9234-97156D844A7C}" srcOrd="0" destOrd="0" presId="urn:microsoft.com/office/officeart/2005/8/layout/cycle2"/>
    <dgm:cxn modelId="{0C4DCD4D-F163-49B6-924F-67350612DC64}" type="presOf" srcId="{2AFD20F2-94B9-42D8-96B8-9821B09F2F5A}" destId="{03613FEE-FFE7-41DD-9C29-C79E3FAAF7E5}" srcOrd="0" destOrd="0" presId="urn:microsoft.com/office/officeart/2005/8/layout/cycle2"/>
    <dgm:cxn modelId="{A86D367A-8B77-4BF4-9B86-AC8AD0958864}" type="presOf" srcId="{59D339F4-570D-40D5-993D-55DF9C8CAAAB}" destId="{C64507AE-480E-487B-BFFA-C85E88A253D4}" srcOrd="0" destOrd="0" presId="urn:microsoft.com/office/officeart/2005/8/layout/cycle2"/>
    <dgm:cxn modelId="{0BBA901D-ECD4-4E3E-8E11-289EA6C4B04E}" type="presOf" srcId="{FE055DD3-BFEE-4F26-BFE3-81218F7631D8}" destId="{10085B2C-D7EF-4DFF-BCD1-F8599784AE48}" srcOrd="0" destOrd="0" presId="urn:microsoft.com/office/officeart/2005/8/layout/cycle2"/>
    <dgm:cxn modelId="{97BC2069-1071-4562-AFE0-060915C56E23}" srcId="{8DA7840C-C51B-4384-AACE-EE1611D32985}" destId="{DE4B9C20-C85F-4BAC-AE55-F06370B53370}" srcOrd="2" destOrd="0" parTransId="{1D230746-2D10-4E4B-B5FC-D73E386071F8}" sibTransId="{FE055DD3-BFEE-4F26-BFE3-81218F7631D8}"/>
    <dgm:cxn modelId="{003B36EE-BA4D-4FC4-9F38-69B33DDCB721}" type="presOf" srcId="{FE055DD3-BFEE-4F26-BFE3-81218F7631D8}" destId="{CD5A0188-9ED3-41A8-BC61-E0FE9210FF84}" srcOrd="1" destOrd="0" presId="urn:microsoft.com/office/officeart/2005/8/layout/cycle2"/>
    <dgm:cxn modelId="{614778C4-AAE9-4C61-9A88-D0FE2A0448C7}" srcId="{8DA7840C-C51B-4384-AACE-EE1611D32985}" destId="{3260CD8A-6F5B-493F-AC62-CC17234A6A13}" srcOrd="3" destOrd="0" parTransId="{7A3D73A9-63C9-4BB5-A87E-96811F168ACF}" sibTransId="{2AFD20F2-94B9-42D8-96B8-9821B09F2F5A}"/>
    <dgm:cxn modelId="{65EF394B-48A5-4314-8217-20347D8997B0}" type="presOf" srcId="{2AFD20F2-94B9-42D8-96B8-9821B09F2F5A}" destId="{3EE96190-5000-4063-AA0F-8F1D473C0138}" srcOrd="1" destOrd="0" presId="urn:microsoft.com/office/officeart/2005/8/layout/cycle2"/>
    <dgm:cxn modelId="{8553B557-70C1-4231-9766-71A0850FE9A1}" type="presOf" srcId="{F157D4D0-E15A-4F05-84DE-1F45B301A682}" destId="{951A308F-849C-46E7-A802-6F19C6D237DF}" srcOrd="1" destOrd="0" presId="urn:microsoft.com/office/officeart/2005/8/layout/cycle2"/>
    <dgm:cxn modelId="{55C46DE1-9B88-4319-ACAE-FAB8BD8D5E39}" type="presOf" srcId="{31781B81-FA6D-4A24-B904-7695015E28B4}" destId="{52EF4418-2663-4B7D-B2FD-98DC3330A8B0}" srcOrd="1" destOrd="0" presId="urn:microsoft.com/office/officeart/2005/8/layout/cycle2"/>
    <dgm:cxn modelId="{C26CC2C8-2D23-4078-8A0A-5CC7F2F03C27}" srcId="{8DA7840C-C51B-4384-AACE-EE1611D32985}" destId="{D4AC2BDE-C16E-48E2-A99F-C3D2B0D0BCDA}" srcOrd="0" destOrd="0" parTransId="{261D7F1D-762A-408C-9090-81743A2487D4}" sibTransId="{11CADC9C-F6BF-4294-8460-37370C7F6498}"/>
    <dgm:cxn modelId="{0EDBC301-D14B-4151-B141-C9D7F2B6BB51}" type="presOf" srcId="{D4AC2BDE-C16E-48E2-A99F-C3D2B0D0BCDA}" destId="{6E9A49D8-25A9-47A0-B0A3-AEEFE814570A}" srcOrd="0" destOrd="0" presId="urn:microsoft.com/office/officeart/2005/8/layout/cycle2"/>
    <dgm:cxn modelId="{5E732003-BBF4-400E-B581-ACE9B3E22901}" type="presOf" srcId="{8DA7840C-C51B-4384-AACE-EE1611D32985}" destId="{A2AE89AF-1186-4EF2-A0EF-40ADB597D636}" srcOrd="0" destOrd="0" presId="urn:microsoft.com/office/officeart/2005/8/layout/cycle2"/>
    <dgm:cxn modelId="{C7D187A0-C2FF-466D-B649-1B7A416C6E2B}" type="presOf" srcId="{11CADC9C-F6BF-4294-8460-37370C7F6498}" destId="{E14DD7BF-774F-4F5D-BB77-17C3F73C674A}" srcOrd="0" destOrd="0" presId="urn:microsoft.com/office/officeart/2005/8/layout/cycle2"/>
    <dgm:cxn modelId="{32E3E448-4248-4575-B6F8-C78F5A0FDF9F}" type="presOf" srcId="{11CADC9C-F6BF-4294-8460-37370C7F6498}" destId="{9D2970E0-FECD-4935-85A9-EE2CF346FCAE}" srcOrd="1" destOrd="0" presId="urn:microsoft.com/office/officeart/2005/8/layout/cycle2"/>
    <dgm:cxn modelId="{B4A79E89-AA62-4B97-B670-DDBA185F4E5D}" type="presOf" srcId="{3260CD8A-6F5B-493F-AC62-CC17234A6A13}" destId="{8DBCF9AD-8325-43A5-8D9C-0ED24A08BDC4}" srcOrd="0" destOrd="0" presId="urn:microsoft.com/office/officeart/2005/8/layout/cycle2"/>
    <dgm:cxn modelId="{A8B55896-D621-4D6C-8191-C70EFF1345BA}" type="presOf" srcId="{31781B81-FA6D-4A24-B904-7695015E28B4}" destId="{0ED809A5-8D23-429E-B243-9A198BCE2284}" srcOrd="0" destOrd="0" presId="urn:microsoft.com/office/officeart/2005/8/layout/cycle2"/>
    <dgm:cxn modelId="{7503E4E0-824F-49FA-8F31-370689EFE407}" type="presParOf" srcId="{A2AE89AF-1186-4EF2-A0EF-40ADB597D636}" destId="{6E9A49D8-25A9-47A0-B0A3-AEEFE814570A}" srcOrd="0" destOrd="0" presId="urn:microsoft.com/office/officeart/2005/8/layout/cycle2"/>
    <dgm:cxn modelId="{411875F2-C15A-40CB-86CF-3385B70C4BE2}" type="presParOf" srcId="{A2AE89AF-1186-4EF2-A0EF-40ADB597D636}" destId="{E14DD7BF-774F-4F5D-BB77-17C3F73C674A}" srcOrd="1" destOrd="0" presId="urn:microsoft.com/office/officeart/2005/8/layout/cycle2"/>
    <dgm:cxn modelId="{3DDA8E77-DA1F-45F3-8B50-6F951AAD09E5}" type="presParOf" srcId="{E14DD7BF-774F-4F5D-BB77-17C3F73C674A}" destId="{9D2970E0-FECD-4935-85A9-EE2CF346FCAE}" srcOrd="0" destOrd="0" presId="urn:microsoft.com/office/officeart/2005/8/layout/cycle2"/>
    <dgm:cxn modelId="{670AEDBD-2A25-4D9C-B2AC-5A7E0FF66B64}" type="presParOf" srcId="{A2AE89AF-1186-4EF2-A0EF-40ADB597D636}" destId="{FCA0388D-FFDA-4AAB-9234-97156D844A7C}" srcOrd="2" destOrd="0" presId="urn:microsoft.com/office/officeart/2005/8/layout/cycle2"/>
    <dgm:cxn modelId="{AB91439B-7433-45D9-B986-0EB941B0F8E8}" type="presParOf" srcId="{A2AE89AF-1186-4EF2-A0EF-40ADB597D636}" destId="{2C707030-AD06-4418-A0CF-B98778D8EDC3}" srcOrd="3" destOrd="0" presId="urn:microsoft.com/office/officeart/2005/8/layout/cycle2"/>
    <dgm:cxn modelId="{B59F5FDB-68B4-42A8-8F83-47DB56D3E8E7}" type="presParOf" srcId="{2C707030-AD06-4418-A0CF-B98778D8EDC3}" destId="{951A308F-849C-46E7-A802-6F19C6D237DF}" srcOrd="0" destOrd="0" presId="urn:microsoft.com/office/officeart/2005/8/layout/cycle2"/>
    <dgm:cxn modelId="{65615107-2821-4435-9321-50B718CDDF24}" type="presParOf" srcId="{A2AE89AF-1186-4EF2-A0EF-40ADB597D636}" destId="{54A09195-EFDD-467F-950E-CE53C38298DA}" srcOrd="4" destOrd="0" presId="urn:microsoft.com/office/officeart/2005/8/layout/cycle2"/>
    <dgm:cxn modelId="{3A27CCF6-3300-4FD5-9765-541B810C428E}" type="presParOf" srcId="{A2AE89AF-1186-4EF2-A0EF-40ADB597D636}" destId="{10085B2C-D7EF-4DFF-BCD1-F8599784AE48}" srcOrd="5" destOrd="0" presId="urn:microsoft.com/office/officeart/2005/8/layout/cycle2"/>
    <dgm:cxn modelId="{E3AA7087-5279-4A8E-B151-6C5E94148A46}" type="presParOf" srcId="{10085B2C-D7EF-4DFF-BCD1-F8599784AE48}" destId="{CD5A0188-9ED3-41A8-BC61-E0FE9210FF84}" srcOrd="0" destOrd="0" presId="urn:microsoft.com/office/officeart/2005/8/layout/cycle2"/>
    <dgm:cxn modelId="{4E5656FD-613B-49DE-9720-0297E0965068}" type="presParOf" srcId="{A2AE89AF-1186-4EF2-A0EF-40ADB597D636}" destId="{8DBCF9AD-8325-43A5-8D9C-0ED24A08BDC4}" srcOrd="6" destOrd="0" presId="urn:microsoft.com/office/officeart/2005/8/layout/cycle2"/>
    <dgm:cxn modelId="{CCE6292E-08C7-4C03-8677-FF37F0EFAC9F}" type="presParOf" srcId="{A2AE89AF-1186-4EF2-A0EF-40ADB597D636}" destId="{03613FEE-FFE7-41DD-9C29-C79E3FAAF7E5}" srcOrd="7" destOrd="0" presId="urn:microsoft.com/office/officeart/2005/8/layout/cycle2"/>
    <dgm:cxn modelId="{AC1D95BF-5A9D-4276-A8D1-DE34B20BCBA6}" type="presParOf" srcId="{03613FEE-FFE7-41DD-9C29-C79E3FAAF7E5}" destId="{3EE96190-5000-4063-AA0F-8F1D473C0138}" srcOrd="0" destOrd="0" presId="urn:microsoft.com/office/officeart/2005/8/layout/cycle2"/>
    <dgm:cxn modelId="{33FB7DE1-946B-471B-A90D-A63CD2392230}" type="presParOf" srcId="{A2AE89AF-1186-4EF2-A0EF-40ADB597D636}" destId="{C64507AE-480E-487B-BFFA-C85E88A253D4}" srcOrd="8" destOrd="0" presId="urn:microsoft.com/office/officeart/2005/8/layout/cycle2"/>
    <dgm:cxn modelId="{ED0396BD-E8EF-4742-821D-2A07A23DA302}" type="presParOf" srcId="{A2AE89AF-1186-4EF2-A0EF-40ADB597D636}" destId="{0ED809A5-8D23-429E-B243-9A198BCE2284}" srcOrd="9" destOrd="0" presId="urn:microsoft.com/office/officeart/2005/8/layout/cycle2"/>
    <dgm:cxn modelId="{21502C22-1BCC-464A-8187-66D4EF6C85F8}" type="presParOf" srcId="{0ED809A5-8D23-429E-B243-9A198BCE2284}" destId="{52EF4418-2663-4B7D-B2FD-98DC3330A8B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83400E-6988-4870-AFEF-1C1FE827DDAE}" type="doc">
      <dgm:prSet loTypeId="urn:microsoft.com/office/officeart/2005/8/layout/hierarchy4" loCatId="hierarchy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64F115CE-DDA0-4BD4-A79F-00B74C0F4283}">
      <dgm:prSet phldrT="[Текст]"/>
      <dgm:spPr/>
      <dgm:t>
        <a:bodyPr/>
        <a:lstStyle/>
        <a:p>
          <a:r>
            <a:rPr lang="ru-RU" b="0" i="0" dirty="0" err="1" smtClean="0"/>
            <a:t>Суб'єктивні</a:t>
          </a:r>
          <a:r>
            <a:rPr lang="ru-RU" b="0" i="0" dirty="0" smtClean="0"/>
            <a:t> </a:t>
          </a:r>
          <a:r>
            <a:rPr lang="ru-RU" b="0" i="0" dirty="0" err="1" smtClean="0"/>
            <a:t>особливості</a:t>
          </a:r>
          <a:r>
            <a:rPr lang="ru-RU" b="0" i="0" dirty="0" smtClean="0"/>
            <a:t> </a:t>
          </a:r>
          <a:r>
            <a:rPr lang="ru-RU" b="0" i="0" dirty="0" err="1" smtClean="0"/>
            <a:t>сприйняття</a:t>
          </a:r>
          <a:r>
            <a:rPr lang="ru-RU" b="0" i="0" dirty="0" smtClean="0"/>
            <a:t> звуку </a:t>
          </a:r>
          <a:r>
            <a:rPr lang="ru-RU" b="0" i="0" dirty="0" err="1" smtClean="0"/>
            <a:t>людиною</a:t>
          </a:r>
          <a:r>
            <a:rPr lang="ru-RU" b="0" i="0" dirty="0" smtClean="0"/>
            <a:t> </a:t>
          </a:r>
          <a:r>
            <a:rPr lang="ru-RU" b="0" i="0" dirty="0" err="1" smtClean="0"/>
            <a:t>дозволяє</a:t>
          </a:r>
          <a:r>
            <a:rPr lang="ru-RU" b="0" i="0" dirty="0" smtClean="0"/>
            <a:t> </a:t>
          </a:r>
          <a:r>
            <a:rPr lang="ru-RU" b="0" i="0" dirty="0" err="1" smtClean="0"/>
            <a:t>виділити</a:t>
          </a:r>
          <a:r>
            <a:rPr lang="ru-RU" b="0" i="0" dirty="0" smtClean="0"/>
            <a:t> </a:t>
          </a:r>
          <a:r>
            <a:rPr lang="ru-RU" b="0" i="0" dirty="0" err="1" smtClean="0"/>
            <a:t>такі</a:t>
          </a:r>
          <a:r>
            <a:rPr lang="ru-RU" b="0" i="0" dirty="0" smtClean="0"/>
            <a:t> </a:t>
          </a:r>
          <a:r>
            <a:rPr lang="ru-RU" b="0" i="0" dirty="0" err="1" smtClean="0"/>
            <a:t>властивості</a:t>
          </a:r>
          <a:r>
            <a:rPr lang="ru-RU" b="0" i="0" dirty="0" smtClean="0"/>
            <a:t> </a:t>
          </a:r>
          <a:r>
            <a:rPr lang="ru-RU" b="0" i="0" dirty="0" err="1" smtClean="0"/>
            <a:t>музичного</a:t>
          </a:r>
          <a:r>
            <a:rPr lang="ru-RU" b="0" i="0" dirty="0" smtClean="0"/>
            <a:t> звуку:</a:t>
          </a:r>
          <a:endParaRPr lang="uk-UA" dirty="0"/>
        </a:p>
      </dgm:t>
    </dgm:pt>
    <dgm:pt modelId="{3004C402-D37F-4C5B-AB1D-7C1ECD4DE79E}" type="parTrans" cxnId="{27C62215-02EF-4BE0-B892-2DBA413B626F}">
      <dgm:prSet/>
      <dgm:spPr/>
      <dgm:t>
        <a:bodyPr/>
        <a:lstStyle/>
        <a:p>
          <a:endParaRPr lang="uk-UA"/>
        </a:p>
      </dgm:t>
    </dgm:pt>
    <dgm:pt modelId="{0E0374B6-0F63-480F-9586-62D3E52A0338}" type="sibTrans" cxnId="{27C62215-02EF-4BE0-B892-2DBA413B626F}">
      <dgm:prSet/>
      <dgm:spPr/>
      <dgm:t>
        <a:bodyPr/>
        <a:lstStyle/>
        <a:p>
          <a:endParaRPr lang="uk-UA"/>
        </a:p>
      </dgm:t>
    </dgm:pt>
    <dgm:pt modelId="{374E144A-CAA4-46F1-BFE4-5774850176CF}">
      <dgm:prSet phldrT="[Текст]"/>
      <dgm:spPr/>
      <dgm:t>
        <a:bodyPr/>
        <a:lstStyle/>
        <a:p>
          <a:r>
            <a:rPr lang="uk-UA" dirty="0" smtClean="0"/>
            <a:t>Висота</a:t>
          </a:r>
          <a:endParaRPr lang="uk-UA" dirty="0"/>
        </a:p>
      </dgm:t>
    </dgm:pt>
    <dgm:pt modelId="{1728C0D7-F171-4EF3-ACE2-042FD96C2167}" type="parTrans" cxnId="{A38629DB-6F95-4253-AEF3-508E051B465D}">
      <dgm:prSet/>
      <dgm:spPr/>
      <dgm:t>
        <a:bodyPr/>
        <a:lstStyle/>
        <a:p>
          <a:endParaRPr lang="uk-UA"/>
        </a:p>
      </dgm:t>
    </dgm:pt>
    <dgm:pt modelId="{40E2A305-E424-46EE-8859-2C32119EE18A}" type="sibTrans" cxnId="{A38629DB-6F95-4253-AEF3-508E051B465D}">
      <dgm:prSet/>
      <dgm:spPr/>
      <dgm:t>
        <a:bodyPr/>
        <a:lstStyle/>
        <a:p>
          <a:endParaRPr lang="uk-UA"/>
        </a:p>
      </dgm:t>
    </dgm:pt>
    <dgm:pt modelId="{B26DEBE6-7385-4473-A5F0-78CB25DBC8FB}">
      <dgm:prSet/>
      <dgm:spPr/>
      <dgm:t>
        <a:bodyPr/>
        <a:lstStyle/>
        <a:p>
          <a:r>
            <a:rPr lang="uk-UA" dirty="0" smtClean="0"/>
            <a:t>Тембр</a:t>
          </a:r>
          <a:endParaRPr lang="uk-UA" dirty="0"/>
        </a:p>
      </dgm:t>
    </dgm:pt>
    <dgm:pt modelId="{CDEC584C-A41A-43B5-BD7F-A910D230F2E7}" type="parTrans" cxnId="{87B7103F-0562-4ACC-A004-5244689054B2}">
      <dgm:prSet/>
      <dgm:spPr/>
      <dgm:t>
        <a:bodyPr/>
        <a:lstStyle/>
        <a:p>
          <a:endParaRPr lang="uk-UA"/>
        </a:p>
      </dgm:t>
    </dgm:pt>
    <dgm:pt modelId="{AE74513C-4CA8-4A5A-B488-3FDF97871AD9}" type="sibTrans" cxnId="{87B7103F-0562-4ACC-A004-5244689054B2}">
      <dgm:prSet/>
      <dgm:spPr/>
      <dgm:t>
        <a:bodyPr/>
        <a:lstStyle/>
        <a:p>
          <a:endParaRPr lang="uk-UA"/>
        </a:p>
      </dgm:t>
    </dgm:pt>
    <dgm:pt modelId="{183CDFE2-E76B-4209-AF13-9081250B482E}">
      <dgm:prSet/>
      <dgm:spPr/>
      <dgm:t>
        <a:bodyPr/>
        <a:lstStyle/>
        <a:p>
          <a:r>
            <a:rPr lang="uk-UA" dirty="0" smtClean="0"/>
            <a:t>Гучність</a:t>
          </a:r>
          <a:endParaRPr lang="uk-UA" dirty="0"/>
        </a:p>
      </dgm:t>
    </dgm:pt>
    <dgm:pt modelId="{FACF4E13-E618-4F38-BA6C-7A4B8786734C}" type="parTrans" cxnId="{FCBB7934-5077-46C9-A863-614A19818429}">
      <dgm:prSet/>
      <dgm:spPr/>
      <dgm:t>
        <a:bodyPr/>
        <a:lstStyle/>
        <a:p>
          <a:endParaRPr lang="uk-UA"/>
        </a:p>
      </dgm:t>
    </dgm:pt>
    <dgm:pt modelId="{09B8F143-E798-4FBC-908B-45216468CA0F}" type="sibTrans" cxnId="{FCBB7934-5077-46C9-A863-614A19818429}">
      <dgm:prSet/>
      <dgm:spPr/>
      <dgm:t>
        <a:bodyPr/>
        <a:lstStyle/>
        <a:p>
          <a:endParaRPr lang="uk-UA"/>
        </a:p>
      </dgm:t>
    </dgm:pt>
    <dgm:pt modelId="{A7C4708A-B42C-4C77-B7E7-4C18B690EC7D}" type="pres">
      <dgm:prSet presAssocID="{9083400E-6988-4870-AFEF-1C1FE827DDA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619116D-9EEE-461B-9049-E44D22A6978C}" type="pres">
      <dgm:prSet presAssocID="{64F115CE-DDA0-4BD4-A79F-00B74C0F4283}" presName="vertOne" presStyleCnt="0"/>
      <dgm:spPr/>
    </dgm:pt>
    <dgm:pt modelId="{8C2534C2-D20C-4A71-9E5B-5E623FC7A635}" type="pres">
      <dgm:prSet presAssocID="{64F115CE-DDA0-4BD4-A79F-00B74C0F4283}" presName="txOne" presStyleLbl="node0" presStyleIdx="0" presStyleCnt="1" custScaleX="99246" custScaleY="9535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3F0061B-6A32-4ABD-B571-85F525E877E0}" type="pres">
      <dgm:prSet presAssocID="{64F115CE-DDA0-4BD4-A79F-00B74C0F4283}" presName="parTransOne" presStyleCnt="0"/>
      <dgm:spPr/>
    </dgm:pt>
    <dgm:pt modelId="{D7EBF62E-A6F8-49A6-A7AC-BC09C6F1006F}" type="pres">
      <dgm:prSet presAssocID="{64F115CE-DDA0-4BD4-A79F-00B74C0F4283}" presName="horzOne" presStyleCnt="0"/>
      <dgm:spPr/>
    </dgm:pt>
    <dgm:pt modelId="{A40DF36F-464D-436A-B21A-C0801DD8B1BC}" type="pres">
      <dgm:prSet presAssocID="{374E144A-CAA4-46F1-BFE4-5774850176CF}" presName="vertTwo" presStyleCnt="0"/>
      <dgm:spPr/>
    </dgm:pt>
    <dgm:pt modelId="{6EF52B2C-616D-4C9E-880A-691F07B14167}" type="pres">
      <dgm:prSet presAssocID="{374E144A-CAA4-46F1-BFE4-5774850176CF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F7DC4E8-22F1-404E-8778-EA7EBB2D1FA6}" type="pres">
      <dgm:prSet presAssocID="{374E144A-CAA4-46F1-BFE4-5774850176CF}" presName="horzTwo" presStyleCnt="0"/>
      <dgm:spPr/>
    </dgm:pt>
    <dgm:pt modelId="{02E6FCCB-D0DB-46A4-8BDF-1479A969E73F}" type="pres">
      <dgm:prSet presAssocID="{40E2A305-E424-46EE-8859-2C32119EE18A}" presName="sibSpaceTwo" presStyleCnt="0"/>
      <dgm:spPr/>
    </dgm:pt>
    <dgm:pt modelId="{FF9407FB-8D12-4E86-B47E-5F24057FB9D2}" type="pres">
      <dgm:prSet presAssocID="{B26DEBE6-7385-4473-A5F0-78CB25DBC8FB}" presName="vertTwo" presStyleCnt="0"/>
      <dgm:spPr/>
    </dgm:pt>
    <dgm:pt modelId="{76A35ACA-E3C1-4480-B8C3-942C6A838937}" type="pres">
      <dgm:prSet presAssocID="{B26DEBE6-7385-4473-A5F0-78CB25DBC8F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F8FBA7E-4E55-4629-87A6-E3C972A06671}" type="pres">
      <dgm:prSet presAssocID="{B26DEBE6-7385-4473-A5F0-78CB25DBC8FB}" presName="horzTwo" presStyleCnt="0"/>
      <dgm:spPr/>
    </dgm:pt>
    <dgm:pt modelId="{AB9EA2AB-2DBF-400F-8A64-164625A3A672}" type="pres">
      <dgm:prSet presAssocID="{AE74513C-4CA8-4A5A-B488-3FDF97871AD9}" presName="sibSpaceTwo" presStyleCnt="0"/>
      <dgm:spPr/>
    </dgm:pt>
    <dgm:pt modelId="{9221FFB0-AC89-4DAA-B831-BC9FE52E577B}" type="pres">
      <dgm:prSet presAssocID="{183CDFE2-E76B-4209-AF13-9081250B482E}" presName="vertTwo" presStyleCnt="0"/>
      <dgm:spPr/>
    </dgm:pt>
    <dgm:pt modelId="{3E10EDE1-FEC3-4E6C-9A61-1161F3F970A5}" type="pres">
      <dgm:prSet presAssocID="{183CDFE2-E76B-4209-AF13-9081250B482E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8E57472-07A5-4A77-9804-AED2B8B6EE2A}" type="pres">
      <dgm:prSet presAssocID="{183CDFE2-E76B-4209-AF13-9081250B482E}" presName="horzTwo" presStyleCnt="0"/>
      <dgm:spPr/>
    </dgm:pt>
  </dgm:ptLst>
  <dgm:cxnLst>
    <dgm:cxn modelId="{8F59F5A2-713B-475F-B5D2-7ECE9D10DEA1}" type="presOf" srcId="{B26DEBE6-7385-4473-A5F0-78CB25DBC8FB}" destId="{76A35ACA-E3C1-4480-B8C3-942C6A838937}" srcOrd="0" destOrd="0" presId="urn:microsoft.com/office/officeart/2005/8/layout/hierarchy4"/>
    <dgm:cxn modelId="{27C62215-02EF-4BE0-B892-2DBA413B626F}" srcId="{9083400E-6988-4870-AFEF-1C1FE827DDAE}" destId="{64F115CE-DDA0-4BD4-A79F-00B74C0F4283}" srcOrd="0" destOrd="0" parTransId="{3004C402-D37F-4C5B-AB1D-7C1ECD4DE79E}" sibTransId="{0E0374B6-0F63-480F-9586-62D3E52A0338}"/>
    <dgm:cxn modelId="{FCBB7934-5077-46C9-A863-614A19818429}" srcId="{64F115CE-DDA0-4BD4-A79F-00B74C0F4283}" destId="{183CDFE2-E76B-4209-AF13-9081250B482E}" srcOrd="2" destOrd="0" parTransId="{FACF4E13-E618-4F38-BA6C-7A4B8786734C}" sibTransId="{09B8F143-E798-4FBC-908B-45216468CA0F}"/>
    <dgm:cxn modelId="{6EA038E9-EB34-4CCC-820D-D74CD44AEA7D}" type="presOf" srcId="{183CDFE2-E76B-4209-AF13-9081250B482E}" destId="{3E10EDE1-FEC3-4E6C-9A61-1161F3F970A5}" srcOrd="0" destOrd="0" presId="urn:microsoft.com/office/officeart/2005/8/layout/hierarchy4"/>
    <dgm:cxn modelId="{EA534915-2FBC-4491-A69E-4E4DF5493694}" type="presOf" srcId="{374E144A-CAA4-46F1-BFE4-5774850176CF}" destId="{6EF52B2C-616D-4C9E-880A-691F07B14167}" srcOrd="0" destOrd="0" presId="urn:microsoft.com/office/officeart/2005/8/layout/hierarchy4"/>
    <dgm:cxn modelId="{A38629DB-6F95-4253-AEF3-508E051B465D}" srcId="{64F115CE-DDA0-4BD4-A79F-00B74C0F4283}" destId="{374E144A-CAA4-46F1-BFE4-5774850176CF}" srcOrd="0" destOrd="0" parTransId="{1728C0D7-F171-4EF3-ACE2-042FD96C2167}" sibTransId="{40E2A305-E424-46EE-8859-2C32119EE18A}"/>
    <dgm:cxn modelId="{73807796-9010-4217-B758-A5EC0FF1EF4C}" type="presOf" srcId="{9083400E-6988-4870-AFEF-1C1FE827DDAE}" destId="{A7C4708A-B42C-4C77-B7E7-4C18B690EC7D}" srcOrd="0" destOrd="0" presId="urn:microsoft.com/office/officeart/2005/8/layout/hierarchy4"/>
    <dgm:cxn modelId="{87B7103F-0562-4ACC-A004-5244689054B2}" srcId="{64F115CE-DDA0-4BD4-A79F-00B74C0F4283}" destId="{B26DEBE6-7385-4473-A5F0-78CB25DBC8FB}" srcOrd="1" destOrd="0" parTransId="{CDEC584C-A41A-43B5-BD7F-A910D230F2E7}" sibTransId="{AE74513C-4CA8-4A5A-B488-3FDF97871AD9}"/>
    <dgm:cxn modelId="{7F55F020-4295-453B-8ADA-A754B4CF4132}" type="presOf" srcId="{64F115CE-DDA0-4BD4-A79F-00B74C0F4283}" destId="{8C2534C2-D20C-4A71-9E5B-5E623FC7A635}" srcOrd="0" destOrd="0" presId="urn:microsoft.com/office/officeart/2005/8/layout/hierarchy4"/>
    <dgm:cxn modelId="{56A8D147-18A8-40C8-A4F1-5FB0D083EAAF}" type="presParOf" srcId="{A7C4708A-B42C-4C77-B7E7-4C18B690EC7D}" destId="{1619116D-9EEE-461B-9049-E44D22A6978C}" srcOrd="0" destOrd="0" presId="urn:microsoft.com/office/officeart/2005/8/layout/hierarchy4"/>
    <dgm:cxn modelId="{A7B03AF2-D152-4835-8AD0-143DDD1BEC22}" type="presParOf" srcId="{1619116D-9EEE-461B-9049-E44D22A6978C}" destId="{8C2534C2-D20C-4A71-9E5B-5E623FC7A635}" srcOrd="0" destOrd="0" presId="urn:microsoft.com/office/officeart/2005/8/layout/hierarchy4"/>
    <dgm:cxn modelId="{502C7AA4-5452-4B5E-B6A9-A1E3896D9F5F}" type="presParOf" srcId="{1619116D-9EEE-461B-9049-E44D22A6978C}" destId="{73F0061B-6A32-4ABD-B571-85F525E877E0}" srcOrd="1" destOrd="0" presId="urn:microsoft.com/office/officeart/2005/8/layout/hierarchy4"/>
    <dgm:cxn modelId="{8408F2D0-889B-47FD-A401-97C8A9B791A1}" type="presParOf" srcId="{1619116D-9EEE-461B-9049-E44D22A6978C}" destId="{D7EBF62E-A6F8-49A6-A7AC-BC09C6F1006F}" srcOrd="2" destOrd="0" presId="urn:microsoft.com/office/officeart/2005/8/layout/hierarchy4"/>
    <dgm:cxn modelId="{E066B522-759F-4D6A-B950-1CB515868DC4}" type="presParOf" srcId="{D7EBF62E-A6F8-49A6-A7AC-BC09C6F1006F}" destId="{A40DF36F-464D-436A-B21A-C0801DD8B1BC}" srcOrd="0" destOrd="0" presId="urn:microsoft.com/office/officeart/2005/8/layout/hierarchy4"/>
    <dgm:cxn modelId="{44A76312-3F03-453F-B82E-00CA1C80DFF5}" type="presParOf" srcId="{A40DF36F-464D-436A-B21A-C0801DD8B1BC}" destId="{6EF52B2C-616D-4C9E-880A-691F07B14167}" srcOrd="0" destOrd="0" presId="urn:microsoft.com/office/officeart/2005/8/layout/hierarchy4"/>
    <dgm:cxn modelId="{B49B80F0-52E5-4C43-AEC5-79D55BD15539}" type="presParOf" srcId="{A40DF36F-464D-436A-B21A-C0801DD8B1BC}" destId="{8F7DC4E8-22F1-404E-8778-EA7EBB2D1FA6}" srcOrd="1" destOrd="0" presId="urn:microsoft.com/office/officeart/2005/8/layout/hierarchy4"/>
    <dgm:cxn modelId="{8D5FD9A7-E0BB-4157-9D83-902FF9ED6434}" type="presParOf" srcId="{D7EBF62E-A6F8-49A6-A7AC-BC09C6F1006F}" destId="{02E6FCCB-D0DB-46A4-8BDF-1479A969E73F}" srcOrd="1" destOrd="0" presId="urn:microsoft.com/office/officeart/2005/8/layout/hierarchy4"/>
    <dgm:cxn modelId="{83A21AAC-247C-4E25-8A1A-3FBF4DC058B9}" type="presParOf" srcId="{D7EBF62E-A6F8-49A6-A7AC-BC09C6F1006F}" destId="{FF9407FB-8D12-4E86-B47E-5F24057FB9D2}" srcOrd="2" destOrd="0" presId="urn:microsoft.com/office/officeart/2005/8/layout/hierarchy4"/>
    <dgm:cxn modelId="{423F63C2-8ACB-4982-816A-7551C635CCDD}" type="presParOf" srcId="{FF9407FB-8D12-4E86-B47E-5F24057FB9D2}" destId="{76A35ACA-E3C1-4480-B8C3-942C6A838937}" srcOrd="0" destOrd="0" presId="urn:microsoft.com/office/officeart/2005/8/layout/hierarchy4"/>
    <dgm:cxn modelId="{14F83CEF-3238-4862-BAD0-1019DC8CE3F8}" type="presParOf" srcId="{FF9407FB-8D12-4E86-B47E-5F24057FB9D2}" destId="{6F8FBA7E-4E55-4629-87A6-E3C972A06671}" srcOrd="1" destOrd="0" presId="urn:microsoft.com/office/officeart/2005/8/layout/hierarchy4"/>
    <dgm:cxn modelId="{089E666D-1D4D-4525-B8D7-8719865FA098}" type="presParOf" srcId="{D7EBF62E-A6F8-49A6-A7AC-BC09C6F1006F}" destId="{AB9EA2AB-2DBF-400F-8A64-164625A3A672}" srcOrd="3" destOrd="0" presId="urn:microsoft.com/office/officeart/2005/8/layout/hierarchy4"/>
    <dgm:cxn modelId="{95B90CFC-9B33-49BC-9463-E10BA16E6056}" type="presParOf" srcId="{D7EBF62E-A6F8-49A6-A7AC-BC09C6F1006F}" destId="{9221FFB0-AC89-4DAA-B831-BC9FE52E577B}" srcOrd="4" destOrd="0" presId="urn:microsoft.com/office/officeart/2005/8/layout/hierarchy4"/>
    <dgm:cxn modelId="{50D8FFF8-65CC-4E25-A614-3061D980B184}" type="presParOf" srcId="{9221FFB0-AC89-4DAA-B831-BC9FE52E577B}" destId="{3E10EDE1-FEC3-4E6C-9A61-1161F3F970A5}" srcOrd="0" destOrd="0" presId="urn:microsoft.com/office/officeart/2005/8/layout/hierarchy4"/>
    <dgm:cxn modelId="{067D74F6-AF29-45B8-A2E7-64D2C28D81A2}" type="presParOf" srcId="{9221FFB0-AC89-4DAA-B831-BC9FE52E577B}" destId="{58E57472-07A5-4A77-9804-AED2B8B6EE2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856928-16CB-4DAE-A387-02621EFAFDC6}" type="doc">
      <dgm:prSet loTypeId="urn:microsoft.com/office/officeart/2005/8/layout/vList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9D9CE5DA-6389-4702-97E8-30AE9925C69A}">
      <dgm:prSet phldrT="[Текст]"/>
      <dgm:spPr/>
      <dgm:t>
        <a:bodyPr/>
        <a:lstStyle/>
        <a:p>
          <a:r>
            <a:rPr lang="uk-UA" sz="1200" dirty="0" smtClean="0"/>
            <a:t>Висота</a:t>
          </a:r>
          <a:endParaRPr lang="uk-UA" sz="1200" dirty="0"/>
        </a:p>
      </dgm:t>
    </dgm:pt>
    <dgm:pt modelId="{56245C75-B762-4304-A7CD-A3C5B81741B0}" type="parTrans" cxnId="{796309BE-6027-45AF-B9FB-BD01185B21AD}">
      <dgm:prSet/>
      <dgm:spPr/>
      <dgm:t>
        <a:bodyPr/>
        <a:lstStyle/>
        <a:p>
          <a:endParaRPr lang="uk-UA"/>
        </a:p>
      </dgm:t>
    </dgm:pt>
    <dgm:pt modelId="{03F604F6-7F1B-4AD9-80FA-D6AEE3A4F350}" type="sibTrans" cxnId="{796309BE-6027-45AF-B9FB-BD01185B21AD}">
      <dgm:prSet/>
      <dgm:spPr/>
      <dgm:t>
        <a:bodyPr/>
        <a:lstStyle/>
        <a:p>
          <a:endParaRPr lang="uk-UA"/>
        </a:p>
      </dgm:t>
    </dgm:pt>
    <dgm:pt modelId="{8BF72018-2546-4A2F-9ABB-D82D273D7306}">
      <dgm:prSet phldrT="[Текст]" custT="1"/>
      <dgm:spPr/>
      <dgm:t>
        <a:bodyPr/>
        <a:lstStyle/>
        <a:p>
          <a:r>
            <a:rPr lang="ru-RU" sz="950" b="0" i="0" dirty="0" smtClean="0"/>
            <a:t>В </a:t>
          </a:r>
          <a:r>
            <a:rPr lang="ru-RU" sz="950" b="0" i="0" dirty="0" err="1" smtClean="0"/>
            <a:t>музиці</a:t>
          </a:r>
          <a:r>
            <a:rPr lang="ru-RU" sz="950" b="0" i="0" dirty="0" smtClean="0"/>
            <a:t> </a:t>
          </a:r>
          <a:r>
            <a:rPr lang="ru-RU" sz="950" b="0" i="0" dirty="0" err="1" smtClean="0"/>
            <a:t>розрізняють</a:t>
          </a:r>
          <a:r>
            <a:rPr lang="ru-RU" sz="950" b="0" i="0" dirty="0" smtClean="0"/>
            <a:t> звуки з </a:t>
          </a:r>
          <a:r>
            <a:rPr lang="ru-RU" sz="950" b="0" i="0" dirty="0" err="1" smtClean="0"/>
            <a:t>визначеною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висотою</a:t>
          </a:r>
          <a:r>
            <a:rPr lang="ru-RU" sz="950" b="0" i="0" dirty="0" smtClean="0"/>
            <a:t> звуку та з </a:t>
          </a:r>
          <a:r>
            <a:rPr lang="ru-RU" sz="950" b="0" i="0" dirty="0" err="1" smtClean="0"/>
            <a:t>невизначеною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висотою</a:t>
          </a:r>
          <a:r>
            <a:rPr lang="ru-RU" sz="950" b="0" i="0" dirty="0" smtClean="0"/>
            <a:t> звуку.</a:t>
          </a:r>
          <a:endParaRPr lang="uk-UA" sz="950" dirty="0"/>
        </a:p>
      </dgm:t>
    </dgm:pt>
    <dgm:pt modelId="{99756DB0-7EE1-4AA3-BD4B-866A7625E8EF}" type="parTrans" cxnId="{CF21A98F-CE42-44C4-B842-AE86B525EEE0}">
      <dgm:prSet/>
      <dgm:spPr/>
      <dgm:t>
        <a:bodyPr/>
        <a:lstStyle/>
        <a:p>
          <a:endParaRPr lang="uk-UA"/>
        </a:p>
      </dgm:t>
    </dgm:pt>
    <dgm:pt modelId="{18F2D2B1-14BE-4E51-A718-6104787797C1}" type="sibTrans" cxnId="{CF21A98F-CE42-44C4-B842-AE86B525EEE0}">
      <dgm:prSet/>
      <dgm:spPr/>
      <dgm:t>
        <a:bodyPr/>
        <a:lstStyle/>
        <a:p>
          <a:endParaRPr lang="uk-UA"/>
        </a:p>
      </dgm:t>
    </dgm:pt>
    <dgm:pt modelId="{B8A31ACB-F8DC-40F4-9EDA-5B7ADA0634C0}">
      <dgm:prSet phldrT="[Текст]" custT="1"/>
      <dgm:spPr/>
      <dgm:t>
        <a:bodyPr/>
        <a:lstStyle/>
        <a:p>
          <a:r>
            <a:rPr lang="ru-RU" sz="950" b="0" i="0" dirty="0" smtClean="0"/>
            <a:t>Весь </a:t>
          </a:r>
          <a:r>
            <a:rPr lang="ru-RU" sz="950" b="0" i="0" dirty="0" err="1" smtClean="0"/>
            <a:t>діапазон</a:t>
          </a:r>
          <a:r>
            <a:rPr lang="ru-RU" sz="950" b="0" i="0" dirty="0" smtClean="0"/>
            <a:t> частот </a:t>
          </a:r>
          <a:r>
            <a:rPr lang="ru-RU" sz="950" b="0" i="0" dirty="0" err="1" smtClean="0"/>
            <a:t>розділяється</a:t>
          </a:r>
          <a:r>
            <a:rPr lang="ru-RU" sz="950" b="0" i="0" dirty="0" smtClean="0"/>
            <a:t> на </a:t>
          </a:r>
          <a:r>
            <a:rPr lang="ru-RU" sz="950" b="0" i="0" dirty="0" err="1" smtClean="0"/>
            <a:t>октави</a:t>
          </a:r>
          <a:r>
            <a:rPr lang="ru-RU" sz="950" b="0" i="0" dirty="0" smtClean="0"/>
            <a:t>. В свою </a:t>
          </a:r>
          <a:r>
            <a:rPr lang="ru-RU" sz="950" b="0" i="0" dirty="0" err="1" smtClean="0"/>
            <a:t>чергу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всередині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октаві</a:t>
          </a:r>
          <a:r>
            <a:rPr lang="ru-RU" sz="950" b="0" i="0" dirty="0" smtClean="0"/>
            <a:t> звуки </a:t>
          </a:r>
          <a:r>
            <a:rPr lang="ru-RU" sz="950" b="0" i="0" dirty="0" err="1" smtClean="0"/>
            <a:t>музичні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організовані</a:t>
          </a:r>
          <a:r>
            <a:rPr lang="ru-RU" sz="950" b="0" i="0" dirty="0" smtClean="0"/>
            <a:t> в </a:t>
          </a:r>
          <a:r>
            <a:rPr lang="ru-RU" sz="950" b="0" i="0" dirty="0" err="1" smtClean="0"/>
            <a:t>музичну</a:t>
          </a:r>
          <a:r>
            <a:rPr lang="ru-RU" sz="950" b="0" i="0" dirty="0" smtClean="0"/>
            <a:t> систему. Для </a:t>
          </a:r>
          <a:r>
            <a:rPr lang="ru-RU" sz="950" b="0" i="0" dirty="0" err="1" smtClean="0"/>
            <a:t>європейської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музичної</a:t>
          </a:r>
          <a:r>
            <a:rPr lang="ru-RU" sz="950" b="0" i="0" dirty="0" smtClean="0"/>
            <a:t> практики </a:t>
          </a:r>
          <a:r>
            <a:rPr lang="ru-RU" sz="950" b="0" i="0" dirty="0" err="1" smtClean="0"/>
            <a:t>характерне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ділення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октави</a:t>
          </a:r>
          <a:r>
            <a:rPr lang="ru-RU" sz="950" b="0" i="0" dirty="0" smtClean="0"/>
            <a:t> на 12 </a:t>
          </a:r>
          <a:r>
            <a:rPr lang="ru-RU" sz="950" b="0" i="0" dirty="0" err="1" smtClean="0"/>
            <a:t>рівних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півтонів</a:t>
          </a:r>
          <a:r>
            <a:rPr lang="ru-RU" sz="950" b="0" i="0" dirty="0" smtClean="0"/>
            <a:t>.</a:t>
          </a:r>
          <a:endParaRPr lang="uk-UA" sz="950" dirty="0"/>
        </a:p>
      </dgm:t>
    </dgm:pt>
    <dgm:pt modelId="{971A9DE6-F872-40E9-A193-49291518B14F}" type="parTrans" cxnId="{C5D27130-4478-4117-B182-A12B65ECC702}">
      <dgm:prSet/>
      <dgm:spPr/>
      <dgm:t>
        <a:bodyPr/>
        <a:lstStyle/>
        <a:p>
          <a:endParaRPr lang="uk-UA"/>
        </a:p>
      </dgm:t>
    </dgm:pt>
    <dgm:pt modelId="{4F4332DF-61C0-41F6-BE82-5488DFCB99A6}" type="sibTrans" cxnId="{C5D27130-4478-4117-B182-A12B65ECC702}">
      <dgm:prSet/>
      <dgm:spPr/>
      <dgm:t>
        <a:bodyPr/>
        <a:lstStyle/>
        <a:p>
          <a:endParaRPr lang="uk-UA"/>
        </a:p>
      </dgm:t>
    </dgm:pt>
    <dgm:pt modelId="{2CA42EF0-C350-4D4A-BA06-8E30E7934D1A}">
      <dgm:prSet phldrT="[Текст]"/>
      <dgm:spPr/>
      <dgm:t>
        <a:bodyPr/>
        <a:lstStyle/>
        <a:p>
          <a:r>
            <a:rPr lang="uk-UA" sz="1200" dirty="0" smtClean="0"/>
            <a:t>Тембр</a:t>
          </a:r>
          <a:endParaRPr lang="uk-UA" sz="1200" dirty="0"/>
        </a:p>
      </dgm:t>
    </dgm:pt>
    <dgm:pt modelId="{05944E23-8AEE-4E14-9A13-2DA851A5DE84}" type="parTrans" cxnId="{4A7C4C11-8C19-43CC-854A-68E305E41D86}">
      <dgm:prSet/>
      <dgm:spPr/>
      <dgm:t>
        <a:bodyPr/>
        <a:lstStyle/>
        <a:p>
          <a:endParaRPr lang="uk-UA"/>
        </a:p>
      </dgm:t>
    </dgm:pt>
    <dgm:pt modelId="{D474C852-A123-4DC1-AB20-F8137458E779}" type="sibTrans" cxnId="{4A7C4C11-8C19-43CC-854A-68E305E41D86}">
      <dgm:prSet/>
      <dgm:spPr/>
      <dgm:t>
        <a:bodyPr/>
        <a:lstStyle/>
        <a:p>
          <a:endParaRPr lang="uk-UA"/>
        </a:p>
      </dgm:t>
    </dgm:pt>
    <dgm:pt modelId="{6EC0FF9B-FB2B-4B8C-AD1A-1A1BDEC4E82A}">
      <dgm:prSet phldrT="[Текст]" custT="1"/>
      <dgm:spPr/>
      <dgm:t>
        <a:bodyPr/>
        <a:lstStyle/>
        <a:p>
          <a:r>
            <a:rPr lang="ru-RU" sz="950" b="0" i="0" dirty="0" smtClean="0"/>
            <a:t>«</a:t>
          </a:r>
          <a:r>
            <a:rPr lang="ru-RU" sz="950" b="0" i="0" dirty="0" err="1" smtClean="0"/>
            <a:t>Забарвлення</a:t>
          </a:r>
          <a:r>
            <a:rPr lang="ru-RU" sz="950" b="0" i="0" dirty="0" smtClean="0"/>
            <a:t>» звуку; одна з </a:t>
          </a:r>
          <a:r>
            <a:rPr lang="ru-RU" sz="950" b="0" i="0" dirty="0" err="1" smtClean="0"/>
            <a:t>ознак</a:t>
          </a:r>
          <a:r>
            <a:rPr lang="ru-RU" sz="950" b="0" i="0" dirty="0" smtClean="0"/>
            <a:t> </a:t>
          </a:r>
          <a:r>
            <a:rPr lang="ru-RU" sz="950" b="0" i="0" dirty="0" err="1" smtClean="0"/>
            <a:t>музичного</a:t>
          </a:r>
          <a:r>
            <a:rPr lang="ru-RU" sz="950" b="0" i="0" dirty="0" smtClean="0"/>
            <a:t> звуку, </a:t>
          </a:r>
          <a:r>
            <a:rPr lang="ru-RU" sz="950" b="0" i="0" dirty="0" err="1" smtClean="0"/>
            <a:t>поряд</a:t>
          </a:r>
          <a:r>
            <a:rPr lang="ru-RU" sz="950" b="0" i="0" dirty="0" smtClean="0"/>
            <a:t> з </a:t>
          </a:r>
          <a:r>
            <a:rPr lang="ru-RU" sz="950" b="0" i="0" dirty="0" err="1" smtClean="0"/>
            <a:t>висотою</a:t>
          </a:r>
          <a:r>
            <a:rPr lang="ru-RU" sz="950" b="0" i="0" dirty="0" smtClean="0"/>
            <a:t>, силою і </a:t>
          </a:r>
          <a:r>
            <a:rPr lang="ru-RU" sz="950" b="0" i="0" dirty="0" err="1" smtClean="0"/>
            <a:t>тривалістю</a:t>
          </a:r>
          <a:r>
            <a:rPr lang="ru-RU" sz="950" b="0" i="0" dirty="0" smtClean="0"/>
            <a:t>.</a:t>
          </a:r>
          <a:endParaRPr lang="uk-UA" sz="950" dirty="0"/>
        </a:p>
      </dgm:t>
    </dgm:pt>
    <dgm:pt modelId="{391ECADE-C0EC-4830-BB32-7BBF1D4A2D5F}" type="parTrans" cxnId="{49385275-AC95-47A3-9A38-8B407B550780}">
      <dgm:prSet/>
      <dgm:spPr/>
      <dgm:t>
        <a:bodyPr/>
        <a:lstStyle/>
        <a:p>
          <a:endParaRPr lang="uk-UA"/>
        </a:p>
      </dgm:t>
    </dgm:pt>
    <dgm:pt modelId="{B8A672BF-AA88-41F7-99E6-9D2A559A3E0C}" type="sibTrans" cxnId="{49385275-AC95-47A3-9A38-8B407B550780}">
      <dgm:prSet/>
      <dgm:spPr/>
      <dgm:t>
        <a:bodyPr/>
        <a:lstStyle/>
        <a:p>
          <a:endParaRPr lang="uk-UA"/>
        </a:p>
      </dgm:t>
    </dgm:pt>
    <dgm:pt modelId="{00A00720-BC87-4EBE-83BC-0E9BF74DAD79}">
      <dgm:prSet phldrT="[Текст]" custT="1"/>
      <dgm:spPr/>
      <dgm:t>
        <a:bodyPr/>
        <a:lstStyle/>
        <a:p>
          <a:r>
            <a:rPr lang="ru-RU" sz="950" b="0" i="0" dirty="0" smtClean="0"/>
            <a:t>За тембром </a:t>
          </a:r>
          <a:r>
            <a:rPr lang="ru-RU" sz="950" b="0" i="0" dirty="0" err="1" smtClean="0"/>
            <a:t>можна</a:t>
          </a:r>
          <a:r>
            <a:rPr lang="ru-RU" sz="950" b="0" i="0" dirty="0" smtClean="0"/>
            <a:t> </a:t>
          </a:r>
          <a:r>
            <a:rPr lang="ru-RU" sz="950" b="0" i="0" dirty="0" err="1" smtClean="0"/>
            <a:t>розрізняти</a:t>
          </a:r>
          <a:r>
            <a:rPr lang="ru-RU" sz="950" b="0" i="0" dirty="0" smtClean="0"/>
            <a:t> звуки </a:t>
          </a:r>
          <a:r>
            <a:rPr lang="ru-RU" sz="950" b="0" i="0" dirty="0" err="1" smtClean="0"/>
            <a:t>однакової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висоти</a:t>
          </a:r>
          <a:r>
            <a:rPr lang="ru-RU" sz="950" b="0" i="0" dirty="0" smtClean="0"/>
            <a:t> і </a:t>
          </a:r>
          <a:r>
            <a:rPr lang="ru-RU" sz="950" b="0" i="0" dirty="0" err="1" smtClean="0"/>
            <a:t>сили</a:t>
          </a:r>
          <a:r>
            <a:rPr lang="ru-RU" sz="950" b="0" i="0" dirty="0" smtClean="0"/>
            <a:t>, </a:t>
          </a:r>
          <a:r>
            <a:rPr lang="ru-RU" sz="950" b="0" i="0" dirty="0" err="1" smtClean="0"/>
            <a:t>виконані</a:t>
          </a:r>
          <a:r>
            <a:rPr lang="ru-RU" sz="950" b="0" i="0" dirty="0" smtClean="0"/>
            <a:t> на </a:t>
          </a:r>
          <a:r>
            <a:rPr lang="ru-RU" sz="950" b="0" i="0" dirty="0" err="1" smtClean="0"/>
            <a:t>різних</a:t>
          </a:r>
          <a:r>
            <a:rPr lang="ru-RU" sz="950" b="0" i="0" dirty="0" smtClean="0"/>
            <a:t> </a:t>
          </a:r>
          <a:r>
            <a:rPr lang="ru-RU" sz="950" b="0" i="0" dirty="0" err="1" smtClean="0"/>
            <a:t>інструментах</a:t>
          </a:r>
          <a:r>
            <a:rPr lang="ru-RU" sz="950" b="0" i="0" dirty="0" smtClean="0"/>
            <a:t>, </a:t>
          </a:r>
          <a:r>
            <a:rPr lang="ru-RU" sz="950" b="0" i="0" dirty="0" err="1" smtClean="0"/>
            <a:t>різними</a:t>
          </a:r>
          <a:r>
            <a:rPr lang="ru-RU" sz="950" b="0" i="0" dirty="0" smtClean="0"/>
            <a:t> голосами </a:t>
          </a:r>
          <a:r>
            <a:rPr lang="ru-RU" sz="950" b="0" i="0" dirty="0" err="1" smtClean="0"/>
            <a:t>або</a:t>
          </a:r>
          <a:r>
            <a:rPr lang="ru-RU" sz="950" b="0" i="0" dirty="0" smtClean="0"/>
            <a:t> </a:t>
          </a:r>
          <a:r>
            <a:rPr lang="ru-RU" sz="950" b="0" i="0" dirty="0" err="1" smtClean="0"/>
            <a:t>видобуті</a:t>
          </a:r>
          <a:r>
            <a:rPr lang="ru-RU" sz="950" b="0" i="0" dirty="0" smtClean="0"/>
            <a:t> </a:t>
          </a:r>
          <a:r>
            <a:rPr lang="ru-RU" sz="950" b="0" i="0" dirty="0" err="1" smtClean="0"/>
            <a:t>різними</a:t>
          </a:r>
          <a:r>
            <a:rPr lang="ru-RU" sz="950" b="0" i="0" dirty="0" smtClean="0"/>
            <a:t> способами </a:t>
          </a:r>
          <a:r>
            <a:rPr lang="ru-RU" sz="950" b="0" i="0" dirty="0" err="1" smtClean="0"/>
            <a:t>чи</a:t>
          </a:r>
          <a:r>
            <a:rPr lang="ru-RU" sz="950" b="0" i="0" dirty="0" smtClean="0"/>
            <a:t> штрихами.</a:t>
          </a:r>
          <a:endParaRPr lang="uk-UA" sz="950" dirty="0"/>
        </a:p>
      </dgm:t>
    </dgm:pt>
    <dgm:pt modelId="{B8E33E54-8E02-4C4C-97A1-33D22080E353}" type="parTrans" cxnId="{1CA43B78-62A0-4E0C-BAB7-AE3CFAD14D89}">
      <dgm:prSet/>
      <dgm:spPr/>
      <dgm:t>
        <a:bodyPr/>
        <a:lstStyle/>
        <a:p>
          <a:endParaRPr lang="uk-UA"/>
        </a:p>
      </dgm:t>
    </dgm:pt>
    <dgm:pt modelId="{CA44861D-DBA1-4B15-A85C-6EDD011A33D5}" type="sibTrans" cxnId="{1CA43B78-62A0-4E0C-BAB7-AE3CFAD14D89}">
      <dgm:prSet/>
      <dgm:spPr/>
      <dgm:t>
        <a:bodyPr/>
        <a:lstStyle/>
        <a:p>
          <a:endParaRPr lang="uk-UA"/>
        </a:p>
      </dgm:t>
    </dgm:pt>
    <dgm:pt modelId="{A5D7B395-B4A5-45F9-9B51-1B65A7B0A834}">
      <dgm:prSet phldrT="[Текст]"/>
      <dgm:spPr/>
      <dgm:t>
        <a:bodyPr/>
        <a:lstStyle/>
        <a:p>
          <a:r>
            <a:rPr lang="uk-UA" dirty="0" smtClean="0"/>
            <a:t>Гучність</a:t>
          </a:r>
          <a:endParaRPr lang="uk-UA" dirty="0"/>
        </a:p>
      </dgm:t>
    </dgm:pt>
    <dgm:pt modelId="{0A23F926-F428-48F1-8A13-20DB2D82C71E}" type="parTrans" cxnId="{3BC5E415-5BB8-4160-A665-D11FB9BE8ACC}">
      <dgm:prSet/>
      <dgm:spPr/>
      <dgm:t>
        <a:bodyPr/>
        <a:lstStyle/>
        <a:p>
          <a:endParaRPr lang="uk-UA"/>
        </a:p>
      </dgm:t>
    </dgm:pt>
    <dgm:pt modelId="{A714F9A8-4992-4E82-AF3A-95A2C15F35C2}" type="sibTrans" cxnId="{3BC5E415-5BB8-4160-A665-D11FB9BE8ACC}">
      <dgm:prSet/>
      <dgm:spPr/>
      <dgm:t>
        <a:bodyPr/>
        <a:lstStyle/>
        <a:p>
          <a:endParaRPr lang="uk-UA"/>
        </a:p>
      </dgm:t>
    </dgm:pt>
    <dgm:pt modelId="{4D65A8DC-92BD-40A7-8D93-903B6D95C559}">
      <dgm:prSet phldrT="[Текст]"/>
      <dgm:spPr/>
      <dgm:t>
        <a:bodyPr/>
        <a:lstStyle/>
        <a:p>
          <a:r>
            <a:rPr lang="ru-RU" b="0" i="0" dirty="0" err="1" smtClean="0"/>
            <a:t>Суб'єктивне</a:t>
          </a:r>
          <a:r>
            <a:rPr lang="ru-RU" b="0" i="0" dirty="0" smtClean="0"/>
            <a:t> </a:t>
          </a:r>
          <a:r>
            <a:rPr lang="ru-RU" b="0" i="0" dirty="0" err="1" smtClean="0"/>
            <a:t>сприйняття</a:t>
          </a:r>
          <a:r>
            <a:rPr lang="ru-RU" b="0" i="0" dirty="0" smtClean="0"/>
            <a:t> </a:t>
          </a:r>
          <a:r>
            <a:rPr lang="ru-RU" b="0" i="0" dirty="0" err="1" smtClean="0"/>
            <a:t>сили</a:t>
          </a:r>
          <a:r>
            <a:rPr lang="ru-RU" b="0" i="0" dirty="0" smtClean="0"/>
            <a:t> звуку, </a:t>
          </a:r>
          <a:r>
            <a:rPr lang="ru-RU" b="0" i="0" dirty="0" err="1" smtClean="0"/>
            <a:t>людини</a:t>
          </a:r>
          <a:r>
            <a:rPr lang="ru-RU" b="0" i="0" dirty="0" smtClean="0"/>
            <a:t> з </a:t>
          </a:r>
          <a:r>
            <a:rPr lang="ru-RU" b="0" i="0" dirty="0" err="1" smtClean="0"/>
            <a:t>нормальним</a:t>
          </a:r>
          <a:r>
            <a:rPr lang="ru-RU" b="0" i="0" dirty="0" smtClean="0"/>
            <a:t> слухом.</a:t>
          </a:r>
          <a:endParaRPr lang="uk-UA" dirty="0"/>
        </a:p>
      </dgm:t>
    </dgm:pt>
    <dgm:pt modelId="{D170BFE5-608E-43BF-BD38-4FC62F98BFB4}" type="parTrans" cxnId="{867B34EF-BCD0-4559-BA37-B68E547AA075}">
      <dgm:prSet/>
      <dgm:spPr/>
      <dgm:t>
        <a:bodyPr/>
        <a:lstStyle/>
        <a:p>
          <a:endParaRPr lang="uk-UA"/>
        </a:p>
      </dgm:t>
    </dgm:pt>
    <dgm:pt modelId="{D47D6C5B-7379-43C2-A9C0-84D5DE6D583B}" type="sibTrans" cxnId="{867B34EF-BCD0-4559-BA37-B68E547AA075}">
      <dgm:prSet/>
      <dgm:spPr/>
      <dgm:t>
        <a:bodyPr/>
        <a:lstStyle/>
        <a:p>
          <a:endParaRPr lang="uk-UA"/>
        </a:p>
      </dgm:t>
    </dgm:pt>
    <dgm:pt modelId="{015C180F-5338-4515-89F4-3C8C23EC8234}">
      <dgm:prSet phldrT="[Текст]"/>
      <dgm:spPr/>
      <dgm:t>
        <a:bodyPr/>
        <a:lstStyle/>
        <a:p>
          <a:r>
            <a:rPr lang="ru-RU" b="0" i="0" dirty="0" err="1" smtClean="0"/>
            <a:t>Гучність</a:t>
          </a:r>
          <a:r>
            <a:rPr lang="ru-RU" b="0" i="0" dirty="0" smtClean="0"/>
            <a:t> </a:t>
          </a:r>
          <a:r>
            <a:rPr lang="ru-RU" b="0" i="0" dirty="0" err="1" smtClean="0"/>
            <a:t>головним</a:t>
          </a:r>
          <a:r>
            <a:rPr lang="ru-RU" b="0" i="0" dirty="0" smtClean="0"/>
            <a:t> чином </a:t>
          </a:r>
          <a:r>
            <a:rPr lang="ru-RU" b="0" i="0" dirty="0" err="1" smtClean="0"/>
            <a:t>залежить</a:t>
          </a:r>
          <a:r>
            <a:rPr lang="ru-RU" b="0" i="0" dirty="0" smtClean="0"/>
            <a:t> </a:t>
          </a:r>
          <a:r>
            <a:rPr lang="ru-RU" b="0" i="0" dirty="0" err="1" smtClean="0"/>
            <a:t>від</a:t>
          </a:r>
          <a:r>
            <a:rPr lang="ru-RU" b="0" i="0" dirty="0" smtClean="0"/>
            <a:t> звукового </a:t>
          </a:r>
          <a:r>
            <a:rPr lang="ru-RU" b="0" i="0" dirty="0" err="1" smtClean="0"/>
            <a:t>тиску</a:t>
          </a:r>
          <a:r>
            <a:rPr lang="ru-RU" b="0" i="0" dirty="0" smtClean="0"/>
            <a:t>, </a:t>
          </a:r>
          <a:r>
            <a:rPr lang="ru-RU" b="0" i="0" dirty="0" err="1" smtClean="0"/>
            <a:t>амплетуди</a:t>
          </a:r>
          <a:r>
            <a:rPr lang="ru-RU" b="0" i="0" dirty="0" smtClean="0"/>
            <a:t> і </a:t>
          </a:r>
          <a:r>
            <a:rPr lang="ru-RU" b="0" i="0" dirty="0" err="1" smtClean="0"/>
            <a:t>частоти</a:t>
          </a:r>
          <a:r>
            <a:rPr lang="ru-RU" b="0" i="0" dirty="0" smtClean="0"/>
            <a:t> </a:t>
          </a:r>
          <a:r>
            <a:rPr lang="ru-RU" b="0" i="0" dirty="0" err="1" smtClean="0"/>
            <a:t>звукових</a:t>
          </a:r>
          <a:r>
            <a:rPr lang="ru-RU" b="0" i="0" dirty="0" smtClean="0"/>
            <a:t> </a:t>
          </a:r>
          <a:r>
            <a:rPr lang="ru-RU" b="0" i="0" dirty="0" err="1" smtClean="0"/>
            <a:t>коливань</a:t>
          </a:r>
          <a:r>
            <a:rPr lang="ru-RU" b="0" i="0" dirty="0" smtClean="0"/>
            <a:t>. </a:t>
          </a:r>
          <a:r>
            <a:rPr lang="ru-RU" b="0" i="0" dirty="0" err="1" smtClean="0"/>
            <a:t>Також</a:t>
          </a:r>
          <a:r>
            <a:rPr lang="ru-RU" b="0" i="0" dirty="0" smtClean="0"/>
            <a:t> на </a:t>
          </a:r>
          <a:r>
            <a:rPr lang="ru-RU" b="0" i="0" dirty="0" err="1" smtClean="0"/>
            <a:t>гучність</a:t>
          </a:r>
          <a:r>
            <a:rPr lang="ru-RU" b="0" i="0" dirty="0" smtClean="0"/>
            <a:t> звуку </a:t>
          </a:r>
          <a:r>
            <a:rPr lang="ru-RU" b="0" i="0" dirty="0" err="1" smtClean="0"/>
            <a:t>впливають</a:t>
          </a:r>
          <a:r>
            <a:rPr lang="ru-RU" b="0" i="0" dirty="0" smtClean="0"/>
            <a:t> </a:t>
          </a:r>
          <a:r>
            <a:rPr lang="ru-RU" b="0" i="0" dirty="0" err="1" smtClean="0"/>
            <a:t>його</a:t>
          </a:r>
          <a:r>
            <a:rPr lang="ru-RU" b="0" i="0" dirty="0" smtClean="0"/>
            <a:t> </a:t>
          </a:r>
          <a:r>
            <a:rPr lang="ru-RU" b="0" i="0" dirty="0" err="1" smtClean="0"/>
            <a:t>спектральний</a:t>
          </a:r>
          <a:r>
            <a:rPr lang="ru-RU" b="0" i="0" dirty="0" smtClean="0"/>
            <a:t> склад, </a:t>
          </a:r>
          <a:r>
            <a:rPr lang="ru-RU" b="0" i="0" dirty="0" err="1" smtClean="0"/>
            <a:t>локалізація</a:t>
          </a:r>
          <a:r>
            <a:rPr lang="ru-RU" b="0" i="0" dirty="0" smtClean="0"/>
            <a:t> в </a:t>
          </a:r>
          <a:r>
            <a:rPr lang="ru-RU" b="0" i="0" dirty="0" err="1" smtClean="0"/>
            <a:t>просторі</a:t>
          </a:r>
          <a:r>
            <a:rPr lang="ru-RU" b="0" i="0" dirty="0" smtClean="0"/>
            <a:t>, тембр, </a:t>
          </a:r>
          <a:r>
            <a:rPr lang="ru-RU" b="0" i="0" dirty="0" err="1" smtClean="0"/>
            <a:t>тривалість</a:t>
          </a:r>
          <a:r>
            <a:rPr lang="ru-RU" b="0" i="0" dirty="0" smtClean="0"/>
            <a:t> </a:t>
          </a:r>
          <a:r>
            <a:rPr lang="ru-RU" b="0" i="0" dirty="0" err="1" smtClean="0"/>
            <a:t>дії</a:t>
          </a:r>
          <a:r>
            <a:rPr lang="ru-RU" b="0" i="0" dirty="0" smtClean="0"/>
            <a:t> </a:t>
          </a:r>
          <a:r>
            <a:rPr lang="ru-RU" b="0" i="0" dirty="0" err="1" smtClean="0"/>
            <a:t>звукових</a:t>
          </a:r>
          <a:r>
            <a:rPr lang="ru-RU" b="0" i="0" dirty="0" smtClean="0"/>
            <a:t> </a:t>
          </a:r>
          <a:r>
            <a:rPr lang="ru-RU" b="0" i="0" dirty="0" err="1" smtClean="0"/>
            <a:t>коливань</a:t>
          </a:r>
          <a:r>
            <a:rPr lang="ru-RU" b="0" i="0" dirty="0" smtClean="0"/>
            <a:t> і </a:t>
          </a:r>
          <a:r>
            <a:rPr lang="ru-RU" b="0" i="0" dirty="0" err="1" smtClean="0"/>
            <a:t>інші</a:t>
          </a:r>
          <a:r>
            <a:rPr lang="ru-RU" b="0" i="0" dirty="0" smtClean="0"/>
            <a:t> </a:t>
          </a:r>
          <a:r>
            <a:rPr lang="ru-RU" b="0" i="0" dirty="0" err="1" smtClean="0"/>
            <a:t>фактори</a:t>
          </a:r>
          <a:r>
            <a:rPr lang="ru-RU" b="0" i="0" dirty="0" smtClean="0"/>
            <a:t>.</a:t>
          </a:r>
          <a:endParaRPr lang="uk-UA" dirty="0"/>
        </a:p>
      </dgm:t>
    </dgm:pt>
    <dgm:pt modelId="{0FBA306C-E184-4906-88BA-371335144E8D}" type="parTrans" cxnId="{059D105A-02E1-4666-BB34-FE9419455E7A}">
      <dgm:prSet/>
      <dgm:spPr/>
      <dgm:t>
        <a:bodyPr/>
        <a:lstStyle/>
        <a:p>
          <a:endParaRPr lang="uk-UA"/>
        </a:p>
      </dgm:t>
    </dgm:pt>
    <dgm:pt modelId="{42AD3B1D-C7B6-40B3-B2F2-B9E34FE32EB1}" type="sibTrans" cxnId="{059D105A-02E1-4666-BB34-FE9419455E7A}">
      <dgm:prSet/>
      <dgm:spPr/>
      <dgm:t>
        <a:bodyPr/>
        <a:lstStyle/>
        <a:p>
          <a:endParaRPr lang="uk-UA"/>
        </a:p>
      </dgm:t>
    </dgm:pt>
    <dgm:pt modelId="{7EE5459D-C60E-4DC3-81CF-20D86190BF12}" type="pres">
      <dgm:prSet presAssocID="{D6856928-16CB-4DAE-A387-02621EFAFDC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4098B77-4508-45F1-AA05-5F5E570DF57B}" type="pres">
      <dgm:prSet presAssocID="{9D9CE5DA-6389-4702-97E8-30AE9925C69A}" presName="comp" presStyleCnt="0"/>
      <dgm:spPr/>
    </dgm:pt>
    <dgm:pt modelId="{FFFDCD21-CD9E-43E0-8CEF-38EC91B89DF3}" type="pres">
      <dgm:prSet presAssocID="{9D9CE5DA-6389-4702-97E8-30AE9925C69A}" presName="box" presStyleLbl="node1" presStyleIdx="0" presStyleCnt="3" custScaleY="112208"/>
      <dgm:spPr/>
      <dgm:t>
        <a:bodyPr/>
        <a:lstStyle/>
        <a:p>
          <a:endParaRPr lang="uk-UA"/>
        </a:p>
      </dgm:t>
    </dgm:pt>
    <dgm:pt modelId="{6D8DAD35-DE20-4BAF-957A-F8E0D34EAE04}" type="pres">
      <dgm:prSet presAssocID="{9D9CE5DA-6389-4702-97E8-30AE9925C69A}" presName="img" presStyleLbl="fgImgPlace1" presStyleIdx="0" presStyleCnt="3"/>
      <dgm:spPr/>
    </dgm:pt>
    <dgm:pt modelId="{4F320E1B-008C-4FF3-A978-7E66AE0F4B1A}" type="pres">
      <dgm:prSet presAssocID="{9D9CE5DA-6389-4702-97E8-30AE9925C69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50234D-0DDE-4505-ADCE-F5EA9D7A73AE}" type="pres">
      <dgm:prSet presAssocID="{03F604F6-7F1B-4AD9-80FA-D6AEE3A4F350}" presName="spacer" presStyleCnt="0"/>
      <dgm:spPr/>
    </dgm:pt>
    <dgm:pt modelId="{AECD8CE8-B0E6-4C96-84FD-F0CBFBC58F3B}" type="pres">
      <dgm:prSet presAssocID="{2CA42EF0-C350-4D4A-BA06-8E30E7934D1A}" presName="comp" presStyleCnt="0"/>
      <dgm:spPr/>
    </dgm:pt>
    <dgm:pt modelId="{05195447-2D1D-4F7F-9BA7-A0115CCA32B3}" type="pres">
      <dgm:prSet presAssocID="{2CA42EF0-C350-4D4A-BA06-8E30E7934D1A}" presName="box" presStyleLbl="node1" presStyleIdx="1" presStyleCnt="3"/>
      <dgm:spPr/>
      <dgm:t>
        <a:bodyPr/>
        <a:lstStyle/>
        <a:p>
          <a:endParaRPr lang="uk-UA"/>
        </a:p>
      </dgm:t>
    </dgm:pt>
    <dgm:pt modelId="{8E97A6FE-DC51-4495-BC8D-096CE5823BDE}" type="pres">
      <dgm:prSet presAssocID="{2CA42EF0-C350-4D4A-BA06-8E30E7934D1A}" presName="img" presStyleLbl="fgImgPlace1" presStyleIdx="1" presStyleCnt="3"/>
      <dgm:spPr/>
    </dgm:pt>
    <dgm:pt modelId="{52A88ECE-899F-44A8-8C6D-401DAF053011}" type="pres">
      <dgm:prSet presAssocID="{2CA42EF0-C350-4D4A-BA06-8E30E7934D1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FD82CC8-8F9C-4651-8594-2F26984EAD74}" type="pres">
      <dgm:prSet presAssocID="{D474C852-A123-4DC1-AB20-F8137458E779}" presName="spacer" presStyleCnt="0"/>
      <dgm:spPr/>
    </dgm:pt>
    <dgm:pt modelId="{388696F7-9251-48F4-9647-6F1E86FFA125}" type="pres">
      <dgm:prSet presAssocID="{A5D7B395-B4A5-45F9-9B51-1B65A7B0A834}" presName="comp" presStyleCnt="0"/>
      <dgm:spPr/>
    </dgm:pt>
    <dgm:pt modelId="{B4D987AE-CD73-4C71-A889-5CE08F0434D9}" type="pres">
      <dgm:prSet presAssocID="{A5D7B395-B4A5-45F9-9B51-1B65A7B0A834}" presName="box" presStyleLbl="node1" presStyleIdx="2" presStyleCnt="3"/>
      <dgm:spPr/>
      <dgm:t>
        <a:bodyPr/>
        <a:lstStyle/>
        <a:p>
          <a:endParaRPr lang="uk-UA"/>
        </a:p>
      </dgm:t>
    </dgm:pt>
    <dgm:pt modelId="{906798C8-B15E-46E7-883A-BE54DE192E20}" type="pres">
      <dgm:prSet presAssocID="{A5D7B395-B4A5-45F9-9B51-1B65A7B0A834}" presName="img" presStyleLbl="fgImgPlace1" presStyleIdx="2" presStyleCnt="3"/>
      <dgm:spPr/>
    </dgm:pt>
    <dgm:pt modelId="{D20998C8-01C4-4FDB-BF07-FDA7EFCC1C9B}" type="pres">
      <dgm:prSet presAssocID="{A5D7B395-B4A5-45F9-9B51-1B65A7B0A83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F21A98F-CE42-44C4-B842-AE86B525EEE0}" srcId="{9D9CE5DA-6389-4702-97E8-30AE9925C69A}" destId="{8BF72018-2546-4A2F-9ABB-D82D273D7306}" srcOrd="0" destOrd="0" parTransId="{99756DB0-7EE1-4AA3-BD4B-866A7625E8EF}" sibTransId="{18F2D2B1-14BE-4E51-A718-6104787797C1}"/>
    <dgm:cxn modelId="{059D105A-02E1-4666-BB34-FE9419455E7A}" srcId="{A5D7B395-B4A5-45F9-9B51-1B65A7B0A834}" destId="{015C180F-5338-4515-89F4-3C8C23EC8234}" srcOrd="1" destOrd="0" parTransId="{0FBA306C-E184-4906-88BA-371335144E8D}" sibTransId="{42AD3B1D-C7B6-40B3-B2F2-B9E34FE32EB1}"/>
    <dgm:cxn modelId="{EE78C40E-27BA-4DC5-990B-DC6C8DD7B0DE}" type="presOf" srcId="{8BF72018-2546-4A2F-9ABB-D82D273D7306}" destId="{FFFDCD21-CD9E-43E0-8CEF-38EC91B89DF3}" srcOrd="0" destOrd="1" presId="urn:microsoft.com/office/officeart/2005/8/layout/vList4"/>
    <dgm:cxn modelId="{C99CEB27-5F4A-40A2-86C2-DF29C3240E92}" type="presOf" srcId="{B8A31ACB-F8DC-40F4-9EDA-5B7ADA0634C0}" destId="{4F320E1B-008C-4FF3-A978-7E66AE0F4B1A}" srcOrd="1" destOrd="2" presId="urn:microsoft.com/office/officeart/2005/8/layout/vList4"/>
    <dgm:cxn modelId="{1CA43B78-62A0-4E0C-BAB7-AE3CFAD14D89}" srcId="{2CA42EF0-C350-4D4A-BA06-8E30E7934D1A}" destId="{00A00720-BC87-4EBE-83BC-0E9BF74DAD79}" srcOrd="1" destOrd="0" parTransId="{B8E33E54-8E02-4C4C-97A1-33D22080E353}" sibTransId="{CA44861D-DBA1-4B15-A85C-6EDD011A33D5}"/>
    <dgm:cxn modelId="{BE0CE5DA-EA72-4CC7-95DB-02015C88AAA9}" type="presOf" srcId="{A5D7B395-B4A5-45F9-9B51-1B65A7B0A834}" destId="{B4D987AE-CD73-4C71-A889-5CE08F0434D9}" srcOrd="0" destOrd="0" presId="urn:microsoft.com/office/officeart/2005/8/layout/vList4"/>
    <dgm:cxn modelId="{3BC5E415-5BB8-4160-A665-D11FB9BE8ACC}" srcId="{D6856928-16CB-4DAE-A387-02621EFAFDC6}" destId="{A5D7B395-B4A5-45F9-9B51-1B65A7B0A834}" srcOrd="2" destOrd="0" parTransId="{0A23F926-F428-48F1-8A13-20DB2D82C71E}" sibTransId="{A714F9A8-4992-4E82-AF3A-95A2C15F35C2}"/>
    <dgm:cxn modelId="{22011A9F-42DB-4E46-B791-82DCFDC9FB27}" type="presOf" srcId="{2CA42EF0-C350-4D4A-BA06-8E30E7934D1A}" destId="{52A88ECE-899F-44A8-8C6D-401DAF053011}" srcOrd="1" destOrd="0" presId="urn:microsoft.com/office/officeart/2005/8/layout/vList4"/>
    <dgm:cxn modelId="{0133B22B-D71B-4015-9DA7-0E4616F98263}" type="presOf" srcId="{015C180F-5338-4515-89F4-3C8C23EC8234}" destId="{D20998C8-01C4-4FDB-BF07-FDA7EFCC1C9B}" srcOrd="1" destOrd="2" presId="urn:microsoft.com/office/officeart/2005/8/layout/vList4"/>
    <dgm:cxn modelId="{8A7FBFDA-3C27-417C-87FE-64C0D5244C60}" type="presOf" srcId="{4D65A8DC-92BD-40A7-8D93-903B6D95C559}" destId="{B4D987AE-CD73-4C71-A889-5CE08F0434D9}" srcOrd="0" destOrd="1" presId="urn:microsoft.com/office/officeart/2005/8/layout/vList4"/>
    <dgm:cxn modelId="{27EB62B9-F6EE-44A9-8C19-7535082457AB}" type="presOf" srcId="{015C180F-5338-4515-89F4-3C8C23EC8234}" destId="{B4D987AE-CD73-4C71-A889-5CE08F0434D9}" srcOrd="0" destOrd="2" presId="urn:microsoft.com/office/officeart/2005/8/layout/vList4"/>
    <dgm:cxn modelId="{16B0907C-F933-4ECD-95CF-04FD19313C09}" type="presOf" srcId="{00A00720-BC87-4EBE-83BC-0E9BF74DAD79}" destId="{52A88ECE-899F-44A8-8C6D-401DAF053011}" srcOrd="1" destOrd="2" presId="urn:microsoft.com/office/officeart/2005/8/layout/vList4"/>
    <dgm:cxn modelId="{3D3F4C98-410C-4F5C-884A-9116C013DD42}" type="presOf" srcId="{B8A31ACB-F8DC-40F4-9EDA-5B7ADA0634C0}" destId="{FFFDCD21-CD9E-43E0-8CEF-38EC91B89DF3}" srcOrd="0" destOrd="2" presId="urn:microsoft.com/office/officeart/2005/8/layout/vList4"/>
    <dgm:cxn modelId="{49385275-AC95-47A3-9A38-8B407B550780}" srcId="{2CA42EF0-C350-4D4A-BA06-8E30E7934D1A}" destId="{6EC0FF9B-FB2B-4B8C-AD1A-1A1BDEC4E82A}" srcOrd="0" destOrd="0" parTransId="{391ECADE-C0EC-4830-BB32-7BBF1D4A2D5F}" sibTransId="{B8A672BF-AA88-41F7-99E6-9D2A559A3E0C}"/>
    <dgm:cxn modelId="{0DFE6888-BC68-476B-BA0D-F096A8E18348}" type="presOf" srcId="{D6856928-16CB-4DAE-A387-02621EFAFDC6}" destId="{7EE5459D-C60E-4DC3-81CF-20D86190BF12}" srcOrd="0" destOrd="0" presId="urn:microsoft.com/office/officeart/2005/8/layout/vList4"/>
    <dgm:cxn modelId="{4A7C4C11-8C19-43CC-854A-68E305E41D86}" srcId="{D6856928-16CB-4DAE-A387-02621EFAFDC6}" destId="{2CA42EF0-C350-4D4A-BA06-8E30E7934D1A}" srcOrd="1" destOrd="0" parTransId="{05944E23-8AEE-4E14-9A13-2DA851A5DE84}" sibTransId="{D474C852-A123-4DC1-AB20-F8137458E779}"/>
    <dgm:cxn modelId="{104ED332-4840-4724-8086-3472E1776523}" type="presOf" srcId="{A5D7B395-B4A5-45F9-9B51-1B65A7B0A834}" destId="{D20998C8-01C4-4FDB-BF07-FDA7EFCC1C9B}" srcOrd="1" destOrd="0" presId="urn:microsoft.com/office/officeart/2005/8/layout/vList4"/>
    <dgm:cxn modelId="{2A63F0E9-5E6D-41A2-9878-724CE92D6902}" type="presOf" srcId="{4D65A8DC-92BD-40A7-8D93-903B6D95C559}" destId="{D20998C8-01C4-4FDB-BF07-FDA7EFCC1C9B}" srcOrd="1" destOrd="1" presId="urn:microsoft.com/office/officeart/2005/8/layout/vList4"/>
    <dgm:cxn modelId="{867B34EF-BCD0-4559-BA37-B68E547AA075}" srcId="{A5D7B395-B4A5-45F9-9B51-1B65A7B0A834}" destId="{4D65A8DC-92BD-40A7-8D93-903B6D95C559}" srcOrd="0" destOrd="0" parTransId="{D170BFE5-608E-43BF-BD38-4FC62F98BFB4}" sibTransId="{D47D6C5B-7379-43C2-A9C0-84D5DE6D583B}"/>
    <dgm:cxn modelId="{2EF1DDDA-F0C1-41D0-ADC0-E62AADE01842}" type="presOf" srcId="{6EC0FF9B-FB2B-4B8C-AD1A-1A1BDEC4E82A}" destId="{05195447-2D1D-4F7F-9BA7-A0115CCA32B3}" srcOrd="0" destOrd="1" presId="urn:microsoft.com/office/officeart/2005/8/layout/vList4"/>
    <dgm:cxn modelId="{E1484731-9858-449B-8E23-9F7EF6061DFD}" type="presOf" srcId="{8BF72018-2546-4A2F-9ABB-D82D273D7306}" destId="{4F320E1B-008C-4FF3-A978-7E66AE0F4B1A}" srcOrd="1" destOrd="1" presId="urn:microsoft.com/office/officeart/2005/8/layout/vList4"/>
    <dgm:cxn modelId="{796309BE-6027-45AF-B9FB-BD01185B21AD}" srcId="{D6856928-16CB-4DAE-A387-02621EFAFDC6}" destId="{9D9CE5DA-6389-4702-97E8-30AE9925C69A}" srcOrd="0" destOrd="0" parTransId="{56245C75-B762-4304-A7CD-A3C5B81741B0}" sibTransId="{03F604F6-7F1B-4AD9-80FA-D6AEE3A4F350}"/>
    <dgm:cxn modelId="{C5D27130-4478-4117-B182-A12B65ECC702}" srcId="{9D9CE5DA-6389-4702-97E8-30AE9925C69A}" destId="{B8A31ACB-F8DC-40F4-9EDA-5B7ADA0634C0}" srcOrd="1" destOrd="0" parTransId="{971A9DE6-F872-40E9-A193-49291518B14F}" sibTransId="{4F4332DF-61C0-41F6-BE82-5488DFCB99A6}"/>
    <dgm:cxn modelId="{7668E675-4AE8-4C0A-B691-DB8656706D5E}" type="presOf" srcId="{2CA42EF0-C350-4D4A-BA06-8E30E7934D1A}" destId="{05195447-2D1D-4F7F-9BA7-A0115CCA32B3}" srcOrd="0" destOrd="0" presId="urn:microsoft.com/office/officeart/2005/8/layout/vList4"/>
    <dgm:cxn modelId="{5C1C79A8-9F41-4621-9ACD-35CE66FD01D3}" type="presOf" srcId="{00A00720-BC87-4EBE-83BC-0E9BF74DAD79}" destId="{05195447-2D1D-4F7F-9BA7-A0115CCA32B3}" srcOrd="0" destOrd="2" presId="urn:microsoft.com/office/officeart/2005/8/layout/vList4"/>
    <dgm:cxn modelId="{DD5242BB-DC41-4FB4-B382-113CAE82E516}" type="presOf" srcId="{9D9CE5DA-6389-4702-97E8-30AE9925C69A}" destId="{4F320E1B-008C-4FF3-A978-7E66AE0F4B1A}" srcOrd="1" destOrd="0" presId="urn:microsoft.com/office/officeart/2005/8/layout/vList4"/>
    <dgm:cxn modelId="{2D6A37D2-EDD1-4DF0-BC98-F3A2DDB9E8B3}" type="presOf" srcId="{6EC0FF9B-FB2B-4B8C-AD1A-1A1BDEC4E82A}" destId="{52A88ECE-899F-44A8-8C6D-401DAF053011}" srcOrd="1" destOrd="1" presId="urn:microsoft.com/office/officeart/2005/8/layout/vList4"/>
    <dgm:cxn modelId="{E6BFA2C2-7E2C-4824-8919-75E47AEBA584}" type="presOf" srcId="{9D9CE5DA-6389-4702-97E8-30AE9925C69A}" destId="{FFFDCD21-CD9E-43E0-8CEF-38EC91B89DF3}" srcOrd="0" destOrd="0" presId="urn:microsoft.com/office/officeart/2005/8/layout/vList4"/>
    <dgm:cxn modelId="{992A16E3-99A4-4382-A17A-650A37FBFAB1}" type="presParOf" srcId="{7EE5459D-C60E-4DC3-81CF-20D86190BF12}" destId="{B4098B77-4508-45F1-AA05-5F5E570DF57B}" srcOrd="0" destOrd="0" presId="urn:microsoft.com/office/officeart/2005/8/layout/vList4"/>
    <dgm:cxn modelId="{DC2F1095-C403-4E38-B6DE-29C8572012FF}" type="presParOf" srcId="{B4098B77-4508-45F1-AA05-5F5E570DF57B}" destId="{FFFDCD21-CD9E-43E0-8CEF-38EC91B89DF3}" srcOrd="0" destOrd="0" presId="urn:microsoft.com/office/officeart/2005/8/layout/vList4"/>
    <dgm:cxn modelId="{38223DDD-DEF2-47F9-82C7-FA6D85C082CA}" type="presParOf" srcId="{B4098B77-4508-45F1-AA05-5F5E570DF57B}" destId="{6D8DAD35-DE20-4BAF-957A-F8E0D34EAE04}" srcOrd="1" destOrd="0" presId="urn:microsoft.com/office/officeart/2005/8/layout/vList4"/>
    <dgm:cxn modelId="{93813A49-7A54-48A3-A9F1-0ACC20D4FE55}" type="presParOf" srcId="{B4098B77-4508-45F1-AA05-5F5E570DF57B}" destId="{4F320E1B-008C-4FF3-A978-7E66AE0F4B1A}" srcOrd="2" destOrd="0" presId="urn:microsoft.com/office/officeart/2005/8/layout/vList4"/>
    <dgm:cxn modelId="{25A8F15F-B313-48D3-A2D0-0CC0DEB449FE}" type="presParOf" srcId="{7EE5459D-C60E-4DC3-81CF-20D86190BF12}" destId="{F650234D-0DDE-4505-ADCE-F5EA9D7A73AE}" srcOrd="1" destOrd="0" presId="urn:microsoft.com/office/officeart/2005/8/layout/vList4"/>
    <dgm:cxn modelId="{EC9F3155-85D9-45EB-A19F-EA4B8BF21ADC}" type="presParOf" srcId="{7EE5459D-C60E-4DC3-81CF-20D86190BF12}" destId="{AECD8CE8-B0E6-4C96-84FD-F0CBFBC58F3B}" srcOrd="2" destOrd="0" presId="urn:microsoft.com/office/officeart/2005/8/layout/vList4"/>
    <dgm:cxn modelId="{66E1EEF2-29C9-4CFA-A41E-188F34F163A0}" type="presParOf" srcId="{AECD8CE8-B0E6-4C96-84FD-F0CBFBC58F3B}" destId="{05195447-2D1D-4F7F-9BA7-A0115CCA32B3}" srcOrd="0" destOrd="0" presId="urn:microsoft.com/office/officeart/2005/8/layout/vList4"/>
    <dgm:cxn modelId="{FC9E4BB3-99C8-4E8B-AF44-B8A024E831E6}" type="presParOf" srcId="{AECD8CE8-B0E6-4C96-84FD-F0CBFBC58F3B}" destId="{8E97A6FE-DC51-4495-BC8D-096CE5823BDE}" srcOrd="1" destOrd="0" presId="urn:microsoft.com/office/officeart/2005/8/layout/vList4"/>
    <dgm:cxn modelId="{9E99B8CE-2D2A-4900-92C8-E2CD534D3262}" type="presParOf" srcId="{AECD8CE8-B0E6-4C96-84FD-F0CBFBC58F3B}" destId="{52A88ECE-899F-44A8-8C6D-401DAF053011}" srcOrd="2" destOrd="0" presId="urn:microsoft.com/office/officeart/2005/8/layout/vList4"/>
    <dgm:cxn modelId="{DC965086-B384-45C0-A2E0-35D915FA2523}" type="presParOf" srcId="{7EE5459D-C60E-4DC3-81CF-20D86190BF12}" destId="{DFD82CC8-8F9C-4651-8594-2F26984EAD74}" srcOrd="3" destOrd="0" presId="urn:microsoft.com/office/officeart/2005/8/layout/vList4"/>
    <dgm:cxn modelId="{B9C9D74C-E4A0-42A6-97E7-C5D5629C5692}" type="presParOf" srcId="{7EE5459D-C60E-4DC3-81CF-20D86190BF12}" destId="{388696F7-9251-48F4-9647-6F1E86FFA125}" srcOrd="4" destOrd="0" presId="urn:microsoft.com/office/officeart/2005/8/layout/vList4"/>
    <dgm:cxn modelId="{B5EFA855-40B9-4A76-A0C4-4F42FEF97017}" type="presParOf" srcId="{388696F7-9251-48F4-9647-6F1E86FFA125}" destId="{B4D987AE-CD73-4C71-A889-5CE08F0434D9}" srcOrd="0" destOrd="0" presId="urn:microsoft.com/office/officeart/2005/8/layout/vList4"/>
    <dgm:cxn modelId="{EF8ACDFD-5B61-47FE-B367-0328ED601387}" type="presParOf" srcId="{388696F7-9251-48F4-9647-6F1E86FFA125}" destId="{906798C8-B15E-46E7-883A-BE54DE192E20}" srcOrd="1" destOrd="0" presId="urn:microsoft.com/office/officeart/2005/8/layout/vList4"/>
    <dgm:cxn modelId="{AB2569D2-7D0C-4D18-A094-DC1B89EF2833}" type="presParOf" srcId="{388696F7-9251-48F4-9647-6F1E86FFA125}" destId="{D20998C8-01C4-4FDB-BF07-FDA7EFCC1C9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C8285E-30E6-423E-A20D-57B12D73DB3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5777AD43-A13E-46BB-9720-73787B53B6F2}">
      <dgm:prSet/>
      <dgm:spPr/>
      <dgm:t>
        <a:bodyPr/>
        <a:lstStyle/>
        <a:p>
          <a:pPr rtl="0"/>
          <a:r>
            <a:rPr lang="uk-UA" baseline="0" smtClean="0"/>
            <a:t>Позначення музичних звуків, іншими словами ноти.</a:t>
          </a:r>
          <a:endParaRPr lang="ru-RU"/>
        </a:p>
      </dgm:t>
    </dgm:pt>
    <dgm:pt modelId="{6B55C488-F0E9-473A-BF13-B50EFFBC85C3}" type="parTrans" cxnId="{8DC4F7EE-6CEA-481A-9841-E76B641FAAA3}">
      <dgm:prSet/>
      <dgm:spPr/>
      <dgm:t>
        <a:bodyPr/>
        <a:lstStyle/>
        <a:p>
          <a:endParaRPr lang="uk-UA"/>
        </a:p>
      </dgm:t>
    </dgm:pt>
    <dgm:pt modelId="{C288ED72-5285-4817-B970-D450F086CB18}" type="sibTrans" cxnId="{8DC4F7EE-6CEA-481A-9841-E76B641FAAA3}">
      <dgm:prSet/>
      <dgm:spPr/>
      <dgm:t>
        <a:bodyPr/>
        <a:lstStyle/>
        <a:p>
          <a:endParaRPr lang="uk-UA"/>
        </a:p>
      </dgm:t>
    </dgm:pt>
    <dgm:pt modelId="{2FEE6487-733D-48B6-83B1-B624D5F79BC0}">
      <dgm:prSet/>
      <dgm:spPr/>
      <dgm:t>
        <a:bodyPr/>
        <a:lstStyle/>
        <a:p>
          <a:pPr rtl="0"/>
          <a:r>
            <a:rPr lang="vi-VN" b="1" baseline="0" smtClean="0"/>
            <a:t>Но́та</a:t>
          </a:r>
          <a:r>
            <a:rPr lang="vi-VN" baseline="0" smtClean="0"/>
            <a:t> — (лат. </a:t>
          </a:r>
          <a:r>
            <a:rPr lang="en-US" i="1" baseline="0" smtClean="0"/>
            <a:t>nota</a:t>
          </a:r>
          <a:r>
            <a:rPr lang="en-US" baseline="0" smtClean="0"/>
            <a:t>, «</a:t>
          </a:r>
          <a:r>
            <a:rPr lang="vi-VN" baseline="0" smtClean="0"/>
            <a:t>знак») — умовний графічний знак, що розташовується на нотному стані (нотоносці) та вказує висоту та відносну тривалість якого-небудь звуку (в окремих випадках також і спосіб відтворення).</a:t>
          </a:r>
          <a:endParaRPr lang="ru-RU"/>
        </a:p>
      </dgm:t>
    </dgm:pt>
    <dgm:pt modelId="{8CB0B678-9D31-4F9F-B88A-BD18A3D460CC}" type="parTrans" cxnId="{1E921854-9FF2-4D03-8C7F-A577D5BD21E9}">
      <dgm:prSet/>
      <dgm:spPr/>
      <dgm:t>
        <a:bodyPr/>
        <a:lstStyle/>
        <a:p>
          <a:endParaRPr lang="uk-UA"/>
        </a:p>
      </dgm:t>
    </dgm:pt>
    <dgm:pt modelId="{EA089313-3A14-4FED-92D3-15DBC9FA2538}" type="sibTrans" cxnId="{1E921854-9FF2-4D03-8C7F-A577D5BD21E9}">
      <dgm:prSet/>
      <dgm:spPr/>
      <dgm:t>
        <a:bodyPr/>
        <a:lstStyle/>
        <a:p>
          <a:endParaRPr lang="uk-UA"/>
        </a:p>
      </dgm:t>
    </dgm:pt>
    <dgm:pt modelId="{72B7F9D2-9997-4577-B86E-E2A60692653C}" type="pres">
      <dgm:prSet presAssocID="{EFC8285E-30E6-423E-A20D-57B12D73DB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FF33B83-997C-44A8-A22D-CBDCF1B60014}" type="pres">
      <dgm:prSet presAssocID="{5777AD43-A13E-46BB-9720-73787B53B6F2}" presName="parentText" presStyleLbl="node1" presStyleIdx="0" presStyleCnt="2" custScaleY="5815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52A2D5-2A76-4F3A-B435-74FFB109E8C8}" type="pres">
      <dgm:prSet presAssocID="{C288ED72-5285-4817-B970-D450F086CB18}" presName="spacer" presStyleCnt="0"/>
      <dgm:spPr/>
    </dgm:pt>
    <dgm:pt modelId="{E803A85A-CDB4-456D-A39B-7B1066F4DA9B}" type="pres">
      <dgm:prSet presAssocID="{2FEE6487-733D-48B6-83B1-B624D5F79B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7088B3D-1E78-4D9A-86AB-1A387C984292}" type="presOf" srcId="{2FEE6487-733D-48B6-83B1-B624D5F79BC0}" destId="{E803A85A-CDB4-456D-A39B-7B1066F4DA9B}" srcOrd="0" destOrd="0" presId="urn:microsoft.com/office/officeart/2005/8/layout/vList2"/>
    <dgm:cxn modelId="{8DC4F7EE-6CEA-481A-9841-E76B641FAAA3}" srcId="{EFC8285E-30E6-423E-A20D-57B12D73DB3C}" destId="{5777AD43-A13E-46BB-9720-73787B53B6F2}" srcOrd="0" destOrd="0" parTransId="{6B55C488-F0E9-473A-BF13-B50EFFBC85C3}" sibTransId="{C288ED72-5285-4817-B970-D450F086CB18}"/>
    <dgm:cxn modelId="{6C2FC7B5-D43A-4325-92DF-FFFBD950DE64}" type="presOf" srcId="{5777AD43-A13E-46BB-9720-73787B53B6F2}" destId="{2FF33B83-997C-44A8-A22D-CBDCF1B60014}" srcOrd="0" destOrd="0" presId="urn:microsoft.com/office/officeart/2005/8/layout/vList2"/>
    <dgm:cxn modelId="{1E921854-9FF2-4D03-8C7F-A577D5BD21E9}" srcId="{EFC8285E-30E6-423E-A20D-57B12D73DB3C}" destId="{2FEE6487-733D-48B6-83B1-B624D5F79BC0}" srcOrd="1" destOrd="0" parTransId="{8CB0B678-9D31-4F9F-B88A-BD18A3D460CC}" sibTransId="{EA089313-3A14-4FED-92D3-15DBC9FA2538}"/>
    <dgm:cxn modelId="{881866DB-B4E7-4A42-B031-4C30A1DD522F}" type="presOf" srcId="{EFC8285E-30E6-423E-A20D-57B12D73DB3C}" destId="{72B7F9D2-9997-4577-B86E-E2A60692653C}" srcOrd="0" destOrd="0" presId="urn:microsoft.com/office/officeart/2005/8/layout/vList2"/>
    <dgm:cxn modelId="{F0261850-92B5-4412-9F03-5CFB108F1228}" type="presParOf" srcId="{72B7F9D2-9997-4577-B86E-E2A60692653C}" destId="{2FF33B83-997C-44A8-A22D-CBDCF1B60014}" srcOrd="0" destOrd="0" presId="urn:microsoft.com/office/officeart/2005/8/layout/vList2"/>
    <dgm:cxn modelId="{1C92EBCC-3C61-4AF0-B4D5-1D2C5DC63C8A}" type="presParOf" srcId="{72B7F9D2-9997-4577-B86E-E2A60692653C}" destId="{C552A2D5-2A76-4F3A-B435-74FFB109E8C8}" srcOrd="1" destOrd="0" presId="urn:microsoft.com/office/officeart/2005/8/layout/vList2"/>
    <dgm:cxn modelId="{76E30A63-F583-4278-AF12-314C77F1D4EC}" type="presParOf" srcId="{72B7F9D2-9997-4577-B86E-E2A60692653C}" destId="{E803A85A-CDB4-456D-A39B-7B1066F4DA9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1DC820-0E0A-4ABF-A667-3324C4427A4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uk-UA"/>
        </a:p>
      </dgm:t>
    </dgm:pt>
    <dgm:pt modelId="{6AB47B82-79F5-4A5E-A697-A3E8E6EBCB16}">
      <dgm:prSet/>
      <dgm:spPr/>
      <dgm:t>
        <a:bodyPr/>
        <a:lstStyle/>
        <a:p>
          <a:pPr rtl="0"/>
          <a:r>
            <a:rPr lang="ru-RU" baseline="0" dirty="0" smtClean="0"/>
            <a:t>У </a:t>
          </a:r>
          <a:r>
            <a:rPr lang="ru-RU" baseline="0" dirty="0" err="1" smtClean="0"/>
            <a:t>сучасній</a:t>
          </a:r>
          <a:r>
            <a:rPr lang="ru-RU" baseline="0" dirty="0" smtClean="0"/>
            <a:t> </a:t>
          </a:r>
          <a:r>
            <a:rPr lang="ru-RU" baseline="0" dirty="0" err="1" smtClean="0"/>
            <a:t>практиці</a:t>
          </a:r>
          <a:r>
            <a:rPr lang="ru-RU" baseline="0" dirty="0" smtClean="0"/>
            <a:t> </a:t>
          </a:r>
          <a:r>
            <a:rPr lang="ru-RU" baseline="0" dirty="0" err="1" smtClean="0"/>
            <a:t>прийняті</a:t>
          </a:r>
          <a:r>
            <a:rPr lang="ru-RU" baseline="0" dirty="0" smtClean="0"/>
            <a:t> </a:t>
          </a:r>
          <a:r>
            <a:rPr lang="ru-RU" baseline="0" dirty="0" err="1" smtClean="0"/>
            <a:t>такі</a:t>
          </a:r>
          <a:r>
            <a:rPr lang="ru-RU" baseline="0" dirty="0" smtClean="0"/>
            <a:t> </a:t>
          </a:r>
          <a:r>
            <a:rPr lang="ru-RU" baseline="0" dirty="0" err="1" smtClean="0"/>
            <a:t>назви</a:t>
          </a:r>
          <a:r>
            <a:rPr lang="ru-RU" baseline="0" dirty="0" smtClean="0"/>
            <a:t> нот: </a:t>
          </a:r>
          <a:r>
            <a:rPr lang="ru-RU" b="1" baseline="0" dirty="0" smtClean="0"/>
            <a:t>до</a:t>
          </a:r>
          <a:r>
            <a:rPr lang="ru-RU" baseline="0" dirty="0" smtClean="0"/>
            <a:t>, </a:t>
          </a:r>
          <a:r>
            <a:rPr lang="ru-RU" b="1" baseline="0" dirty="0" smtClean="0"/>
            <a:t>ре</a:t>
          </a:r>
          <a:r>
            <a:rPr lang="ru-RU" baseline="0" dirty="0" smtClean="0"/>
            <a:t>, </a:t>
          </a:r>
          <a:r>
            <a:rPr lang="ru-RU" b="1" baseline="0" dirty="0" err="1" smtClean="0"/>
            <a:t>мі</a:t>
          </a:r>
          <a:r>
            <a:rPr lang="ru-RU" baseline="0" dirty="0" smtClean="0"/>
            <a:t>, </a:t>
          </a:r>
          <a:r>
            <a:rPr lang="ru-RU" b="1" baseline="0" dirty="0" smtClean="0"/>
            <a:t>фа</a:t>
          </a:r>
          <a:r>
            <a:rPr lang="ru-RU" baseline="0" dirty="0" smtClean="0"/>
            <a:t>, </a:t>
          </a:r>
          <a:r>
            <a:rPr lang="ru-RU" b="1" baseline="0" dirty="0" smtClean="0"/>
            <a:t>соль</a:t>
          </a:r>
          <a:r>
            <a:rPr lang="ru-RU" baseline="0" dirty="0" smtClean="0"/>
            <a:t>, </a:t>
          </a:r>
          <a:r>
            <a:rPr lang="ru-RU" b="1" baseline="0" dirty="0" smtClean="0"/>
            <a:t>ля</a:t>
          </a:r>
          <a:r>
            <a:rPr lang="ru-RU" baseline="0" dirty="0" smtClean="0"/>
            <a:t>, </a:t>
          </a:r>
          <a:r>
            <a:rPr lang="ru-RU" b="1" baseline="0" dirty="0" err="1" smtClean="0"/>
            <a:t>сі</a:t>
          </a:r>
          <a:r>
            <a:rPr lang="ru-RU" baseline="0" dirty="0" smtClean="0"/>
            <a:t>.</a:t>
          </a:r>
          <a:endParaRPr lang="ru-RU" dirty="0"/>
        </a:p>
      </dgm:t>
    </dgm:pt>
    <dgm:pt modelId="{1ECF4E40-976B-4CF1-9A19-A9DA2BC81968}" type="parTrans" cxnId="{F383AE3F-89E6-4F65-AE8B-C250BCB52C9D}">
      <dgm:prSet/>
      <dgm:spPr/>
      <dgm:t>
        <a:bodyPr/>
        <a:lstStyle/>
        <a:p>
          <a:endParaRPr lang="uk-UA"/>
        </a:p>
      </dgm:t>
    </dgm:pt>
    <dgm:pt modelId="{9297B12D-82C7-440C-9EA8-D42EDDC707A0}" type="sibTrans" cxnId="{F383AE3F-89E6-4F65-AE8B-C250BCB52C9D}">
      <dgm:prSet/>
      <dgm:spPr/>
      <dgm:t>
        <a:bodyPr/>
        <a:lstStyle/>
        <a:p>
          <a:endParaRPr lang="uk-UA"/>
        </a:p>
      </dgm:t>
    </dgm:pt>
    <dgm:pt modelId="{9CF56DED-88A7-4CFE-8ECA-853BFE24C5F0}">
      <dgm:prSet/>
      <dgm:spPr/>
      <dgm:t>
        <a:bodyPr/>
        <a:lstStyle/>
        <a:p>
          <a:pPr rtl="0"/>
          <a:r>
            <a:rPr lang="ru-RU" b="0" i="0" dirty="0" smtClean="0"/>
            <a:t>За </a:t>
          </a:r>
          <a:r>
            <a:rPr lang="ru-RU" b="0" i="0" dirty="0" err="1" smtClean="0"/>
            <a:t>еталон</a:t>
          </a:r>
          <a:r>
            <a:rPr lang="ru-RU" b="0" i="0" dirty="0" smtClean="0"/>
            <a:t> </a:t>
          </a:r>
          <a:r>
            <a:rPr lang="ru-RU" b="0" i="0" dirty="0" err="1" smtClean="0"/>
            <a:t>частоти</a:t>
          </a:r>
          <a:r>
            <a:rPr lang="ru-RU" b="0" i="0" dirty="0" smtClean="0"/>
            <a:t> </a:t>
          </a:r>
          <a:r>
            <a:rPr lang="ru-RU" b="0" i="0" dirty="0" err="1" smtClean="0"/>
            <a:t>звучання</a:t>
          </a:r>
          <a:r>
            <a:rPr lang="ru-RU" b="0" i="0" dirty="0" smtClean="0"/>
            <a:t> </a:t>
          </a:r>
          <a:r>
            <a:rPr lang="ru-RU" b="0" i="0" dirty="0" err="1" smtClean="0"/>
            <a:t>ноти</a:t>
          </a:r>
          <a:r>
            <a:rPr lang="ru-RU" b="0" i="0" dirty="0" smtClean="0"/>
            <a:t> </a:t>
          </a:r>
          <a:r>
            <a:rPr lang="ru-RU" b="0" i="0" dirty="0" err="1" smtClean="0"/>
            <a:t>береться</a:t>
          </a:r>
          <a:r>
            <a:rPr lang="ru-RU" b="0" i="0" dirty="0" smtClean="0"/>
            <a:t> нота ля </a:t>
          </a:r>
          <a:r>
            <a:rPr lang="ru-RU" b="0" i="0" dirty="0" err="1" smtClean="0"/>
            <a:t>першої</a:t>
          </a:r>
          <a:r>
            <a:rPr lang="ru-RU" b="0" i="0" dirty="0" smtClean="0"/>
            <a:t> </a:t>
          </a:r>
          <a:r>
            <a:rPr lang="ru-RU" b="0" i="0" dirty="0" err="1" smtClean="0"/>
            <a:t>октави</a:t>
          </a:r>
          <a:r>
            <a:rPr lang="ru-RU" b="0" i="0" dirty="0" smtClean="0"/>
            <a:t>, частота </a:t>
          </a:r>
          <a:r>
            <a:rPr lang="ru-RU" b="0" i="0" dirty="0" err="1" smtClean="0"/>
            <a:t>якої</a:t>
          </a:r>
          <a:r>
            <a:rPr lang="ru-RU" b="0" i="0" dirty="0" smtClean="0"/>
            <a:t> повинна </a:t>
          </a:r>
          <a:r>
            <a:rPr lang="ru-RU" b="0" i="0" dirty="0" err="1" smtClean="0"/>
            <a:t>становити</a:t>
          </a:r>
          <a:r>
            <a:rPr lang="ru-RU" b="0" i="0" dirty="0" smtClean="0"/>
            <a:t> 440 </a:t>
          </a:r>
          <a:r>
            <a:rPr lang="ru-RU" b="0" i="0" dirty="0" err="1" smtClean="0"/>
            <a:t>гц</a:t>
          </a:r>
          <a:r>
            <a:rPr lang="ru-RU" b="0" i="0" dirty="0" smtClean="0"/>
            <a:t>.</a:t>
          </a:r>
          <a:endParaRPr lang="ru-RU" dirty="0"/>
        </a:p>
      </dgm:t>
    </dgm:pt>
    <dgm:pt modelId="{5595A70A-B5E4-4968-9EED-00F9F97FEE13}" type="parTrans" cxnId="{2675AECD-B123-42F8-BB59-0194534CDDA7}">
      <dgm:prSet/>
      <dgm:spPr/>
    </dgm:pt>
    <dgm:pt modelId="{137A8ACD-B14C-42D8-8AD9-9ACDBE17321D}" type="sibTrans" cxnId="{2675AECD-B123-42F8-BB59-0194534CDDA7}">
      <dgm:prSet/>
      <dgm:spPr/>
    </dgm:pt>
    <dgm:pt modelId="{95315498-BA1A-45AF-A780-E2B5975E00B2}">
      <dgm:prSet/>
      <dgm:spPr/>
      <dgm:t>
        <a:bodyPr/>
        <a:lstStyle/>
        <a:p>
          <a:pPr rtl="0"/>
          <a:r>
            <a:rPr lang="ru-RU" b="0" i="0" dirty="0" smtClean="0"/>
            <a:t>Наведена </a:t>
          </a:r>
          <a:r>
            <a:rPr lang="ru-RU" b="0" i="0" dirty="0" err="1" smtClean="0"/>
            <a:t>вище</a:t>
          </a:r>
          <a:r>
            <a:rPr lang="ru-RU" b="0" i="0" dirty="0" smtClean="0"/>
            <a:t> система </a:t>
          </a:r>
          <a:r>
            <a:rPr lang="ru-RU" b="0" i="0" dirty="0" err="1" smtClean="0"/>
            <a:t>найменувань</a:t>
          </a:r>
          <a:r>
            <a:rPr lang="ru-RU" b="0" i="0" dirty="0" smtClean="0"/>
            <a:t> </a:t>
          </a:r>
          <a:r>
            <a:rPr lang="ru-RU" b="0" i="0" dirty="0" err="1" smtClean="0"/>
            <a:t>зобов'язана</a:t>
          </a:r>
          <a:r>
            <a:rPr lang="ru-RU" b="0" i="0" dirty="0" smtClean="0"/>
            <a:t> </a:t>
          </a:r>
          <a:r>
            <a:rPr lang="ru-RU" b="0" i="0" dirty="0" err="1" smtClean="0"/>
            <a:t>своєю</a:t>
          </a:r>
          <a:r>
            <a:rPr lang="ru-RU" b="0" i="0" dirty="0" smtClean="0"/>
            <a:t> </a:t>
          </a:r>
          <a:r>
            <a:rPr lang="ru-RU" b="0" i="0" dirty="0" err="1" smtClean="0"/>
            <a:t>появою</a:t>
          </a:r>
          <a:r>
            <a:rPr lang="ru-RU" b="0" i="0" dirty="0" smtClean="0"/>
            <a:t> </a:t>
          </a:r>
          <a:r>
            <a:rPr lang="ru-RU" b="0" i="0" dirty="0" err="1" smtClean="0"/>
            <a:t>гімну</a:t>
          </a:r>
          <a:r>
            <a:rPr lang="ru-RU" b="0" i="0" dirty="0" smtClean="0"/>
            <a:t> св. </a:t>
          </a:r>
          <a:r>
            <a:rPr lang="ru-RU" b="0" i="0" dirty="0" err="1" smtClean="0"/>
            <a:t>Іоанну</a:t>
          </a:r>
          <a:r>
            <a:rPr lang="ru-RU" b="0" i="0" dirty="0" smtClean="0"/>
            <a:t>. За </a:t>
          </a:r>
          <a:r>
            <a:rPr lang="ru-RU" b="0" i="0" dirty="0" err="1" smtClean="0"/>
            <a:t>назви</a:t>
          </a:r>
          <a:r>
            <a:rPr lang="ru-RU" b="0" i="0" dirty="0" smtClean="0"/>
            <a:t> перших шести нот </a:t>
          </a:r>
          <a:r>
            <a:rPr lang="ru-RU" b="0" i="0" dirty="0" err="1" smtClean="0"/>
            <a:t>узяті</a:t>
          </a:r>
          <a:r>
            <a:rPr lang="ru-RU" b="0" i="0" dirty="0" smtClean="0"/>
            <a:t> </a:t>
          </a:r>
          <a:r>
            <a:rPr lang="ru-RU" b="0" i="0" dirty="0" err="1" smtClean="0"/>
            <a:t>перші</a:t>
          </a:r>
          <a:r>
            <a:rPr lang="ru-RU" b="0" i="0" dirty="0" smtClean="0"/>
            <a:t> </a:t>
          </a:r>
          <a:r>
            <a:rPr lang="ru-RU" b="0" i="0" dirty="0" err="1" smtClean="0"/>
            <a:t>склади</a:t>
          </a:r>
          <a:r>
            <a:rPr lang="ru-RU" b="0" i="0" dirty="0" smtClean="0"/>
            <a:t> </a:t>
          </a:r>
          <a:r>
            <a:rPr lang="ru-RU" b="0" i="0" dirty="0" err="1" smtClean="0"/>
            <a:t>рядків</a:t>
          </a:r>
          <a:r>
            <a:rPr lang="ru-RU" b="0" i="0" dirty="0" smtClean="0"/>
            <a:t> </a:t>
          </a:r>
          <a:r>
            <a:rPr lang="ru-RU" b="0" i="0" dirty="0" err="1" smtClean="0"/>
            <a:t>гімну</a:t>
          </a:r>
          <a:r>
            <a:rPr lang="ru-RU" b="0" i="0" dirty="0" smtClean="0"/>
            <a:t>, </a:t>
          </a:r>
          <a:r>
            <a:rPr lang="ru-RU" b="0" i="0" dirty="0" err="1" smtClean="0"/>
            <a:t>що</a:t>
          </a:r>
          <a:r>
            <a:rPr lang="ru-RU" b="0" i="0" dirty="0" smtClean="0"/>
            <a:t> </a:t>
          </a:r>
          <a:r>
            <a:rPr lang="ru-RU" b="0" i="0" dirty="0" err="1" smtClean="0"/>
            <a:t>співався</a:t>
          </a:r>
          <a:r>
            <a:rPr lang="ru-RU" b="0" i="0" dirty="0" smtClean="0"/>
            <a:t> у </a:t>
          </a:r>
          <a:r>
            <a:rPr lang="ru-RU" b="0" i="0" dirty="0" err="1" smtClean="0"/>
            <a:t>висхідній</a:t>
          </a:r>
          <a:r>
            <a:rPr lang="ru-RU" b="0" i="0" dirty="0" smtClean="0"/>
            <a:t> </a:t>
          </a:r>
          <a:r>
            <a:rPr lang="ru-RU" b="0" i="0" dirty="0" err="1" smtClean="0"/>
            <a:t>октаві</a:t>
          </a:r>
          <a:r>
            <a:rPr lang="ru-RU" b="0" i="0" dirty="0" smtClean="0"/>
            <a:t>.</a:t>
          </a:r>
          <a:endParaRPr lang="ru-RU" dirty="0"/>
        </a:p>
      </dgm:t>
    </dgm:pt>
    <dgm:pt modelId="{5D156D20-A8B3-4443-9A21-6B4E06DB0351}" type="parTrans" cxnId="{E45BA3BE-590F-4F6C-B435-C309B961755D}">
      <dgm:prSet/>
      <dgm:spPr/>
    </dgm:pt>
    <dgm:pt modelId="{971C9B17-E477-403D-B5A5-3EABDC76D21A}" type="sibTrans" cxnId="{E45BA3BE-590F-4F6C-B435-C309B961755D}">
      <dgm:prSet/>
      <dgm:spPr/>
    </dgm:pt>
    <dgm:pt modelId="{025A0EC1-79D9-4D95-9AD8-A7A954C2536B}" type="pres">
      <dgm:prSet presAssocID="{0A1DC820-0E0A-4ABF-A667-3324C4427A4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AF3AB46-7C62-42CA-96AD-F2B12530C5EF}" type="pres">
      <dgm:prSet presAssocID="{6AB47B82-79F5-4A5E-A697-A3E8E6EBCB1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CBCDB5D-DEEB-42C9-B338-AF9E01FF9EFD}" type="pres">
      <dgm:prSet presAssocID="{9297B12D-82C7-440C-9EA8-D42EDDC707A0}" presName="spacer" presStyleCnt="0"/>
      <dgm:spPr/>
    </dgm:pt>
    <dgm:pt modelId="{CCE789ED-7CBF-4F2F-8B12-787E60D72644}" type="pres">
      <dgm:prSet presAssocID="{9CF56DED-88A7-4CFE-8ECA-853BFE24C5F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355DF1-59C5-4775-A9A7-48B339F7C2E9}" type="pres">
      <dgm:prSet presAssocID="{137A8ACD-B14C-42D8-8AD9-9ACDBE17321D}" presName="spacer" presStyleCnt="0"/>
      <dgm:spPr/>
    </dgm:pt>
    <dgm:pt modelId="{D34DC69F-7CBE-41D3-8EF4-F9EDA2A594AA}" type="pres">
      <dgm:prSet presAssocID="{95315498-BA1A-45AF-A780-E2B5975E00B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675AECD-B123-42F8-BB59-0194534CDDA7}" srcId="{0A1DC820-0E0A-4ABF-A667-3324C4427A4C}" destId="{9CF56DED-88A7-4CFE-8ECA-853BFE24C5F0}" srcOrd="1" destOrd="0" parTransId="{5595A70A-B5E4-4968-9EED-00F9F97FEE13}" sibTransId="{137A8ACD-B14C-42D8-8AD9-9ACDBE17321D}"/>
    <dgm:cxn modelId="{E45BA3BE-590F-4F6C-B435-C309B961755D}" srcId="{0A1DC820-0E0A-4ABF-A667-3324C4427A4C}" destId="{95315498-BA1A-45AF-A780-E2B5975E00B2}" srcOrd="2" destOrd="0" parTransId="{5D156D20-A8B3-4443-9A21-6B4E06DB0351}" sibTransId="{971C9B17-E477-403D-B5A5-3EABDC76D21A}"/>
    <dgm:cxn modelId="{91D15264-D2D2-498B-8E89-7A20564D545B}" type="presOf" srcId="{9CF56DED-88A7-4CFE-8ECA-853BFE24C5F0}" destId="{CCE789ED-7CBF-4F2F-8B12-787E60D72644}" srcOrd="0" destOrd="0" presId="urn:microsoft.com/office/officeart/2005/8/layout/vList2"/>
    <dgm:cxn modelId="{E88F859B-00DE-4630-AA54-4FF171BFE067}" type="presOf" srcId="{6AB47B82-79F5-4A5E-A697-A3E8E6EBCB16}" destId="{CAF3AB46-7C62-42CA-96AD-F2B12530C5EF}" srcOrd="0" destOrd="0" presId="urn:microsoft.com/office/officeart/2005/8/layout/vList2"/>
    <dgm:cxn modelId="{F383AE3F-89E6-4F65-AE8B-C250BCB52C9D}" srcId="{0A1DC820-0E0A-4ABF-A667-3324C4427A4C}" destId="{6AB47B82-79F5-4A5E-A697-A3E8E6EBCB16}" srcOrd="0" destOrd="0" parTransId="{1ECF4E40-976B-4CF1-9A19-A9DA2BC81968}" sibTransId="{9297B12D-82C7-440C-9EA8-D42EDDC707A0}"/>
    <dgm:cxn modelId="{6C09C7FF-6502-47A1-A66C-F819750D19BC}" type="presOf" srcId="{0A1DC820-0E0A-4ABF-A667-3324C4427A4C}" destId="{025A0EC1-79D9-4D95-9AD8-A7A954C2536B}" srcOrd="0" destOrd="0" presId="urn:microsoft.com/office/officeart/2005/8/layout/vList2"/>
    <dgm:cxn modelId="{21B4490C-D938-41C6-BF21-E94D6B541982}" type="presOf" srcId="{95315498-BA1A-45AF-A780-E2B5975E00B2}" destId="{D34DC69F-7CBE-41D3-8EF4-F9EDA2A594AA}" srcOrd="0" destOrd="0" presId="urn:microsoft.com/office/officeart/2005/8/layout/vList2"/>
    <dgm:cxn modelId="{0DDA4F31-1479-4816-9666-7DCEFF00B962}" type="presParOf" srcId="{025A0EC1-79D9-4D95-9AD8-A7A954C2536B}" destId="{CAF3AB46-7C62-42CA-96AD-F2B12530C5EF}" srcOrd="0" destOrd="0" presId="urn:microsoft.com/office/officeart/2005/8/layout/vList2"/>
    <dgm:cxn modelId="{0BCC0BD9-632E-4A83-A04F-2CE2F6AF5AB8}" type="presParOf" srcId="{025A0EC1-79D9-4D95-9AD8-A7A954C2536B}" destId="{2CBCDB5D-DEEB-42C9-B338-AF9E01FF9EFD}" srcOrd="1" destOrd="0" presId="urn:microsoft.com/office/officeart/2005/8/layout/vList2"/>
    <dgm:cxn modelId="{7CC4FFEA-589A-4FE9-B408-513919D61D31}" type="presParOf" srcId="{025A0EC1-79D9-4D95-9AD8-A7A954C2536B}" destId="{CCE789ED-7CBF-4F2F-8B12-787E60D72644}" srcOrd="2" destOrd="0" presId="urn:microsoft.com/office/officeart/2005/8/layout/vList2"/>
    <dgm:cxn modelId="{ED8A13BD-0687-4551-861B-57EFF84327FB}" type="presParOf" srcId="{025A0EC1-79D9-4D95-9AD8-A7A954C2536B}" destId="{86355DF1-59C5-4775-A9A7-48B339F7C2E9}" srcOrd="3" destOrd="0" presId="urn:microsoft.com/office/officeart/2005/8/layout/vList2"/>
    <dgm:cxn modelId="{009944B7-1D1D-42B6-9A17-5CA515A0D1F9}" type="presParOf" srcId="{025A0EC1-79D9-4D95-9AD8-A7A954C2536B}" destId="{D34DC69F-7CBE-41D3-8EF4-F9EDA2A594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9BACCC-9261-4C41-AA91-5D4DBF8AFF2E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</dgm:pt>
    <dgm:pt modelId="{EEFA1D8B-CD32-44AC-A7DD-21FE929C397F}">
      <dgm:prSet phldrT="[Текст]"/>
      <dgm:spPr/>
      <dgm:t>
        <a:bodyPr/>
        <a:lstStyle/>
        <a:p>
          <a:r>
            <a:rPr lang="ru-RU" b="1" i="0" dirty="0" err="1" smtClean="0"/>
            <a:t>Становлення</a:t>
          </a:r>
          <a:r>
            <a:rPr lang="ru-RU" b="1" i="0" dirty="0" smtClean="0"/>
            <a:t> </a:t>
          </a:r>
          <a:r>
            <a:rPr lang="ru-RU" b="1" i="0" dirty="0" err="1" smtClean="0"/>
            <a:t>музичного</a:t>
          </a:r>
          <a:r>
            <a:rPr lang="ru-RU" b="1" i="0" dirty="0" smtClean="0"/>
            <a:t> </a:t>
          </a:r>
          <a:r>
            <a:rPr lang="ru-RU" b="1" i="0" dirty="0" err="1" smtClean="0"/>
            <a:t>мистецтва</a:t>
          </a:r>
          <a:endParaRPr lang="uk-UA" dirty="0"/>
        </a:p>
      </dgm:t>
    </dgm:pt>
    <dgm:pt modelId="{11F80261-9F79-40C6-8757-4AC5F82F018F}" type="parTrans" cxnId="{AE89FB7D-BC49-4611-BBF1-B714A20C3252}">
      <dgm:prSet/>
      <dgm:spPr/>
      <dgm:t>
        <a:bodyPr/>
        <a:lstStyle/>
        <a:p>
          <a:endParaRPr lang="uk-UA"/>
        </a:p>
      </dgm:t>
    </dgm:pt>
    <dgm:pt modelId="{F2E3AB6C-B0C7-408D-A40D-CBF9EA4FC5FC}" type="sibTrans" cxnId="{AE89FB7D-BC49-4611-BBF1-B714A20C3252}">
      <dgm:prSet/>
      <dgm:spPr/>
      <dgm:t>
        <a:bodyPr/>
        <a:lstStyle/>
        <a:p>
          <a:endParaRPr lang="uk-UA"/>
        </a:p>
      </dgm:t>
    </dgm:pt>
    <dgm:pt modelId="{C42D4CAD-FB7E-4FFD-BDF7-9244327BC156}">
      <dgm:prSet phldrT="[Текст]"/>
      <dgm:spPr/>
      <dgm:t>
        <a:bodyPr/>
        <a:lstStyle/>
        <a:p>
          <a:r>
            <a:rPr lang="ru-RU" b="1" i="0" dirty="0" err="1" smtClean="0"/>
            <a:t>Музика</a:t>
          </a:r>
          <a:r>
            <a:rPr lang="ru-RU" b="1" i="0" dirty="0" smtClean="0"/>
            <a:t> в </a:t>
          </a:r>
          <a:r>
            <a:rPr lang="ru-RU" b="1" i="0" dirty="0" err="1" smtClean="0"/>
            <a:t>епоху</a:t>
          </a:r>
          <a:r>
            <a:rPr lang="ru-RU" b="1" i="0" dirty="0" smtClean="0"/>
            <a:t> </a:t>
          </a:r>
          <a:r>
            <a:rPr lang="ru-RU" b="1" i="0" dirty="0" err="1" smtClean="0"/>
            <a:t>середньовіччя</a:t>
          </a:r>
          <a:endParaRPr lang="uk-UA" dirty="0"/>
        </a:p>
      </dgm:t>
    </dgm:pt>
    <dgm:pt modelId="{267DC1B2-9998-489A-B114-83CE0633563F}" type="parTrans" cxnId="{D26B6508-699B-4BEA-BCD9-2E9C65A97BD2}">
      <dgm:prSet/>
      <dgm:spPr/>
      <dgm:t>
        <a:bodyPr/>
        <a:lstStyle/>
        <a:p>
          <a:endParaRPr lang="uk-UA"/>
        </a:p>
      </dgm:t>
    </dgm:pt>
    <dgm:pt modelId="{09EAB233-A197-4325-B1A1-62763547C543}" type="sibTrans" cxnId="{D26B6508-699B-4BEA-BCD9-2E9C65A97BD2}">
      <dgm:prSet/>
      <dgm:spPr/>
      <dgm:t>
        <a:bodyPr/>
        <a:lstStyle/>
        <a:p>
          <a:endParaRPr lang="uk-UA"/>
        </a:p>
      </dgm:t>
    </dgm:pt>
    <dgm:pt modelId="{F7B3B16A-0EB2-4358-9B95-C520C9290E0A}">
      <dgm:prSet phldrT="[Текст]"/>
      <dgm:spPr/>
      <dgm:t>
        <a:bodyPr/>
        <a:lstStyle/>
        <a:p>
          <a:r>
            <a:rPr lang="ru-RU" b="1" i="0" dirty="0" err="1" smtClean="0"/>
            <a:t>Музика</a:t>
          </a:r>
          <a:r>
            <a:rPr lang="ru-RU" b="1" i="0" dirty="0" smtClean="0"/>
            <a:t> в </a:t>
          </a:r>
          <a:r>
            <a:rPr lang="ru-RU" b="1" i="0" dirty="0" err="1" smtClean="0"/>
            <a:t>епоху</a:t>
          </a:r>
          <a:r>
            <a:rPr lang="ru-RU" b="1" i="0" dirty="0" smtClean="0"/>
            <a:t> </a:t>
          </a:r>
          <a:r>
            <a:rPr lang="ru-RU" b="1" i="0" dirty="0" err="1" smtClean="0"/>
            <a:t>Відродження</a:t>
          </a:r>
          <a:endParaRPr lang="uk-UA" dirty="0"/>
        </a:p>
      </dgm:t>
    </dgm:pt>
    <dgm:pt modelId="{FA67E267-026F-4C26-8559-01BD5DC84387}" type="parTrans" cxnId="{177DF881-ABF4-486A-8D73-F55777C35DB5}">
      <dgm:prSet/>
      <dgm:spPr/>
      <dgm:t>
        <a:bodyPr/>
        <a:lstStyle/>
        <a:p>
          <a:endParaRPr lang="uk-UA"/>
        </a:p>
      </dgm:t>
    </dgm:pt>
    <dgm:pt modelId="{4FC4E5EB-6EC0-4CFF-901F-3448ABA2470D}" type="sibTrans" cxnId="{177DF881-ABF4-486A-8D73-F55777C35DB5}">
      <dgm:prSet/>
      <dgm:spPr/>
      <dgm:t>
        <a:bodyPr/>
        <a:lstStyle/>
        <a:p>
          <a:endParaRPr lang="uk-UA"/>
        </a:p>
      </dgm:t>
    </dgm:pt>
    <dgm:pt modelId="{E97A5B12-482E-4C2B-9432-8DE5DC99803F}" type="pres">
      <dgm:prSet presAssocID="{869BACCC-9261-4C41-AA91-5D4DBF8AFF2E}" presName="Name0" presStyleCnt="0">
        <dgm:presLayoutVars>
          <dgm:dir/>
          <dgm:resizeHandles val="exact"/>
        </dgm:presLayoutVars>
      </dgm:prSet>
      <dgm:spPr/>
    </dgm:pt>
    <dgm:pt modelId="{B730DA5A-816B-4C97-9702-F34FF2455240}" type="pres">
      <dgm:prSet presAssocID="{EEFA1D8B-CD32-44AC-A7DD-21FE929C397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70A6A8-0525-41CA-B79C-4AB74F192312}" type="pres">
      <dgm:prSet presAssocID="{F2E3AB6C-B0C7-408D-A40D-CBF9EA4FC5FC}" presName="sibTrans" presStyleLbl="sibTrans2D1" presStyleIdx="0" presStyleCnt="2"/>
      <dgm:spPr/>
      <dgm:t>
        <a:bodyPr/>
        <a:lstStyle/>
        <a:p>
          <a:endParaRPr lang="uk-UA"/>
        </a:p>
      </dgm:t>
    </dgm:pt>
    <dgm:pt modelId="{8630FBCD-0A8D-47DD-8CED-E65A81A3A789}" type="pres">
      <dgm:prSet presAssocID="{F2E3AB6C-B0C7-408D-A40D-CBF9EA4FC5FC}" presName="connectorText" presStyleLbl="sibTrans2D1" presStyleIdx="0" presStyleCnt="2"/>
      <dgm:spPr/>
      <dgm:t>
        <a:bodyPr/>
        <a:lstStyle/>
        <a:p>
          <a:endParaRPr lang="uk-UA"/>
        </a:p>
      </dgm:t>
    </dgm:pt>
    <dgm:pt modelId="{2923448C-4014-46EB-A75D-12801CCE047C}" type="pres">
      <dgm:prSet presAssocID="{C42D4CAD-FB7E-4FFD-BDF7-9244327BC1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0FE934-8FDF-498C-BDE1-3B6DACD7AD63}" type="pres">
      <dgm:prSet presAssocID="{09EAB233-A197-4325-B1A1-62763547C543}" presName="sibTrans" presStyleLbl="sibTrans2D1" presStyleIdx="1" presStyleCnt="2"/>
      <dgm:spPr/>
      <dgm:t>
        <a:bodyPr/>
        <a:lstStyle/>
        <a:p>
          <a:endParaRPr lang="uk-UA"/>
        </a:p>
      </dgm:t>
    </dgm:pt>
    <dgm:pt modelId="{0E2FDFEC-82ED-4174-B537-F33BD3FC430A}" type="pres">
      <dgm:prSet presAssocID="{09EAB233-A197-4325-B1A1-62763547C543}" presName="connectorText" presStyleLbl="sibTrans2D1" presStyleIdx="1" presStyleCnt="2"/>
      <dgm:spPr/>
      <dgm:t>
        <a:bodyPr/>
        <a:lstStyle/>
        <a:p>
          <a:endParaRPr lang="uk-UA"/>
        </a:p>
      </dgm:t>
    </dgm:pt>
    <dgm:pt modelId="{E527129F-D7AE-458F-9126-C89496B301FA}" type="pres">
      <dgm:prSet presAssocID="{F7B3B16A-0EB2-4358-9B95-C520C9290E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53FB0C2-C0BA-45EB-8667-59A394C3DCE2}" type="presOf" srcId="{F7B3B16A-0EB2-4358-9B95-C520C9290E0A}" destId="{E527129F-D7AE-458F-9126-C89496B301FA}" srcOrd="0" destOrd="0" presId="urn:microsoft.com/office/officeart/2005/8/layout/process1"/>
    <dgm:cxn modelId="{30F596BC-BEA1-421B-98B9-AE89299299F7}" type="presOf" srcId="{F2E3AB6C-B0C7-408D-A40D-CBF9EA4FC5FC}" destId="{8630FBCD-0A8D-47DD-8CED-E65A81A3A789}" srcOrd="1" destOrd="0" presId="urn:microsoft.com/office/officeart/2005/8/layout/process1"/>
    <dgm:cxn modelId="{79279ABC-BD91-4AF3-9D90-B2CE216903EB}" type="presOf" srcId="{EEFA1D8B-CD32-44AC-A7DD-21FE929C397F}" destId="{B730DA5A-816B-4C97-9702-F34FF2455240}" srcOrd="0" destOrd="0" presId="urn:microsoft.com/office/officeart/2005/8/layout/process1"/>
    <dgm:cxn modelId="{64124C4E-638F-481C-B368-3F69486B4030}" type="presOf" srcId="{09EAB233-A197-4325-B1A1-62763547C543}" destId="{0E2FDFEC-82ED-4174-B537-F33BD3FC430A}" srcOrd="1" destOrd="0" presId="urn:microsoft.com/office/officeart/2005/8/layout/process1"/>
    <dgm:cxn modelId="{D26B6508-699B-4BEA-BCD9-2E9C65A97BD2}" srcId="{869BACCC-9261-4C41-AA91-5D4DBF8AFF2E}" destId="{C42D4CAD-FB7E-4FFD-BDF7-9244327BC156}" srcOrd="1" destOrd="0" parTransId="{267DC1B2-9998-489A-B114-83CE0633563F}" sibTransId="{09EAB233-A197-4325-B1A1-62763547C543}"/>
    <dgm:cxn modelId="{4FC5C280-E2EE-4541-8857-C0E846E9D30D}" type="presOf" srcId="{C42D4CAD-FB7E-4FFD-BDF7-9244327BC156}" destId="{2923448C-4014-46EB-A75D-12801CCE047C}" srcOrd="0" destOrd="0" presId="urn:microsoft.com/office/officeart/2005/8/layout/process1"/>
    <dgm:cxn modelId="{AE89FB7D-BC49-4611-BBF1-B714A20C3252}" srcId="{869BACCC-9261-4C41-AA91-5D4DBF8AFF2E}" destId="{EEFA1D8B-CD32-44AC-A7DD-21FE929C397F}" srcOrd="0" destOrd="0" parTransId="{11F80261-9F79-40C6-8757-4AC5F82F018F}" sibTransId="{F2E3AB6C-B0C7-408D-A40D-CBF9EA4FC5FC}"/>
    <dgm:cxn modelId="{51AD2997-30DE-4E06-9AE4-B8218ECEA277}" type="presOf" srcId="{09EAB233-A197-4325-B1A1-62763547C543}" destId="{060FE934-8FDF-498C-BDE1-3B6DACD7AD63}" srcOrd="0" destOrd="0" presId="urn:microsoft.com/office/officeart/2005/8/layout/process1"/>
    <dgm:cxn modelId="{C03809F4-53C1-4D8B-AA90-89BD0FDD50B0}" type="presOf" srcId="{F2E3AB6C-B0C7-408D-A40D-CBF9EA4FC5FC}" destId="{2F70A6A8-0525-41CA-B79C-4AB74F192312}" srcOrd="0" destOrd="0" presId="urn:microsoft.com/office/officeart/2005/8/layout/process1"/>
    <dgm:cxn modelId="{177DF881-ABF4-486A-8D73-F55777C35DB5}" srcId="{869BACCC-9261-4C41-AA91-5D4DBF8AFF2E}" destId="{F7B3B16A-0EB2-4358-9B95-C520C9290E0A}" srcOrd="2" destOrd="0" parTransId="{FA67E267-026F-4C26-8559-01BD5DC84387}" sibTransId="{4FC4E5EB-6EC0-4CFF-901F-3448ABA2470D}"/>
    <dgm:cxn modelId="{CF0AD38C-4616-479F-B9EB-D93160219BAB}" type="presOf" srcId="{869BACCC-9261-4C41-AA91-5D4DBF8AFF2E}" destId="{E97A5B12-482E-4C2B-9432-8DE5DC99803F}" srcOrd="0" destOrd="0" presId="urn:microsoft.com/office/officeart/2005/8/layout/process1"/>
    <dgm:cxn modelId="{41C39520-C604-452F-9787-86537F677CB7}" type="presParOf" srcId="{E97A5B12-482E-4C2B-9432-8DE5DC99803F}" destId="{B730DA5A-816B-4C97-9702-F34FF2455240}" srcOrd="0" destOrd="0" presId="urn:microsoft.com/office/officeart/2005/8/layout/process1"/>
    <dgm:cxn modelId="{872D1123-F4FF-4129-8712-D593721EC0C7}" type="presParOf" srcId="{E97A5B12-482E-4C2B-9432-8DE5DC99803F}" destId="{2F70A6A8-0525-41CA-B79C-4AB74F192312}" srcOrd="1" destOrd="0" presId="urn:microsoft.com/office/officeart/2005/8/layout/process1"/>
    <dgm:cxn modelId="{848A03C9-4479-44EB-AB81-8A7EBC95A503}" type="presParOf" srcId="{2F70A6A8-0525-41CA-B79C-4AB74F192312}" destId="{8630FBCD-0A8D-47DD-8CED-E65A81A3A789}" srcOrd="0" destOrd="0" presId="urn:microsoft.com/office/officeart/2005/8/layout/process1"/>
    <dgm:cxn modelId="{E45C7FF0-8C3B-40CB-BD10-01B08D47C15C}" type="presParOf" srcId="{E97A5B12-482E-4C2B-9432-8DE5DC99803F}" destId="{2923448C-4014-46EB-A75D-12801CCE047C}" srcOrd="2" destOrd="0" presId="urn:microsoft.com/office/officeart/2005/8/layout/process1"/>
    <dgm:cxn modelId="{BC6830B6-9351-47DF-BBEA-D00B990B586B}" type="presParOf" srcId="{E97A5B12-482E-4C2B-9432-8DE5DC99803F}" destId="{060FE934-8FDF-498C-BDE1-3B6DACD7AD63}" srcOrd="3" destOrd="0" presId="urn:microsoft.com/office/officeart/2005/8/layout/process1"/>
    <dgm:cxn modelId="{737B2015-EB3F-4012-B819-127A826D5547}" type="presParOf" srcId="{060FE934-8FDF-498C-BDE1-3B6DACD7AD63}" destId="{0E2FDFEC-82ED-4174-B537-F33BD3FC430A}" srcOrd="0" destOrd="0" presId="urn:microsoft.com/office/officeart/2005/8/layout/process1"/>
    <dgm:cxn modelId="{679BC19A-5398-423A-BF1B-36BDAABE3BC2}" type="presParOf" srcId="{E97A5B12-482E-4C2B-9432-8DE5DC99803F}" destId="{E527129F-D7AE-458F-9126-C89496B301F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B9E65-731A-4C6E-8448-B8A7482E477F}">
      <dsp:nvSpPr>
        <dsp:cNvPr id="0" name=""/>
        <dsp:cNvSpPr/>
      </dsp:nvSpPr>
      <dsp:spPr>
        <a:xfrm>
          <a:off x="0" y="216750"/>
          <a:ext cx="64008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baseline="0" dirty="0" smtClean="0"/>
            <a:t>Мистецтво та музика як один з його видів</a:t>
          </a:r>
          <a:endParaRPr lang="ru-RU" sz="2500" kern="1200" dirty="0"/>
        </a:p>
      </dsp:txBody>
      <dsp:txXfrm>
        <a:off x="29271" y="246021"/>
        <a:ext cx="6342258" cy="541083"/>
      </dsp:txXfrm>
    </dsp:sp>
    <dsp:sp modelId="{12B42064-5715-4C72-B6E0-AA920A50D760}">
      <dsp:nvSpPr>
        <dsp:cNvPr id="0" name=""/>
        <dsp:cNvSpPr/>
      </dsp:nvSpPr>
      <dsp:spPr>
        <a:xfrm>
          <a:off x="0" y="888375"/>
          <a:ext cx="64008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baseline="0" smtClean="0"/>
            <a:t>Теоретичні основи музики</a:t>
          </a:r>
          <a:endParaRPr lang="ru-RU" sz="2500" kern="1200"/>
        </a:p>
      </dsp:txBody>
      <dsp:txXfrm>
        <a:off x="29271" y="917646"/>
        <a:ext cx="6342258" cy="541083"/>
      </dsp:txXfrm>
    </dsp:sp>
    <dsp:sp modelId="{1F4B671F-2FAD-4601-A405-AD6A8CCA0CAA}">
      <dsp:nvSpPr>
        <dsp:cNvPr id="0" name=""/>
        <dsp:cNvSpPr/>
      </dsp:nvSpPr>
      <dsp:spPr>
        <a:xfrm>
          <a:off x="0" y="1560000"/>
          <a:ext cx="64008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smtClean="0"/>
            <a:t>Історія розвитку</a:t>
          </a:r>
          <a:endParaRPr lang="ru-RU" sz="2500" kern="1200"/>
        </a:p>
      </dsp:txBody>
      <dsp:txXfrm>
        <a:off x="29271" y="1589271"/>
        <a:ext cx="6342258" cy="541083"/>
      </dsp:txXfrm>
    </dsp:sp>
    <dsp:sp modelId="{C05E4816-EFAB-4026-BB4D-1C46C45063F3}">
      <dsp:nvSpPr>
        <dsp:cNvPr id="0" name=""/>
        <dsp:cNvSpPr/>
      </dsp:nvSpPr>
      <dsp:spPr>
        <a:xfrm>
          <a:off x="0" y="2231625"/>
          <a:ext cx="64008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smtClean="0"/>
            <a:t>Віденський класицизм</a:t>
          </a:r>
          <a:endParaRPr lang="ru-RU" sz="2500" kern="1200"/>
        </a:p>
      </dsp:txBody>
      <dsp:txXfrm>
        <a:off x="29271" y="2260896"/>
        <a:ext cx="6342258" cy="541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32FC32-C3D4-47D7-BE00-AB39450096AB}">
      <dsp:nvSpPr>
        <dsp:cNvPr id="0" name=""/>
        <dsp:cNvSpPr/>
      </dsp:nvSpPr>
      <dsp:spPr>
        <a:xfrm>
          <a:off x="5653" y="653089"/>
          <a:ext cx="1689755" cy="10138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err="1" smtClean="0">
              <a:solidFill>
                <a:srgbClr val="00B050"/>
              </a:solidFill>
            </a:rPr>
            <a:t>Віденський</a:t>
          </a:r>
          <a:r>
            <a:rPr lang="ru-RU" sz="1500" b="1" i="0" kern="1200" dirty="0" smtClean="0">
              <a:solidFill>
                <a:srgbClr val="00B050"/>
              </a:solidFill>
            </a:rPr>
            <a:t> </a:t>
          </a:r>
          <a:r>
            <a:rPr lang="ru-RU" sz="1500" b="1" i="0" kern="1200" dirty="0" err="1" smtClean="0">
              <a:solidFill>
                <a:srgbClr val="00B050"/>
              </a:solidFill>
            </a:rPr>
            <a:t>класицизм</a:t>
          </a:r>
          <a:endParaRPr lang="uk-UA" sz="1500" kern="1200" dirty="0">
            <a:solidFill>
              <a:srgbClr val="00B050"/>
            </a:solidFill>
          </a:endParaRPr>
        </a:p>
      </dsp:txBody>
      <dsp:txXfrm>
        <a:off x="35348" y="682784"/>
        <a:ext cx="1630365" cy="954463"/>
      </dsp:txXfrm>
    </dsp:sp>
    <dsp:sp modelId="{8CE652B5-A9E5-44AA-A42B-4960ECB28E3E}">
      <dsp:nvSpPr>
        <dsp:cNvPr id="0" name=""/>
        <dsp:cNvSpPr/>
      </dsp:nvSpPr>
      <dsp:spPr>
        <a:xfrm>
          <a:off x="1864383" y="950486"/>
          <a:ext cx="358228" cy="41905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/>
        </a:p>
      </dsp:txBody>
      <dsp:txXfrm>
        <a:off x="1864383" y="1034298"/>
        <a:ext cx="250760" cy="251435"/>
      </dsp:txXfrm>
    </dsp:sp>
    <dsp:sp modelId="{A30DB8BC-0BCC-4871-9874-951AE52C9CE2}">
      <dsp:nvSpPr>
        <dsp:cNvPr id="0" name=""/>
        <dsp:cNvSpPr/>
      </dsp:nvSpPr>
      <dsp:spPr>
        <a:xfrm>
          <a:off x="2371310" y="653089"/>
          <a:ext cx="1689755" cy="10138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i="0" kern="1200" dirty="0" smtClean="0"/>
            <a:t>XIX</a:t>
          </a:r>
          <a:r>
            <a:rPr lang="uk-UA" sz="1500" b="1" i="0" kern="1200" dirty="0" smtClean="0"/>
            <a:t> - </a:t>
          </a:r>
          <a:r>
            <a:rPr lang="en-US" sz="1500" b="1" i="0" kern="1200" dirty="0" smtClean="0"/>
            <a:t>XX </a:t>
          </a:r>
          <a:r>
            <a:rPr lang="ru-RU" sz="1500" b="1" i="0" kern="1200" dirty="0" err="1" smtClean="0"/>
            <a:t>століття</a:t>
          </a:r>
          <a:endParaRPr lang="uk-UA" sz="1500" kern="1200" dirty="0"/>
        </a:p>
      </dsp:txBody>
      <dsp:txXfrm>
        <a:off x="2401005" y="682784"/>
        <a:ext cx="1630365" cy="954463"/>
      </dsp:txXfrm>
    </dsp:sp>
    <dsp:sp modelId="{4DC7C4A8-917D-4DF1-9286-CF77372C1A4E}">
      <dsp:nvSpPr>
        <dsp:cNvPr id="0" name=""/>
        <dsp:cNvSpPr/>
      </dsp:nvSpPr>
      <dsp:spPr>
        <a:xfrm>
          <a:off x="4230041" y="950486"/>
          <a:ext cx="358228" cy="41905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/>
        </a:p>
      </dsp:txBody>
      <dsp:txXfrm>
        <a:off x="4230041" y="1034298"/>
        <a:ext cx="250760" cy="251435"/>
      </dsp:txXfrm>
    </dsp:sp>
    <dsp:sp modelId="{F27AF155-6475-4529-AF48-5ED3823D2B2B}">
      <dsp:nvSpPr>
        <dsp:cNvPr id="0" name=""/>
        <dsp:cNvSpPr/>
      </dsp:nvSpPr>
      <dsp:spPr>
        <a:xfrm>
          <a:off x="4736967" y="653089"/>
          <a:ext cx="1689755" cy="101385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err="1" smtClean="0"/>
            <a:t>Постмодернізм</a:t>
          </a:r>
          <a:endParaRPr lang="uk-UA" sz="1500" kern="1200" dirty="0"/>
        </a:p>
      </dsp:txBody>
      <dsp:txXfrm>
        <a:off x="4766662" y="682784"/>
        <a:ext cx="1630365" cy="9544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6F22B-F634-47A7-9625-FA3F76CD6EFE}">
      <dsp:nvSpPr>
        <dsp:cNvPr id="0" name=""/>
        <dsp:cNvSpPr/>
      </dsp:nvSpPr>
      <dsp:spPr>
        <a:xfrm>
          <a:off x="0" y="660"/>
          <a:ext cx="6400800" cy="3046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100" b="1" kern="1200" baseline="0" smtClean="0"/>
            <a:t>Ві́денська класи́чна шко́ла</a:t>
          </a:r>
          <a:r>
            <a:rPr lang="vi-VN" sz="3100" kern="1200" baseline="0" smtClean="0"/>
            <a:t> (нім. </a:t>
          </a:r>
          <a:r>
            <a:rPr lang="en-US" sz="3100" i="1" kern="1200" baseline="0" smtClean="0"/>
            <a:t>Wiener Klassik</a:t>
          </a:r>
          <a:r>
            <a:rPr lang="en-US" sz="3100" kern="1200" baseline="0" smtClean="0"/>
            <a:t>) — </a:t>
          </a:r>
          <a:r>
            <a:rPr lang="vi-VN" sz="3100" kern="1200" baseline="0" smtClean="0"/>
            <a:t>художній напрямок в європейській музичній культурі 2-й половини </a:t>
          </a:r>
          <a:r>
            <a:rPr lang="en-US" sz="3100" kern="1200" baseline="0" smtClean="0"/>
            <a:t>XVIII — </a:t>
          </a:r>
          <a:r>
            <a:rPr lang="vi-VN" sz="3100" kern="1200" baseline="0" smtClean="0"/>
            <a:t>початку </a:t>
          </a:r>
          <a:r>
            <a:rPr lang="en-US" sz="3100" kern="1200" baseline="0" smtClean="0"/>
            <a:t>XIX </a:t>
          </a:r>
          <a:r>
            <a:rPr lang="vi-VN" sz="3100" kern="1200" baseline="0" smtClean="0"/>
            <a:t>століть.</a:t>
          </a:r>
          <a:endParaRPr lang="ru-RU" sz="3100" kern="1200"/>
        </a:p>
      </dsp:txBody>
      <dsp:txXfrm>
        <a:off x="148727" y="149387"/>
        <a:ext cx="6103346" cy="27492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90566-3146-407D-8C36-D9902B3B86F1}">
      <dsp:nvSpPr>
        <dsp:cNvPr id="0" name=""/>
        <dsp:cNvSpPr/>
      </dsp:nvSpPr>
      <dsp:spPr>
        <a:xfrm>
          <a:off x="0" y="5028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Просторові мистецтва</a:t>
          </a:r>
          <a:r>
            <a:rPr lang="ru-RU" sz="1200" kern="1200" baseline="0" smtClean="0"/>
            <a:t> - </a:t>
          </a:r>
          <a:r>
            <a:rPr lang="ru-RU" sz="1200" i="1" kern="1200" baseline="0" smtClean="0"/>
            <a:t>архітектура,  скульптура, живопис, графіка, фотографія, та дизайн.</a:t>
          </a:r>
          <a:endParaRPr lang="ru-RU" sz="1200" kern="1200"/>
        </a:p>
      </dsp:txBody>
      <dsp:txXfrm>
        <a:off x="23303" y="73583"/>
        <a:ext cx="6354194" cy="430753"/>
      </dsp:txXfrm>
    </dsp:sp>
    <dsp:sp modelId="{372C4B39-566C-4C14-AA85-904FE082EE2E}">
      <dsp:nvSpPr>
        <dsp:cNvPr id="0" name=""/>
        <dsp:cNvSpPr/>
      </dsp:nvSpPr>
      <dsp:spPr>
        <a:xfrm>
          <a:off x="0" y="56220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Часові мистецтва</a:t>
          </a:r>
          <a:r>
            <a:rPr lang="ru-RU" sz="1200" kern="1200" baseline="0" smtClean="0"/>
            <a:t> — </a:t>
          </a:r>
          <a:r>
            <a:rPr lang="ru-RU" sz="1200" i="1" kern="1200" baseline="0" smtClean="0"/>
            <a:t>радіо, музика, література</a:t>
          </a:r>
          <a:endParaRPr lang="ru-RU" sz="1200" kern="1200"/>
        </a:p>
      </dsp:txBody>
      <dsp:txXfrm>
        <a:off x="23303" y="585503"/>
        <a:ext cx="6354194" cy="430753"/>
      </dsp:txXfrm>
    </dsp:sp>
    <dsp:sp modelId="{C9E383C4-9825-48D9-AF98-507151191DFD}">
      <dsp:nvSpPr>
        <dsp:cNvPr id="0" name=""/>
        <dsp:cNvSpPr/>
      </dsp:nvSpPr>
      <dsp:spPr>
        <a:xfrm>
          <a:off x="0" y="107412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Просторово-часові</a:t>
          </a:r>
          <a:r>
            <a:rPr lang="ru-RU" sz="1200" kern="1200" baseline="0" smtClean="0"/>
            <a:t> — </a:t>
          </a:r>
          <a:r>
            <a:rPr lang="ru-RU" sz="1200" i="1" kern="1200" baseline="0" smtClean="0"/>
            <a:t>кіномистецтво, театр, танець, циркове мистецтво, відеогра тощо.</a:t>
          </a:r>
          <a:endParaRPr lang="ru-RU" sz="1200" kern="1200"/>
        </a:p>
      </dsp:txBody>
      <dsp:txXfrm>
        <a:off x="23303" y="1097423"/>
        <a:ext cx="6354194" cy="430753"/>
      </dsp:txXfrm>
    </dsp:sp>
    <dsp:sp modelId="{34F9E6A0-13B6-482B-B53C-B9E089448153}">
      <dsp:nvSpPr>
        <dsp:cNvPr id="0" name=""/>
        <dsp:cNvSpPr/>
      </dsp:nvSpPr>
      <dsp:spPr>
        <a:xfrm>
          <a:off x="0" y="158604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Слухові</a:t>
          </a:r>
          <a:r>
            <a:rPr lang="ru-RU" sz="1200" kern="1200" baseline="0" smtClean="0"/>
            <a:t> — </a:t>
          </a:r>
          <a:r>
            <a:rPr lang="ru-RU" sz="1200" b="1" i="1" kern="1200" baseline="0" smtClean="0"/>
            <a:t>музика</a:t>
          </a:r>
          <a:r>
            <a:rPr lang="ru-RU" sz="1200" i="1" kern="1200" baseline="0" smtClean="0"/>
            <a:t>, радіо</a:t>
          </a:r>
          <a:endParaRPr lang="ru-RU" sz="1200" kern="1200"/>
        </a:p>
      </dsp:txBody>
      <dsp:txXfrm>
        <a:off x="23303" y="1609343"/>
        <a:ext cx="6354194" cy="430753"/>
      </dsp:txXfrm>
    </dsp:sp>
    <dsp:sp modelId="{24B5038C-8B23-4121-AAE3-FEB146766299}">
      <dsp:nvSpPr>
        <dsp:cNvPr id="0" name=""/>
        <dsp:cNvSpPr/>
      </dsp:nvSpPr>
      <dsp:spPr>
        <a:xfrm>
          <a:off x="0" y="209796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Зорові</a:t>
          </a:r>
          <a:r>
            <a:rPr lang="ru-RU" sz="1200" kern="1200" baseline="0" smtClean="0"/>
            <a:t> — </a:t>
          </a:r>
          <a:r>
            <a:rPr lang="ru-RU" sz="1200" i="1" kern="1200" baseline="0" smtClean="0"/>
            <a:t>архітектура, скульптура, живопис, графіка, художня фотографія</a:t>
          </a:r>
          <a:endParaRPr lang="ru-RU" sz="1200" kern="1200"/>
        </a:p>
      </dsp:txBody>
      <dsp:txXfrm>
        <a:off x="23303" y="2121263"/>
        <a:ext cx="6354194" cy="430753"/>
      </dsp:txXfrm>
    </dsp:sp>
    <dsp:sp modelId="{20956507-2944-472B-8772-9F4F9D531167}">
      <dsp:nvSpPr>
        <dsp:cNvPr id="0" name=""/>
        <dsp:cNvSpPr/>
      </dsp:nvSpPr>
      <dsp:spPr>
        <a:xfrm>
          <a:off x="0" y="2609880"/>
          <a:ext cx="6400800" cy="47735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baseline="0" smtClean="0"/>
            <a:t>Зорово-слухові</a:t>
          </a:r>
          <a:r>
            <a:rPr lang="ru-RU" sz="1200" u="sng" kern="1200" baseline="0" smtClean="0"/>
            <a:t> </a:t>
          </a:r>
          <a:r>
            <a:rPr lang="ru-RU" sz="1200" kern="1200" baseline="0" smtClean="0"/>
            <a:t>— </a:t>
          </a:r>
          <a:r>
            <a:rPr lang="ru-RU" sz="1200" i="1" kern="1200" baseline="0" smtClean="0"/>
            <a:t>театр, кіно, відеогра</a:t>
          </a:r>
          <a:r>
            <a:rPr lang="ru-RU" sz="1200" kern="1200" baseline="0" smtClean="0"/>
            <a:t>.</a:t>
          </a:r>
          <a:endParaRPr lang="ru-RU" sz="1200" kern="1200"/>
        </a:p>
      </dsp:txBody>
      <dsp:txXfrm>
        <a:off x="23303" y="2633183"/>
        <a:ext cx="6354194" cy="4307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D1C22-7BCF-49D7-972F-3EA4E797BB3F}">
      <dsp:nvSpPr>
        <dsp:cNvPr id="0" name=""/>
        <dsp:cNvSpPr/>
      </dsp:nvSpPr>
      <dsp:spPr>
        <a:xfrm>
          <a:off x="3245762" y="1146727"/>
          <a:ext cx="2232252" cy="79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372"/>
              </a:lnTo>
              <a:lnTo>
                <a:pt x="2232252" y="594372"/>
              </a:lnTo>
              <a:lnTo>
                <a:pt x="2232252" y="792088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26017-59A5-4DC7-B1B0-7A9279458AAC}">
      <dsp:nvSpPr>
        <dsp:cNvPr id="0" name=""/>
        <dsp:cNvSpPr/>
      </dsp:nvSpPr>
      <dsp:spPr>
        <a:xfrm>
          <a:off x="3200042" y="1146727"/>
          <a:ext cx="91440" cy="7920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2088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E32C45-616F-47AE-9DAA-CC3D009308CB}">
      <dsp:nvSpPr>
        <dsp:cNvPr id="0" name=""/>
        <dsp:cNvSpPr/>
      </dsp:nvSpPr>
      <dsp:spPr>
        <a:xfrm>
          <a:off x="941505" y="1146727"/>
          <a:ext cx="2304257" cy="792088"/>
        </a:xfrm>
        <a:custGeom>
          <a:avLst/>
          <a:gdLst/>
          <a:ahLst/>
          <a:cxnLst/>
          <a:rect l="0" t="0" r="0" b="0"/>
          <a:pathLst>
            <a:path>
              <a:moveTo>
                <a:pt x="2304257" y="0"/>
              </a:moveTo>
              <a:lnTo>
                <a:pt x="2304257" y="594372"/>
              </a:lnTo>
              <a:lnTo>
                <a:pt x="0" y="594372"/>
              </a:lnTo>
              <a:lnTo>
                <a:pt x="0" y="792088"/>
              </a:lnTo>
            </a:path>
          </a:pathLst>
        </a:custGeom>
        <a:noFill/>
        <a:ln w="1079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BCB41-3931-4930-9ABC-618CD4916551}">
      <dsp:nvSpPr>
        <dsp:cNvPr id="0" name=""/>
        <dsp:cNvSpPr/>
      </dsp:nvSpPr>
      <dsp:spPr>
        <a:xfrm>
          <a:off x="1883009" y="72009"/>
          <a:ext cx="2725506" cy="107471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З точки </a:t>
          </a:r>
          <a:r>
            <a:rPr lang="ru-RU" sz="1800" b="0" i="0" kern="1200" dirty="0" err="1" smtClean="0"/>
            <a:t>зору</a:t>
          </a:r>
          <a:r>
            <a:rPr lang="ru-RU" sz="1800" b="0" i="0" kern="1200" dirty="0" smtClean="0"/>
            <a:t> </a:t>
          </a:r>
          <a:r>
            <a:rPr lang="ru-RU" sz="1800" b="0" i="0" kern="1200" dirty="0" err="1" smtClean="0"/>
            <a:t>класифікацій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мистецтв</a:t>
          </a:r>
          <a:r>
            <a:rPr lang="ru-RU" sz="1800" b="0" i="0" kern="1200" dirty="0" smtClean="0"/>
            <a:t> </a:t>
          </a:r>
          <a:r>
            <a:rPr lang="ru-RU" sz="1800" b="0" i="0" kern="1200" dirty="0" err="1" smtClean="0"/>
            <a:t>музика</a:t>
          </a:r>
          <a:r>
            <a:rPr lang="ru-RU" sz="1800" b="0" i="0" kern="1200" dirty="0" smtClean="0"/>
            <a:t> є:</a:t>
          </a:r>
          <a:endParaRPr lang="uk-UA" sz="1800" kern="1200" dirty="0"/>
        </a:p>
      </dsp:txBody>
      <dsp:txXfrm>
        <a:off x="1883009" y="72009"/>
        <a:ext cx="2725506" cy="1074718"/>
      </dsp:txXfrm>
    </dsp:sp>
    <dsp:sp modelId="{F2493D58-7CF2-4ADE-B012-036E53035F45}">
      <dsp:nvSpPr>
        <dsp:cNvPr id="0" name=""/>
        <dsp:cNvSpPr/>
      </dsp:nvSpPr>
      <dsp:spPr>
        <a:xfrm>
          <a:off x="0" y="1938816"/>
          <a:ext cx="1883010" cy="633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Часовим мистецтвом</a:t>
          </a:r>
          <a:endParaRPr lang="uk-UA" sz="1800" kern="1200" dirty="0"/>
        </a:p>
      </dsp:txBody>
      <dsp:txXfrm>
        <a:off x="0" y="1938816"/>
        <a:ext cx="1883010" cy="633162"/>
      </dsp:txXfrm>
    </dsp:sp>
    <dsp:sp modelId="{EC502FEC-F79A-4B2B-8638-08F8E51D349C}">
      <dsp:nvSpPr>
        <dsp:cNvPr id="0" name=""/>
        <dsp:cNvSpPr/>
      </dsp:nvSpPr>
      <dsp:spPr>
        <a:xfrm>
          <a:off x="2304257" y="1938816"/>
          <a:ext cx="1883010" cy="6331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/>
            <a:t>Виконавським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мистецтвом</a:t>
          </a:r>
          <a:endParaRPr lang="uk-UA" sz="1800" kern="1200" dirty="0"/>
        </a:p>
      </dsp:txBody>
      <dsp:txXfrm>
        <a:off x="2304257" y="1938816"/>
        <a:ext cx="1883010" cy="633171"/>
      </dsp:txXfrm>
    </dsp:sp>
    <dsp:sp modelId="{02A5A119-EE02-46EA-8EE1-0146AD8DA5F4}">
      <dsp:nvSpPr>
        <dsp:cNvPr id="0" name=""/>
        <dsp:cNvSpPr/>
      </dsp:nvSpPr>
      <dsp:spPr>
        <a:xfrm>
          <a:off x="4536510" y="1938816"/>
          <a:ext cx="1883010" cy="61285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/>
            <a:t>Незображальним</a:t>
          </a:r>
          <a:r>
            <a:rPr lang="ru-RU" sz="1800" b="0" i="0" kern="1200" dirty="0" smtClean="0"/>
            <a:t> </a:t>
          </a:r>
          <a:r>
            <a:rPr lang="ru-RU" sz="1800" b="0" i="0" kern="1200" dirty="0" err="1" smtClean="0"/>
            <a:t>мистецтвом</a:t>
          </a:r>
          <a:endParaRPr lang="uk-UA" sz="1800" kern="1200" dirty="0"/>
        </a:p>
      </dsp:txBody>
      <dsp:txXfrm>
        <a:off x="4536510" y="1938816"/>
        <a:ext cx="1883010" cy="6128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9A49D8-25A9-47A0-B0A3-AEEFE814570A}">
      <dsp:nvSpPr>
        <dsp:cNvPr id="0" name=""/>
        <dsp:cNvSpPr/>
      </dsp:nvSpPr>
      <dsp:spPr>
        <a:xfrm>
          <a:off x="2945858" y="335"/>
          <a:ext cx="1021050" cy="10210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err="1" smtClean="0"/>
            <a:t>Музичний</a:t>
          </a:r>
          <a:r>
            <a:rPr lang="ru-RU" sz="900" b="1" i="0" kern="1200" dirty="0" smtClean="0"/>
            <a:t> звук</a:t>
          </a:r>
          <a:endParaRPr lang="uk-UA" sz="900" kern="1200" dirty="0"/>
        </a:p>
      </dsp:txBody>
      <dsp:txXfrm>
        <a:off x="3095387" y="149864"/>
        <a:ext cx="721992" cy="721992"/>
      </dsp:txXfrm>
    </dsp:sp>
    <dsp:sp modelId="{E14DD7BF-774F-4F5D-BB77-17C3F73C674A}">
      <dsp:nvSpPr>
        <dsp:cNvPr id="0" name=""/>
        <dsp:cNvSpPr/>
      </dsp:nvSpPr>
      <dsp:spPr>
        <a:xfrm rot="2160000">
          <a:off x="3934915" y="785251"/>
          <a:ext cx="272575" cy="34460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3942724" y="830140"/>
        <a:ext cx="190803" cy="206762"/>
      </dsp:txXfrm>
    </dsp:sp>
    <dsp:sp modelId="{FCA0388D-FFDA-4AAB-9234-97156D844A7C}">
      <dsp:nvSpPr>
        <dsp:cNvPr id="0" name=""/>
        <dsp:cNvSpPr/>
      </dsp:nvSpPr>
      <dsp:spPr>
        <a:xfrm>
          <a:off x="4187978" y="902789"/>
          <a:ext cx="1021050" cy="1021050"/>
        </a:xfrm>
        <a:prstGeom prst="ellipse">
          <a:avLst/>
        </a:prstGeom>
        <a:solidFill>
          <a:schemeClr val="accent5">
            <a:tint val="65000"/>
          </a:schemeClr>
        </a:soli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err="1" smtClean="0"/>
            <a:t>Співзвуччя</a:t>
          </a:r>
          <a:r>
            <a:rPr lang="ru-RU" sz="900" b="1" i="0" kern="1200" dirty="0" smtClean="0"/>
            <a:t> і </a:t>
          </a:r>
          <a:r>
            <a:rPr lang="ru-RU" sz="900" b="1" i="0" kern="1200" dirty="0" err="1" smtClean="0"/>
            <a:t>гармонія</a:t>
          </a:r>
          <a:endParaRPr lang="uk-UA" sz="900" kern="1200" dirty="0"/>
        </a:p>
      </dsp:txBody>
      <dsp:txXfrm>
        <a:off x="4337507" y="1052318"/>
        <a:ext cx="721992" cy="721992"/>
      </dsp:txXfrm>
    </dsp:sp>
    <dsp:sp modelId="{2C707030-AD06-4418-A0CF-B98778D8EDC3}">
      <dsp:nvSpPr>
        <dsp:cNvPr id="0" name=""/>
        <dsp:cNvSpPr/>
      </dsp:nvSpPr>
      <dsp:spPr>
        <a:xfrm rot="6480000">
          <a:off x="4327376" y="1963775"/>
          <a:ext cx="272575" cy="34460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 rot="10800000">
        <a:off x="4380896" y="1993811"/>
        <a:ext cx="190803" cy="206762"/>
      </dsp:txXfrm>
    </dsp:sp>
    <dsp:sp modelId="{54A09195-EFDD-467F-950E-CE53C38298DA}">
      <dsp:nvSpPr>
        <dsp:cNvPr id="0" name=""/>
        <dsp:cNvSpPr/>
      </dsp:nvSpPr>
      <dsp:spPr>
        <a:xfrm>
          <a:off x="3713531" y="2362989"/>
          <a:ext cx="1021050" cy="1021050"/>
        </a:xfrm>
        <a:prstGeom prst="ellipse">
          <a:avLst/>
        </a:prstGeom>
        <a:solidFill>
          <a:schemeClr val="accent5">
            <a:tint val="65000"/>
          </a:schemeClr>
        </a:soli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Лад і </a:t>
          </a:r>
          <a:r>
            <a:rPr lang="ru-RU" sz="900" b="1" i="0" kern="1200" dirty="0" err="1" smtClean="0"/>
            <a:t>тональність</a:t>
          </a:r>
          <a:endParaRPr lang="uk-UA" sz="900" kern="1200" dirty="0"/>
        </a:p>
      </dsp:txBody>
      <dsp:txXfrm>
        <a:off x="3863060" y="2512518"/>
        <a:ext cx="721992" cy="721992"/>
      </dsp:txXfrm>
    </dsp:sp>
    <dsp:sp modelId="{10085B2C-D7EF-4DFF-BCD1-F8599784AE48}">
      <dsp:nvSpPr>
        <dsp:cNvPr id="0" name=""/>
        <dsp:cNvSpPr/>
      </dsp:nvSpPr>
      <dsp:spPr>
        <a:xfrm rot="10800000">
          <a:off x="3327810" y="2701212"/>
          <a:ext cx="272575" cy="34460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 rot="10800000">
        <a:off x="3409582" y="2770133"/>
        <a:ext cx="190803" cy="206762"/>
      </dsp:txXfrm>
    </dsp:sp>
    <dsp:sp modelId="{8DBCF9AD-8325-43A5-8D9C-0ED24A08BDC4}">
      <dsp:nvSpPr>
        <dsp:cNvPr id="0" name=""/>
        <dsp:cNvSpPr/>
      </dsp:nvSpPr>
      <dsp:spPr>
        <a:xfrm>
          <a:off x="2178185" y="2362989"/>
          <a:ext cx="1021050" cy="102105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err="1" smtClean="0"/>
            <a:t>Позначення</a:t>
          </a:r>
          <a:r>
            <a:rPr lang="ru-RU" sz="900" b="1" i="0" kern="1200" dirty="0" smtClean="0"/>
            <a:t> </a:t>
          </a:r>
          <a:r>
            <a:rPr lang="ru-RU" sz="900" b="1" i="0" kern="1200" dirty="0" err="1" smtClean="0"/>
            <a:t>музичних</a:t>
          </a:r>
          <a:r>
            <a:rPr lang="ru-RU" sz="900" b="1" i="0" kern="1200" dirty="0" smtClean="0"/>
            <a:t> </a:t>
          </a:r>
          <a:r>
            <a:rPr lang="ru-RU" sz="900" b="1" i="0" kern="1200" dirty="0" err="1" smtClean="0"/>
            <a:t>звуків</a:t>
          </a:r>
          <a:endParaRPr lang="uk-UA" sz="900" kern="1200" dirty="0"/>
        </a:p>
      </dsp:txBody>
      <dsp:txXfrm>
        <a:off x="2327714" y="2512518"/>
        <a:ext cx="721992" cy="721992"/>
      </dsp:txXfrm>
    </dsp:sp>
    <dsp:sp modelId="{03613FEE-FFE7-41DD-9C29-C79E3FAAF7E5}">
      <dsp:nvSpPr>
        <dsp:cNvPr id="0" name=""/>
        <dsp:cNvSpPr/>
      </dsp:nvSpPr>
      <dsp:spPr>
        <a:xfrm rot="15120000">
          <a:off x="2317583" y="1978449"/>
          <a:ext cx="272575" cy="34460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 rot="10800000">
        <a:off x="2371103" y="2086255"/>
        <a:ext cx="190803" cy="206762"/>
      </dsp:txXfrm>
    </dsp:sp>
    <dsp:sp modelId="{C64507AE-480E-487B-BFFA-C85E88A253D4}">
      <dsp:nvSpPr>
        <dsp:cNvPr id="0" name=""/>
        <dsp:cNvSpPr/>
      </dsp:nvSpPr>
      <dsp:spPr>
        <a:xfrm>
          <a:off x="1703738" y="902789"/>
          <a:ext cx="1021050" cy="1021050"/>
        </a:xfrm>
        <a:prstGeom prst="ellipse">
          <a:avLst/>
        </a:prstGeom>
        <a:solidFill>
          <a:schemeClr val="accent5">
            <a:tint val="65000"/>
          </a:schemeClr>
        </a:soli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0" kern="1200" dirty="0" smtClean="0"/>
            <a:t>Ритм, метр і темп</a:t>
          </a:r>
          <a:endParaRPr lang="uk-UA" sz="900" kern="1200" dirty="0"/>
        </a:p>
      </dsp:txBody>
      <dsp:txXfrm>
        <a:off x="1853267" y="1052318"/>
        <a:ext cx="721992" cy="721992"/>
      </dsp:txXfrm>
    </dsp:sp>
    <dsp:sp modelId="{0ED809A5-8D23-429E-B243-9A198BCE2284}">
      <dsp:nvSpPr>
        <dsp:cNvPr id="0" name=""/>
        <dsp:cNvSpPr/>
      </dsp:nvSpPr>
      <dsp:spPr>
        <a:xfrm rot="19440000">
          <a:off x="2692794" y="794320"/>
          <a:ext cx="272575" cy="344604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2700603" y="887273"/>
        <a:ext cx="190803" cy="2067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534C2-D20C-4A71-9E5B-5E623FC7A635}">
      <dsp:nvSpPr>
        <dsp:cNvPr id="0" name=""/>
        <dsp:cNvSpPr/>
      </dsp:nvSpPr>
      <dsp:spPr>
        <a:xfrm>
          <a:off x="25058" y="315"/>
          <a:ext cx="6022219" cy="10880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err="1" smtClean="0"/>
            <a:t>Суб'єктивні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особливості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сприйняття</a:t>
          </a:r>
          <a:r>
            <a:rPr lang="ru-RU" sz="2000" b="0" i="0" kern="1200" dirty="0" smtClean="0"/>
            <a:t> звуку </a:t>
          </a:r>
          <a:r>
            <a:rPr lang="ru-RU" sz="2000" b="0" i="0" kern="1200" dirty="0" err="1" smtClean="0"/>
            <a:t>людиною</a:t>
          </a:r>
          <a:r>
            <a:rPr lang="ru-RU" sz="2000" b="0" i="0" kern="1200" dirty="0" smtClean="0"/>
            <a:t> </a:t>
          </a:r>
          <a:r>
            <a:rPr lang="ru-RU" sz="2000" b="0" i="0" kern="1200" dirty="0" err="1" smtClean="0"/>
            <a:t>дозволяє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виділити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такі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властивості</a:t>
          </a:r>
          <a:r>
            <a:rPr lang="ru-RU" sz="2000" b="0" i="0" kern="1200" dirty="0" smtClean="0"/>
            <a:t> </a:t>
          </a:r>
          <a:r>
            <a:rPr lang="ru-RU" sz="2000" b="0" i="0" kern="1200" dirty="0" err="1" smtClean="0"/>
            <a:t>музичного</a:t>
          </a:r>
          <a:r>
            <a:rPr lang="ru-RU" sz="2000" b="0" i="0" kern="1200" dirty="0" smtClean="0"/>
            <a:t> звуку:</a:t>
          </a:r>
          <a:endParaRPr lang="uk-UA" sz="2000" kern="1200" dirty="0"/>
        </a:p>
      </dsp:txBody>
      <dsp:txXfrm>
        <a:off x="56926" y="32183"/>
        <a:ext cx="5958483" cy="1024326"/>
      </dsp:txXfrm>
    </dsp:sp>
    <dsp:sp modelId="{6EF52B2C-616D-4C9E-880A-691F07B14167}">
      <dsp:nvSpPr>
        <dsp:cNvPr id="0" name=""/>
        <dsp:cNvSpPr/>
      </dsp:nvSpPr>
      <dsp:spPr>
        <a:xfrm>
          <a:off x="2182" y="1250599"/>
          <a:ext cx="1915395" cy="11411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Висота</a:t>
          </a:r>
          <a:endParaRPr lang="uk-UA" sz="2000" kern="1200" dirty="0"/>
        </a:p>
      </dsp:txBody>
      <dsp:txXfrm>
        <a:off x="35604" y="1284021"/>
        <a:ext cx="1848551" cy="1074280"/>
      </dsp:txXfrm>
    </dsp:sp>
    <dsp:sp modelId="{76A35ACA-E3C1-4480-B8C3-942C6A838937}">
      <dsp:nvSpPr>
        <dsp:cNvPr id="0" name=""/>
        <dsp:cNvSpPr/>
      </dsp:nvSpPr>
      <dsp:spPr>
        <a:xfrm>
          <a:off x="2078470" y="1250599"/>
          <a:ext cx="1915395" cy="11411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Тембр</a:t>
          </a:r>
          <a:endParaRPr lang="uk-UA" sz="2000" kern="1200" dirty="0"/>
        </a:p>
      </dsp:txBody>
      <dsp:txXfrm>
        <a:off x="2111892" y="1284021"/>
        <a:ext cx="1848551" cy="1074280"/>
      </dsp:txXfrm>
    </dsp:sp>
    <dsp:sp modelId="{3E10EDE1-FEC3-4E6C-9A61-1161F3F970A5}">
      <dsp:nvSpPr>
        <dsp:cNvPr id="0" name=""/>
        <dsp:cNvSpPr/>
      </dsp:nvSpPr>
      <dsp:spPr>
        <a:xfrm>
          <a:off x="4154758" y="1250599"/>
          <a:ext cx="1915395" cy="114112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Гучність</a:t>
          </a:r>
          <a:endParaRPr lang="uk-UA" sz="2000" kern="1200" dirty="0"/>
        </a:p>
      </dsp:txBody>
      <dsp:txXfrm>
        <a:off x="4188180" y="1284021"/>
        <a:ext cx="1848551" cy="1074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DCD21-CD9E-43E0-8CEF-38EC91B89DF3}">
      <dsp:nvSpPr>
        <dsp:cNvPr id="0" name=""/>
        <dsp:cNvSpPr/>
      </dsp:nvSpPr>
      <dsp:spPr>
        <a:xfrm>
          <a:off x="0" y="0"/>
          <a:ext cx="6768752" cy="102870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Висота</a:t>
          </a:r>
          <a:endParaRPr lang="uk-UA" sz="1200" kern="1200" dirty="0"/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50" b="0" i="0" kern="1200" dirty="0" smtClean="0"/>
            <a:t>В </a:t>
          </a:r>
          <a:r>
            <a:rPr lang="ru-RU" sz="950" b="0" i="0" kern="1200" dirty="0" err="1" smtClean="0"/>
            <a:t>музиці</a:t>
          </a:r>
          <a:r>
            <a:rPr lang="ru-RU" sz="950" b="0" i="0" kern="1200" dirty="0" smtClean="0"/>
            <a:t> </a:t>
          </a:r>
          <a:r>
            <a:rPr lang="ru-RU" sz="950" b="0" i="0" kern="1200" dirty="0" err="1" smtClean="0"/>
            <a:t>розрізняють</a:t>
          </a:r>
          <a:r>
            <a:rPr lang="ru-RU" sz="950" b="0" i="0" kern="1200" dirty="0" smtClean="0"/>
            <a:t> звуки з </a:t>
          </a:r>
          <a:r>
            <a:rPr lang="ru-RU" sz="950" b="0" i="0" kern="1200" dirty="0" err="1" smtClean="0"/>
            <a:t>визначеною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висотою</a:t>
          </a:r>
          <a:r>
            <a:rPr lang="ru-RU" sz="950" b="0" i="0" kern="1200" dirty="0" smtClean="0"/>
            <a:t> звуку та з </a:t>
          </a:r>
          <a:r>
            <a:rPr lang="ru-RU" sz="950" b="0" i="0" kern="1200" dirty="0" err="1" smtClean="0"/>
            <a:t>невизначеною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висотою</a:t>
          </a:r>
          <a:r>
            <a:rPr lang="ru-RU" sz="950" b="0" i="0" kern="1200" dirty="0" smtClean="0"/>
            <a:t> звуку.</a:t>
          </a:r>
          <a:endParaRPr lang="uk-UA" sz="950" kern="1200" dirty="0"/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50" b="0" i="0" kern="1200" dirty="0" smtClean="0"/>
            <a:t>Весь </a:t>
          </a:r>
          <a:r>
            <a:rPr lang="ru-RU" sz="950" b="0" i="0" kern="1200" dirty="0" err="1" smtClean="0"/>
            <a:t>діапазон</a:t>
          </a:r>
          <a:r>
            <a:rPr lang="ru-RU" sz="950" b="0" i="0" kern="1200" dirty="0" smtClean="0"/>
            <a:t> частот </a:t>
          </a:r>
          <a:r>
            <a:rPr lang="ru-RU" sz="950" b="0" i="0" kern="1200" dirty="0" err="1" smtClean="0"/>
            <a:t>розділяється</a:t>
          </a:r>
          <a:r>
            <a:rPr lang="ru-RU" sz="950" b="0" i="0" kern="1200" dirty="0" smtClean="0"/>
            <a:t> на </a:t>
          </a:r>
          <a:r>
            <a:rPr lang="ru-RU" sz="950" b="0" i="0" kern="1200" dirty="0" err="1" smtClean="0"/>
            <a:t>октави</a:t>
          </a:r>
          <a:r>
            <a:rPr lang="ru-RU" sz="950" b="0" i="0" kern="1200" dirty="0" smtClean="0"/>
            <a:t>. В свою </a:t>
          </a:r>
          <a:r>
            <a:rPr lang="ru-RU" sz="950" b="0" i="0" kern="1200" dirty="0" err="1" smtClean="0"/>
            <a:t>чергу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всередині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октаві</a:t>
          </a:r>
          <a:r>
            <a:rPr lang="ru-RU" sz="950" b="0" i="0" kern="1200" dirty="0" smtClean="0"/>
            <a:t> звуки </a:t>
          </a:r>
          <a:r>
            <a:rPr lang="ru-RU" sz="950" b="0" i="0" kern="1200" dirty="0" err="1" smtClean="0"/>
            <a:t>музичні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організовані</a:t>
          </a:r>
          <a:r>
            <a:rPr lang="ru-RU" sz="950" b="0" i="0" kern="1200" dirty="0" smtClean="0"/>
            <a:t> в </a:t>
          </a:r>
          <a:r>
            <a:rPr lang="ru-RU" sz="950" b="0" i="0" kern="1200" dirty="0" err="1" smtClean="0"/>
            <a:t>музичну</a:t>
          </a:r>
          <a:r>
            <a:rPr lang="ru-RU" sz="950" b="0" i="0" kern="1200" dirty="0" smtClean="0"/>
            <a:t> систему. Для </a:t>
          </a:r>
          <a:r>
            <a:rPr lang="ru-RU" sz="950" b="0" i="0" kern="1200" dirty="0" err="1" smtClean="0"/>
            <a:t>європейської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музичної</a:t>
          </a:r>
          <a:r>
            <a:rPr lang="ru-RU" sz="950" b="0" i="0" kern="1200" dirty="0" smtClean="0"/>
            <a:t> практики </a:t>
          </a:r>
          <a:r>
            <a:rPr lang="ru-RU" sz="950" b="0" i="0" kern="1200" dirty="0" err="1" smtClean="0"/>
            <a:t>характерне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ділення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октави</a:t>
          </a:r>
          <a:r>
            <a:rPr lang="ru-RU" sz="950" b="0" i="0" kern="1200" dirty="0" smtClean="0"/>
            <a:t> на 12 </a:t>
          </a:r>
          <a:r>
            <a:rPr lang="ru-RU" sz="950" b="0" i="0" kern="1200" dirty="0" err="1" smtClean="0"/>
            <a:t>рівних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півтонів</a:t>
          </a:r>
          <a:r>
            <a:rPr lang="ru-RU" sz="950" b="0" i="0" kern="1200" dirty="0" smtClean="0"/>
            <a:t>.</a:t>
          </a:r>
          <a:endParaRPr lang="uk-UA" sz="950" kern="1200" dirty="0"/>
        </a:p>
      </dsp:txBody>
      <dsp:txXfrm>
        <a:off x="1445428" y="0"/>
        <a:ext cx="5323323" cy="1028701"/>
      </dsp:txXfrm>
    </dsp:sp>
    <dsp:sp modelId="{6D8DAD35-DE20-4BAF-957A-F8E0D34EAE04}">
      <dsp:nvSpPr>
        <dsp:cNvPr id="0" name=""/>
        <dsp:cNvSpPr/>
      </dsp:nvSpPr>
      <dsp:spPr>
        <a:xfrm>
          <a:off x="91678" y="147638"/>
          <a:ext cx="1353750" cy="733425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95447-2D1D-4F7F-9BA7-A0115CCA32B3}">
      <dsp:nvSpPr>
        <dsp:cNvPr id="0" name=""/>
        <dsp:cNvSpPr/>
      </dsp:nvSpPr>
      <dsp:spPr>
        <a:xfrm>
          <a:off x="0" y="1120380"/>
          <a:ext cx="6768752" cy="9167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Тембр</a:t>
          </a:r>
          <a:endParaRPr lang="uk-UA" sz="1200" kern="1200" dirty="0"/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50" b="0" i="0" kern="1200" dirty="0" smtClean="0"/>
            <a:t>«</a:t>
          </a:r>
          <a:r>
            <a:rPr lang="ru-RU" sz="950" b="0" i="0" kern="1200" dirty="0" err="1" smtClean="0"/>
            <a:t>Забарвлення</a:t>
          </a:r>
          <a:r>
            <a:rPr lang="ru-RU" sz="950" b="0" i="0" kern="1200" dirty="0" smtClean="0"/>
            <a:t>» звуку; одна з </a:t>
          </a:r>
          <a:r>
            <a:rPr lang="ru-RU" sz="950" b="0" i="0" kern="1200" dirty="0" err="1" smtClean="0"/>
            <a:t>ознак</a:t>
          </a:r>
          <a:r>
            <a:rPr lang="ru-RU" sz="950" b="0" i="0" kern="1200" dirty="0" smtClean="0"/>
            <a:t> </a:t>
          </a:r>
          <a:r>
            <a:rPr lang="ru-RU" sz="950" b="0" i="0" kern="1200" dirty="0" err="1" smtClean="0"/>
            <a:t>музичного</a:t>
          </a:r>
          <a:r>
            <a:rPr lang="ru-RU" sz="950" b="0" i="0" kern="1200" dirty="0" smtClean="0"/>
            <a:t> звуку, </a:t>
          </a:r>
          <a:r>
            <a:rPr lang="ru-RU" sz="950" b="0" i="0" kern="1200" dirty="0" err="1" smtClean="0"/>
            <a:t>поряд</a:t>
          </a:r>
          <a:r>
            <a:rPr lang="ru-RU" sz="950" b="0" i="0" kern="1200" dirty="0" smtClean="0"/>
            <a:t> з </a:t>
          </a:r>
          <a:r>
            <a:rPr lang="ru-RU" sz="950" b="0" i="0" kern="1200" dirty="0" err="1" smtClean="0"/>
            <a:t>висотою</a:t>
          </a:r>
          <a:r>
            <a:rPr lang="ru-RU" sz="950" b="0" i="0" kern="1200" dirty="0" smtClean="0"/>
            <a:t>, силою і </a:t>
          </a:r>
          <a:r>
            <a:rPr lang="ru-RU" sz="950" b="0" i="0" kern="1200" dirty="0" err="1" smtClean="0"/>
            <a:t>тривалістю</a:t>
          </a:r>
          <a:r>
            <a:rPr lang="ru-RU" sz="950" b="0" i="0" kern="1200" dirty="0" smtClean="0"/>
            <a:t>.</a:t>
          </a:r>
          <a:endParaRPr lang="uk-UA" sz="950" kern="1200" dirty="0"/>
        </a:p>
        <a:p>
          <a:pPr marL="57150" lvl="1" indent="-57150" algn="l" defTabSz="4222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50" b="0" i="0" kern="1200" dirty="0" smtClean="0"/>
            <a:t>За тембром </a:t>
          </a:r>
          <a:r>
            <a:rPr lang="ru-RU" sz="950" b="0" i="0" kern="1200" dirty="0" err="1" smtClean="0"/>
            <a:t>можна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розрізняти</a:t>
          </a:r>
          <a:r>
            <a:rPr lang="ru-RU" sz="950" b="0" i="0" kern="1200" dirty="0" smtClean="0"/>
            <a:t> звуки </a:t>
          </a:r>
          <a:r>
            <a:rPr lang="ru-RU" sz="950" b="0" i="0" kern="1200" dirty="0" err="1" smtClean="0"/>
            <a:t>однакової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висоти</a:t>
          </a:r>
          <a:r>
            <a:rPr lang="ru-RU" sz="950" b="0" i="0" kern="1200" dirty="0" smtClean="0"/>
            <a:t> і </a:t>
          </a:r>
          <a:r>
            <a:rPr lang="ru-RU" sz="950" b="0" i="0" kern="1200" dirty="0" err="1" smtClean="0"/>
            <a:t>сили</a:t>
          </a:r>
          <a:r>
            <a:rPr lang="ru-RU" sz="950" b="0" i="0" kern="1200" dirty="0" smtClean="0"/>
            <a:t>, </a:t>
          </a:r>
          <a:r>
            <a:rPr lang="ru-RU" sz="950" b="0" i="0" kern="1200" dirty="0" err="1" smtClean="0"/>
            <a:t>виконані</a:t>
          </a:r>
          <a:r>
            <a:rPr lang="ru-RU" sz="950" b="0" i="0" kern="1200" dirty="0" smtClean="0"/>
            <a:t> на </a:t>
          </a:r>
          <a:r>
            <a:rPr lang="ru-RU" sz="950" b="0" i="0" kern="1200" dirty="0" err="1" smtClean="0"/>
            <a:t>різних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інструментах</a:t>
          </a:r>
          <a:r>
            <a:rPr lang="ru-RU" sz="950" b="0" i="0" kern="1200" dirty="0" smtClean="0"/>
            <a:t>, </a:t>
          </a:r>
          <a:r>
            <a:rPr lang="ru-RU" sz="950" b="0" i="0" kern="1200" dirty="0" err="1" smtClean="0"/>
            <a:t>різними</a:t>
          </a:r>
          <a:r>
            <a:rPr lang="ru-RU" sz="950" b="0" i="0" kern="1200" dirty="0" smtClean="0"/>
            <a:t> голосами </a:t>
          </a:r>
          <a:r>
            <a:rPr lang="ru-RU" sz="950" b="0" i="0" kern="1200" dirty="0" err="1" smtClean="0"/>
            <a:t>або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видобуті</a:t>
          </a:r>
          <a:r>
            <a:rPr lang="ru-RU" sz="950" b="0" i="0" kern="1200" dirty="0" smtClean="0"/>
            <a:t> </a:t>
          </a:r>
          <a:r>
            <a:rPr lang="ru-RU" sz="950" b="0" i="0" kern="1200" dirty="0" err="1" smtClean="0"/>
            <a:t>різними</a:t>
          </a:r>
          <a:r>
            <a:rPr lang="ru-RU" sz="950" b="0" i="0" kern="1200" dirty="0" smtClean="0"/>
            <a:t> способами </a:t>
          </a:r>
          <a:r>
            <a:rPr lang="ru-RU" sz="950" b="0" i="0" kern="1200" dirty="0" err="1" smtClean="0"/>
            <a:t>чи</a:t>
          </a:r>
          <a:r>
            <a:rPr lang="ru-RU" sz="950" b="0" i="0" kern="1200" dirty="0" smtClean="0"/>
            <a:t> штрихами.</a:t>
          </a:r>
          <a:endParaRPr lang="uk-UA" sz="950" kern="1200" dirty="0"/>
        </a:p>
      </dsp:txBody>
      <dsp:txXfrm>
        <a:off x="1445428" y="1120380"/>
        <a:ext cx="5323323" cy="916781"/>
      </dsp:txXfrm>
    </dsp:sp>
    <dsp:sp modelId="{8E97A6FE-DC51-4495-BC8D-096CE5823BDE}">
      <dsp:nvSpPr>
        <dsp:cNvPr id="0" name=""/>
        <dsp:cNvSpPr/>
      </dsp:nvSpPr>
      <dsp:spPr>
        <a:xfrm>
          <a:off x="91678" y="1212058"/>
          <a:ext cx="1353750" cy="73342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987AE-CD73-4C71-A889-5CE08F0434D9}">
      <dsp:nvSpPr>
        <dsp:cNvPr id="0" name=""/>
        <dsp:cNvSpPr/>
      </dsp:nvSpPr>
      <dsp:spPr>
        <a:xfrm>
          <a:off x="0" y="2128839"/>
          <a:ext cx="6768752" cy="91678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Гучність</a:t>
          </a:r>
          <a:endParaRPr lang="uk-UA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err="1" smtClean="0"/>
            <a:t>Суб'єктивне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сприйняття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сили</a:t>
          </a:r>
          <a:r>
            <a:rPr lang="ru-RU" sz="900" b="0" i="0" kern="1200" dirty="0" smtClean="0"/>
            <a:t> звуку, </a:t>
          </a:r>
          <a:r>
            <a:rPr lang="ru-RU" sz="900" b="0" i="0" kern="1200" dirty="0" err="1" smtClean="0"/>
            <a:t>людини</a:t>
          </a:r>
          <a:r>
            <a:rPr lang="ru-RU" sz="900" b="0" i="0" kern="1200" dirty="0" smtClean="0"/>
            <a:t> з </a:t>
          </a:r>
          <a:r>
            <a:rPr lang="ru-RU" sz="900" b="0" i="0" kern="1200" dirty="0" err="1" smtClean="0"/>
            <a:t>нормальним</a:t>
          </a:r>
          <a:r>
            <a:rPr lang="ru-RU" sz="900" b="0" i="0" kern="1200" dirty="0" smtClean="0"/>
            <a:t> слухом.</a:t>
          </a:r>
          <a:endParaRPr lang="uk-UA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err="1" smtClean="0"/>
            <a:t>Гучність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головним</a:t>
          </a:r>
          <a:r>
            <a:rPr lang="ru-RU" sz="900" b="0" i="0" kern="1200" dirty="0" smtClean="0"/>
            <a:t> чином </a:t>
          </a:r>
          <a:r>
            <a:rPr lang="ru-RU" sz="900" b="0" i="0" kern="1200" dirty="0" err="1" smtClean="0"/>
            <a:t>залежить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від</a:t>
          </a:r>
          <a:r>
            <a:rPr lang="ru-RU" sz="900" b="0" i="0" kern="1200" dirty="0" smtClean="0"/>
            <a:t> звукового </a:t>
          </a:r>
          <a:r>
            <a:rPr lang="ru-RU" sz="900" b="0" i="0" kern="1200" dirty="0" err="1" smtClean="0"/>
            <a:t>тиску</a:t>
          </a:r>
          <a:r>
            <a:rPr lang="ru-RU" sz="900" b="0" i="0" kern="1200" dirty="0" smtClean="0"/>
            <a:t>, </a:t>
          </a:r>
          <a:r>
            <a:rPr lang="ru-RU" sz="900" b="0" i="0" kern="1200" dirty="0" err="1" smtClean="0"/>
            <a:t>амплетуди</a:t>
          </a:r>
          <a:r>
            <a:rPr lang="ru-RU" sz="900" b="0" i="0" kern="1200" dirty="0" smtClean="0"/>
            <a:t> і </a:t>
          </a:r>
          <a:r>
            <a:rPr lang="ru-RU" sz="900" b="0" i="0" kern="1200" dirty="0" err="1" smtClean="0"/>
            <a:t>частоти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звукових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коливань</a:t>
          </a:r>
          <a:r>
            <a:rPr lang="ru-RU" sz="900" b="0" i="0" kern="1200" dirty="0" smtClean="0"/>
            <a:t>. </a:t>
          </a:r>
          <a:r>
            <a:rPr lang="ru-RU" sz="900" b="0" i="0" kern="1200" dirty="0" err="1" smtClean="0"/>
            <a:t>Також</a:t>
          </a:r>
          <a:r>
            <a:rPr lang="ru-RU" sz="900" b="0" i="0" kern="1200" dirty="0" smtClean="0"/>
            <a:t> на </a:t>
          </a:r>
          <a:r>
            <a:rPr lang="ru-RU" sz="900" b="0" i="0" kern="1200" dirty="0" err="1" smtClean="0"/>
            <a:t>гучність</a:t>
          </a:r>
          <a:r>
            <a:rPr lang="ru-RU" sz="900" b="0" i="0" kern="1200" dirty="0" smtClean="0"/>
            <a:t> звуку </a:t>
          </a:r>
          <a:r>
            <a:rPr lang="ru-RU" sz="900" b="0" i="0" kern="1200" dirty="0" err="1" smtClean="0"/>
            <a:t>впливають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його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спектральний</a:t>
          </a:r>
          <a:r>
            <a:rPr lang="ru-RU" sz="900" b="0" i="0" kern="1200" dirty="0" smtClean="0"/>
            <a:t> склад, </a:t>
          </a:r>
          <a:r>
            <a:rPr lang="ru-RU" sz="900" b="0" i="0" kern="1200" dirty="0" err="1" smtClean="0"/>
            <a:t>локалізація</a:t>
          </a:r>
          <a:r>
            <a:rPr lang="ru-RU" sz="900" b="0" i="0" kern="1200" dirty="0" smtClean="0"/>
            <a:t> в </a:t>
          </a:r>
          <a:r>
            <a:rPr lang="ru-RU" sz="900" b="0" i="0" kern="1200" dirty="0" err="1" smtClean="0"/>
            <a:t>просторі</a:t>
          </a:r>
          <a:r>
            <a:rPr lang="ru-RU" sz="900" b="0" i="0" kern="1200" dirty="0" smtClean="0"/>
            <a:t>, тембр, </a:t>
          </a:r>
          <a:r>
            <a:rPr lang="ru-RU" sz="900" b="0" i="0" kern="1200" dirty="0" err="1" smtClean="0"/>
            <a:t>тривалість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дії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звукових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коливань</a:t>
          </a:r>
          <a:r>
            <a:rPr lang="ru-RU" sz="900" b="0" i="0" kern="1200" dirty="0" smtClean="0"/>
            <a:t> і </a:t>
          </a:r>
          <a:r>
            <a:rPr lang="ru-RU" sz="900" b="0" i="0" kern="1200" dirty="0" err="1" smtClean="0"/>
            <a:t>інші</a:t>
          </a:r>
          <a:r>
            <a:rPr lang="ru-RU" sz="900" b="0" i="0" kern="1200" dirty="0" smtClean="0"/>
            <a:t> </a:t>
          </a:r>
          <a:r>
            <a:rPr lang="ru-RU" sz="900" b="0" i="0" kern="1200" dirty="0" err="1" smtClean="0"/>
            <a:t>фактори</a:t>
          </a:r>
          <a:r>
            <a:rPr lang="ru-RU" sz="900" b="0" i="0" kern="1200" dirty="0" smtClean="0"/>
            <a:t>.</a:t>
          </a:r>
          <a:endParaRPr lang="uk-UA" sz="900" kern="1200" dirty="0"/>
        </a:p>
      </dsp:txBody>
      <dsp:txXfrm>
        <a:off x="1445428" y="2128839"/>
        <a:ext cx="5323323" cy="916781"/>
      </dsp:txXfrm>
    </dsp:sp>
    <dsp:sp modelId="{906798C8-B15E-46E7-883A-BE54DE192E20}">
      <dsp:nvSpPr>
        <dsp:cNvPr id="0" name=""/>
        <dsp:cNvSpPr/>
      </dsp:nvSpPr>
      <dsp:spPr>
        <a:xfrm>
          <a:off x="91678" y="2220517"/>
          <a:ext cx="1353750" cy="733424"/>
        </a:xfrm>
        <a:prstGeom prst="roundRect">
          <a:avLst>
            <a:gd name="adj" fmla="val 10000"/>
          </a:avLst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33B83-997C-44A8-A22D-CBDCF1B60014}">
      <dsp:nvSpPr>
        <dsp:cNvPr id="0" name=""/>
        <dsp:cNvSpPr/>
      </dsp:nvSpPr>
      <dsp:spPr>
        <a:xfrm>
          <a:off x="0" y="21741"/>
          <a:ext cx="6400800" cy="108144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baseline="0" smtClean="0"/>
            <a:t>Позначення музичних звуків, іншими словами ноти.</a:t>
          </a:r>
          <a:endParaRPr lang="ru-RU" sz="2200" kern="1200"/>
        </a:p>
      </dsp:txBody>
      <dsp:txXfrm>
        <a:off x="52792" y="74533"/>
        <a:ext cx="6295216" cy="975858"/>
      </dsp:txXfrm>
    </dsp:sp>
    <dsp:sp modelId="{E803A85A-CDB4-456D-A39B-7B1066F4DA9B}">
      <dsp:nvSpPr>
        <dsp:cNvPr id="0" name=""/>
        <dsp:cNvSpPr/>
      </dsp:nvSpPr>
      <dsp:spPr>
        <a:xfrm>
          <a:off x="0" y="1166544"/>
          <a:ext cx="6400800" cy="185971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200" b="1" kern="1200" baseline="0" smtClean="0"/>
            <a:t>Но́та</a:t>
          </a:r>
          <a:r>
            <a:rPr lang="vi-VN" sz="2200" kern="1200" baseline="0" smtClean="0"/>
            <a:t> — (лат. </a:t>
          </a:r>
          <a:r>
            <a:rPr lang="en-US" sz="2200" i="1" kern="1200" baseline="0" smtClean="0"/>
            <a:t>nota</a:t>
          </a:r>
          <a:r>
            <a:rPr lang="en-US" sz="2200" kern="1200" baseline="0" smtClean="0"/>
            <a:t>, «</a:t>
          </a:r>
          <a:r>
            <a:rPr lang="vi-VN" sz="2200" kern="1200" baseline="0" smtClean="0"/>
            <a:t>знак») — умовний графічний знак, що розташовується на нотному стані (нотоносці) та вказує висоту та відносну тривалість якого-небудь звуку (в окремих випадках також і спосіб відтворення).</a:t>
          </a:r>
          <a:endParaRPr lang="ru-RU" sz="2200" kern="1200"/>
        </a:p>
      </dsp:txBody>
      <dsp:txXfrm>
        <a:off x="90784" y="1257328"/>
        <a:ext cx="6219232" cy="16781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F3AB46-7C62-42CA-96AD-F2B12530C5EF}">
      <dsp:nvSpPr>
        <dsp:cNvPr id="0" name=""/>
        <dsp:cNvSpPr/>
      </dsp:nvSpPr>
      <dsp:spPr>
        <a:xfrm>
          <a:off x="0" y="48554"/>
          <a:ext cx="6400800" cy="9509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baseline="0" dirty="0" smtClean="0"/>
            <a:t>У </a:t>
          </a:r>
          <a:r>
            <a:rPr lang="ru-RU" sz="1700" kern="1200" baseline="0" dirty="0" err="1" smtClean="0"/>
            <a:t>сучасній</a:t>
          </a:r>
          <a:r>
            <a:rPr lang="ru-RU" sz="1700" kern="1200" baseline="0" dirty="0" smtClean="0"/>
            <a:t> </a:t>
          </a:r>
          <a:r>
            <a:rPr lang="ru-RU" sz="1700" kern="1200" baseline="0" dirty="0" err="1" smtClean="0"/>
            <a:t>практиці</a:t>
          </a:r>
          <a:r>
            <a:rPr lang="ru-RU" sz="1700" kern="1200" baseline="0" dirty="0" smtClean="0"/>
            <a:t> </a:t>
          </a:r>
          <a:r>
            <a:rPr lang="ru-RU" sz="1700" kern="1200" baseline="0" dirty="0" err="1" smtClean="0"/>
            <a:t>прийняті</a:t>
          </a:r>
          <a:r>
            <a:rPr lang="ru-RU" sz="1700" kern="1200" baseline="0" dirty="0" smtClean="0"/>
            <a:t> </a:t>
          </a:r>
          <a:r>
            <a:rPr lang="ru-RU" sz="1700" kern="1200" baseline="0" dirty="0" err="1" smtClean="0"/>
            <a:t>такі</a:t>
          </a:r>
          <a:r>
            <a:rPr lang="ru-RU" sz="1700" kern="1200" baseline="0" dirty="0" smtClean="0"/>
            <a:t> </a:t>
          </a:r>
          <a:r>
            <a:rPr lang="ru-RU" sz="1700" kern="1200" baseline="0" dirty="0" err="1" smtClean="0"/>
            <a:t>назви</a:t>
          </a:r>
          <a:r>
            <a:rPr lang="ru-RU" sz="1700" kern="1200" baseline="0" dirty="0" smtClean="0"/>
            <a:t> нот: </a:t>
          </a:r>
          <a:r>
            <a:rPr lang="ru-RU" sz="1700" b="1" kern="1200" baseline="0" dirty="0" smtClean="0"/>
            <a:t>до</a:t>
          </a:r>
          <a:r>
            <a:rPr lang="ru-RU" sz="1700" kern="1200" baseline="0" dirty="0" smtClean="0"/>
            <a:t>, </a:t>
          </a:r>
          <a:r>
            <a:rPr lang="ru-RU" sz="1700" b="1" kern="1200" baseline="0" dirty="0" smtClean="0"/>
            <a:t>ре</a:t>
          </a:r>
          <a:r>
            <a:rPr lang="ru-RU" sz="1700" kern="1200" baseline="0" dirty="0" smtClean="0"/>
            <a:t>, </a:t>
          </a:r>
          <a:r>
            <a:rPr lang="ru-RU" sz="1700" b="1" kern="1200" baseline="0" dirty="0" err="1" smtClean="0"/>
            <a:t>мі</a:t>
          </a:r>
          <a:r>
            <a:rPr lang="ru-RU" sz="1700" kern="1200" baseline="0" dirty="0" smtClean="0"/>
            <a:t>, </a:t>
          </a:r>
          <a:r>
            <a:rPr lang="ru-RU" sz="1700" b="1" kern="1200" baseline="0" dirty="0" smtClean="0"/>
            <a:t>фа</a:t>
          </a:r>
          <a:r>
            <a:rPr lang="ru-RU" sz="1700" kern="1200" baseline="0" dirty="0" smtClean="0"/>
            <a:t>, </a:t>
          </a:r>
          <a:r>
            <a:rPr lang="ru-RU" sz="1700" b="1" kern="1200" baseline="0" dirty="0" smtClean="0"/>
            <a:t>соль</a:t>
          </a:r>
          <a:r>
            <a:rPr lang="ru-RU" sz="1700" kern="1200" baseline="0" dirty="0" smtClean="0"/>
            <a:t>, </a:t>
          </a:r>
          <a:r>
            <a:rPr lang="ru-RU" sz="1700" b="1" kern="1200" baseline="0" dirty="0" smtClean="0"/>
            <a:t>ля</a:t>
          </a:r>
          <a:r>
            <a:rPr lang="ru-RU" sz="1700" kern="1200" baseline="0" dirty="0" smtClean="0"/>
            <a:t>, </a:t>
          </a:r>
          <a:r>
            <a:rPr lang="ru-RU" sz="1700" b="1" kern="1200" baseline="0" dirty="0" err="1" smtClean="0"/>
            <a:t>сі</a:t>
          </a:r>
          <a:r>
            <a:rPr lang="ru-RU" sz="1700" kern="1200" baseline="0" dirty="0" smtClean="0"/>
            <a:t>.</a:t>
          </a:r>
          <a:endParaRPr lang="ru-RU" sz="1700" kern="1200" dirty="0"/>
        </a:p>
      </dsp:txBody>
      <dsp:txXfrm>
        <a:off x="46424" y="94978"/>
        <a:ext cx="6307952" cy="858142"/>
      </dsp:txXfrm>
    </dsp:sp>
    <dsp:sp modelId="{CCE789ED-7CBF-4F2F-8B12-787E60D72644}">
      <dsp:nvSpPr>
        <dsp:cNvPr id="0" name=""/>
        <dsp:cNvSpPr/>
      </dsp:nvSpPr>
      <dsp:spPr>
        <a:xfrm>
          <a:off x="0" y="1048505"/>
          <a:ext cx="6400800" cy="9509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/>
            <a:t>За </a:t>
          </a:r>
          <a:r>
            <a:rPr lang="ru-RU" sz="1700" b="0" i="0" kern="1200" dirty="0" err="1" smtClean="0"/>
            <a:t>еталон</a:t>
          </a:r>
          <a:r>
            <a:rPr lang="ru-RU" sz="1700" b="0" i="0" kern="1200" dirty="0" smtClean="0"/>
            <a:t> </a:t>
          </a:r>
          <a:r>
            <a:rPr lang="ru-RU" sz="1700" b="0" i="0" kern="1200" dirty="0" err="1" smtClean="0"/>
            <a:t>частоти</a:t>
          </a:r>
          <a:r>
            <a:rPr lang="ru-RU" sz="1700" b="0" i="0" kern="1200" dirty="0" smtClean="0"/>
            <a:t> </a:t>
          </a:r>
          <a:r>
            <a:rPr lang="ru-RU" sz="1700" b="0" i="0" kern="1200" dirty="0" err="1" smtClean="0"/>
            <a:t>звучання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ноти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береться</a:t>
          </a:r>
          <a:r>
            <a:rPr lang="ru-RU" sz="1700" b="0" i="0" kern="1200" dirty="0" smtClean="0"/>
            <a:t> нота ля </a:t>
          </a:r>
          <a:r>
            <a:rPr lang="ru-RU" sz="1700" b="0" i="0" kern="1200" dirty="0" err="1" smtClean="0"/>
            <a:t>першої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октави</a:t>
          </a:r>
          <a:r>
            <a:rPr lang="ru-RU" sz="1700" b="0" i="0" kern="1200" dirty="0" smtClean="0"/>
            <a:t>, частота </a:t>
          </a:r>
          <a:r>
            <a:rPr lang="ru-RU" sz="1700" b="0" i="0" kern="1200" dirty="0" err="1" smtClean="0"/>
            <a:t>якої</a:t>
          </a:r>
          <a:r>
            <a:rPr lang="ru-RU" sz="1700" b="0" i="0" kern="1200" dirty="0" smtClean="0"/>
            <a:t> повинна </a:t>
          </a:r>
          <a:r>
            <a:rPr lang="ru-RU" sz="1700" b="0" i="0" kern="1200" dirty="0" err="1" smtClean="0"/>
            <a:t>становити</a:t>
          </a:r>
          <a:r>
            <a:rPr lang="ru-RU" sz="1700" b="0" i="0" kern="1200" dirty="0" smtClean="0"/>
            <a:t> 440 </a:t>
          </a:r>
          <a:r>
            <a:rPr lang="ru-RU" sz="1700" b="0" i="0" kern="1200" dirty="0" err="1" smtClean="0"/>
            <a:t>гц</a:t>
          </a:r>
          <a:r>
            <a:rPr lang="ru-RU" sz="1700" b="0" i="0" kern="1200" dirty="0" smtClean="0"/>
            <a:t>.</a:t>
          </a:r>
          <a:endParaRPr lang="ru-RU" sz="1700" kern="1200" dirty="0"/>
        </a:p>
      </dsp:txBody>
      <dsp:txXfrm>
        <a:off x="46424" y="1094929"/>
        <a:ext cx="6307952" cy="858142"/>
      </dsp:txXfrm>
    </dsp:sp>
    <dsp:sp modelId="{D34DC69F-7CBE-41D3-8EF4-F9EDA2A594AA}">
      <dsp:nvSpPr>
        <dsp:cNvPr id="0" name=""/>
        <dsp:cNvSpPr/>
      </dsp:nvSpPr>
      <dsp:spPr>
        <a:xfrm>
          <a:off x="0" y="2048455"/>
          <a:ext cx="6400800" cy="9509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/>
            <a:t>Наведена </a:t>
          </a:r>
          <a:r>
            <a:rPr lang="ru-RU" sz="1700" b="0" i="0" kern="1200" dirty="0" err="1" smtClean="0"/>
            <a:t>вище</a:t>
          </a:r>
          <a:r>
            <a:rPr lang="ru-RU" sz="1700" b="0" i="0" kern="1200" dirty="0" smtClean="0"/>
            <a:t> система </a:t>
          </a:r>
          <a:r>
            <a:rPr lang="ru-RU" sz="1700" b="0" i="0" kern="1200" dirty="0" err="1" smtClean="0"/>
            <a:t>найменувань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зобов'язана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своєю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появою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гімну</a:t>
          </a:r>
          <a:r>
            <a:rPr lang="ru-RU" sz="1700" b="0" i="0" kern="1200" dirty="0" smtClean="0"/>
            <a:t> св. </a:t>
          </a:r>
          <a:r>
            <a:rPr lang="ru-RU" sz="1700" b="0" i="0" kern="1200" dirty="0" err="1" smtClean="0"/>
            <a:t>Іоанну</a:t>
          </a:r>
          <a:r>
            <a:rPr lang="ru-RU" sz="1700" b="0" i="0" kern="1200" dirty="0" smtClean="0"/>
            <a:t>. За </a:t>
          </a:r>
          <a:r>
            <a:rPr lang="ru-RU" sz="1700" b="0" i="0" kern="1200" dirty="0" err="1" smtClean="0"/>
            <a:t>назви</a:t>
          </a:r>
          <a:r>
            <a:rPr lang="ru-RU" sz="1700" b="0" i="0" kern="1200" dirty="0" smtClean="0"/>
            <a:t> перших шести нот </a:t>
          </a:r>
          <a:r>
            <a:rPr lang="ru-RU" sz="1700" b="0" i="0" kern="1200" dirty="0" err="1" smtClean="0"/>
            <a:t>узяті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перші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склади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рядків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гімну</a:t>
          </a:r>
          <a:r>
            <a:rPr lang="ru-RU" sz="1700" b="0" i="0" kern="1200" dirty="0" smtClean="0"/>
            <a:t>, </a:t>
          </a:r>
          <a:r>
            <a:rPr lang="ru-RU" sz="1700" b="0" i="0" kern="1200" dirty="0" err="1" smtClean="0"/>
            <a:t>що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співався</a:t>
          </a:r>
          <a:r>
            <a:rPr lang="ru-RU" sz="1700" b="0" i="0" kern="1200" dirty="0" smtClean="0"/>
            <a:t> у </a:t>
          </a:r>
          <a:r>
            <a:rPr lang="ru-RU" sz="1700" b="0" i="0" kern="1200" dirty="0" err="1" smtClean="0"/>
            <a:t>висхідній</a:t>
          </a:r>
          <a:r>
            <a:rPr lang="ru-RU" sz="1700" b="0" i="0" kern="1200" dirty="0" smtClean="0"/>
            <a:t> </a:t>
          </a:r>
          <a:r>
            <a:rPr lang="ru-RU" sz="1700" b="0" i="0" kern="1200" dirty="0" err="1" smtClean="0"/>
            <a:t>октаві</a:t>
          </a:r>
          <a:r>
            <a:rPr lang="ru-RU" sz="1700" b="0" i="0" kern="1200" dirty="0" smtClean="0"/>
            <a:t>.</a:t>
          </a:r>
          <a:endParaRPr lang="ru-RU" sz="1700" kern="1200" dirty="0"/>
        </a:p>
      </dsp:txBody>
      <dsp:txXfrm>
        <a:off x="46424" y="2094879"/>
        <a:ext cx="6307952" cy="8581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0DA5A-816B-4C97-9702-F34FF2455240}">
      <dsp:nvSpPr>
        <dsp:cNvPr id="0" name=""/>
        <dsp:cNvSpPr/>
      </dsp:nvSpPr>
      <dsp:spPr>
        <a:xfrm>
          <a:off x="5625" y="278893"/>
          <a:ext cx="1681460" cy="1008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/>
            <a:t>Становлення</a:t>
          </a:r>
          <a:r>
            <a:rPr lang="ru-RU" sz="1600" b="1" i="0" kern="1200" dirty="0" smtClean="0"/>
            <a:t> </a:t>
          </a:r>
          <a:r>
            <a:rPr lang="ru-RU" sz="1600" b="1" i="0" kern="1200" dirty="0" err="1" smtClean="0"/>
            <a:t>музичного</a:t>
          </a:r>
          <a:r>
            <a:rPr lang="ru-RU" sz="1600" b="1" i="0" kern="1200" dirty="0" smtClean="0"/>
            <a:t> </a:t>
          </a:r>
          <a:r>
            <a:rPr lang="ru-RU" sz="1600" b="1" i="0" kern="1200" dirty="0" err="1" smtClean="0"/>
            <a:t>мистецтва</a:t>
          </a:r>
          <a:endParaRPr lang="uk-UA" sz="1600" kern="1200" dirty="0"/>
        </a:p>
      </dsp:txBody>
      <dsp:txXfrm>
        <a:off x="35174" y="308442"/>
        <a:ext cx="1622362" cy="949778"/>
      </dsp:txXfrm>
    </dsp:sp>
    <dsp:sp modelId="{2F70A6A8-0525-41CA-B79C-4AB74F192312}">
      <dsp:nvSpPr>
        <dsp:cNvPr id="0" name=""/>
        <dsp:cNvSpPr/>
      </dsp:nvSpPr>
      <dsp:spPr>
        <a:xfrm>
          <a:off x="1855231" y="574830"/>
          <a:ext cx="356469" cy="4170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1855231" y="658230"/>
        <a:ext cx="249528" cy="250202"/>
      </dsp:txXfrm>
    </dsp:sp>
    <dsp:sp modelId="{2923448C-4014-46EB-A75D-12801CCE047C}">
      <dsp:nvSpPr>
        <dsp:cNvPr id="0" name=""/>
        <dsp:cNvSpPr/>
      </dsp:nvSpPr>
      <dsp:spPr>
        <a:xfrm>
          <a:off x="2359669" y="278893"/>
          <a:ext cx="1681460" cy="1008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/>
            <a:t>Музика</a:t>
          </a:r>
          <a:r>
            <a:rPr lang="ru-RU" sz="1600" b="1" i="0" kern="1200" dirty="0" smtClean="0"/>
            <a:t> в </a:t>
          </a:r>
          <a:r>
            <a:rPr lang="ru-RU" sz="1600" b="1" i="0" kern="1200" dirty="0" err="1" smtClean="0"/>
            <a:t>епоху</a:t>
          </a:r>
          <a:r>
            <a:rPr lang="ru-RU" sz="1600" b="1" i="0" kern="1200" dirty="0" smtClean="0"/>
            <a:t> </a:t>
          </a:r>
          <a:r>
            <a:rPr lang="ru-RU" sz="1600" b="1" i="0" kern="1200" dirty="0" err="1" smtClean="0"/>
            <a:t>середньовіччя</a:t>
          </a:r>
          <a:endParaRPr lang="uk-UA" sz="1600" kern="1200" dirty="0"/>
        </a:p>
      </dsp:txBody>
      <dsp:txXfrm>
        <a:off x="2389218" y="308442"/>
        <a:ext cx="1622362" cy="949778"/>
      </dsp:txXfrm>
    </dsp:sp>
    <dsp:sp modelId="{060FE934-8FDF-498C-BDE1-3B6DACD7AD63}">
      <dsp:nvSpPr>
        <dsp:cNvPr id="0" name=""/>
        <dsp:cNvSpPr/>
      </dsp:nvSpPr>
      <dsp:spPr>
        <a:xfrm>
          <a:off x="4209276" y="574830"/>
          <a:ext cx="356469" cy="41700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kern="1200"/>
        </a:p>
      </dsp:txBody>
      <dsp:txXfrm>
        <a:off x="4209276" y="658230"/>
        <a:ext cx="249528" cy="250202"/>
      </dsp:txXfrm>
    </dsp:sp>
    <dsp:sp modelId="{E527129F-D7AE-458F-9126-C89496B301FA}">
      <dsp:nvSpPr>
        <dsp:cNvPr id="0" name=""/>
        <dsp:cNvSpPr/>
      </dsp:nvSpPr>
      <dsp:spPr>
        <a:xfrm>
          <a:off x="4713714" y="278893"/>
          <a:ext cx="1681460" cy="100887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err="1" smtClean="0"/>
            <a:t>Музика</a:t>
          </a:r>
          <a:r>
            <a:rPr lang="ru-RU" sz="1600" b="1" i="0" kern="1200" dirty="0" smtClean="0"/>
            <a:t> в </a:t>
          </a:r>
          <a:r>
            <a:rPr lang="ru-RU" sz="1600" b="1" i="0" kern="1200" dirty="0" err="1" smtClean="0"/>
            <a:t>епоху</a:t>
          </a:r>
          <a:r>
            <a:rPr lang="ru-RU" sz="1600" b="1" i="0" kern="1200" dirty="0" smtClean="0"/>
            <a:t> </a:t>
          </a:r>
          <a:r>
            <a:rPr lang="ru-RU" sz="1600" b="1" i="0" kern="1200" dirty="0" err="1" smtClean="0"/>
            <a:t>Відродження</a:t>
          </a:r>
          <a:endParaRPr lang="uk-UA" sz="1600" kern="1200" dirty="0"/>
        </a:p>
      </dsp:txBody>
      <dsp:txXfrm>
        <a:off x="4743263" y="308442"/>
        <a:ext cx="1622362" cy="949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F7E4F63-AAB0-4230-9DE9-52929087E11E}" type="datetimeFigureOut">
              <a:rPr lang="uk-UA" smtClean="0"/>
              <a:t>07.02.2015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FC3A1C8-C477-493C-AD40-9ECBC152CA4E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>
                <a:latin typeface="Monotype Corsiva" panose="03010101010201010101" pitchFamily="66" charset="0"/>
              </a:rPr>
              <a:t>Мистецтво</a:t>
            </a:r>
            <a:endParaRPr lang="uk-UA" sz="44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Музика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7624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50" dirty="0" smtClean="0"/>
              <a:t>Позначення музичних звуків</a:t>
            </a:r>
            <a:endParaRPr lang="uk-UA" sz="2450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38648"/>
              </p:ext>
            </p:extLst>
          </p:nvPr>
        </p:nvGraphicFramePr>
        <p:xfrm>
          <a:off x="1371600" y="2438400"/>
          <a:ext cx="6400800" cy="304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3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smtClean="0"/>
              <a:t>нот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378662"/>
              </p:ext>
            </p:extLst>
          </p:nvPr>
        </p:nvGraphicFramePr>
        <p:xfrm>
          <a:off x="1371600" y="2438400"/>
          <a:ext cx="6400800" cy="304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2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76544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Фіксація</a:t>
            </a:r>
            <a:r>
              <a:rPr lang="ru-RU" dirty="0"/>
              <a:t> </a:t>
            </a:r>
            <a:r>
              <a:rPr lang="ru-RU" dirty="0" err="1"/>
              <a:t>музичних</a:t>
            </a:r>
            <a:r>
              <a:rPr lang="ru-RU" dirty="0"/>
              <a:t> </a:t>
            </a:r>
            <a:r>
              <a:rPr lang="ru-RU" dirty="0" err="1" smtClean="0"/>
              <a:t>творів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Практично будь-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фрагмент,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зафіксований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 нотного </a:t>
            </a:r>
            <a:r>
              <a:rPr lang="ru-RU" dirty="0" err="1"/>
              <a:t>запису</a:t>
            </a:r>
            <a:r>
              <a:rPr lang="ru-RU" dirty="0"/>
              <a:t> та у </a:t>
            </a:r>
            <a:r>
              <a:rPr lang="ru-RU" dirty="0" err="1"/>
              <a:t>вигляді</a:t>
            </a:r>
            <a:r>
              <a:rPr lang="ru-RU" dirty="0"/>
              <a:t> </a:t>
            </a:r>
            <a:r>
              <a:rPr lang="ru-RU" dirty="0" err="1"/>
              <a:t>звукозапису</a:t>
            </a:r>
            <a:r>
              <a:rPr lang="ru-RU" dirty="0"/>
              <a:t>. </a:t>
            </a:r>
            <a:r>
              <a:rPr lang="ru-RU" dirty="0" err="1"/>
              <a:t>Найдавніші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нотного </a:t>
            </a:r>
            <a:r>
              <a:rPr lang="ru-RU" dirty="0" err="1"/>
              <a:t>запису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відомі</a:t>
            </a:r>
            <a:r>
              <a:rPr lang="ru-RU" dirty="0"/>
              <a:t> ряду </a:t>
            </a:r>
            <a:r>
              <a:rPr lang="ru-RU" dirty="0" err="1"/>
              <a:t>стародавніх</a:t>
            </a:r>
            <a:r>
              <a:rPr lang="ru-RU" dirty="0"/>
              <a:t> </a:t>
            </a:r>
            <a:r>
              <a:rPr lang="ru-RU" dirty="0" err="1"/>
              <a:t>цивілізацій</a:t>
            </a:r>
            <a:r>
              <a:rPr lang="ru-RU" dirty="0"/>
              <a:t> </a:t>
            </a:r>
            <a:r>
              <a:rPr lang="en-US" dirty="0" smtClean="0"/>
              <a:t>II – I </a:t>
            </a:r>
            <a:r>
              <a:rPr lang="uk-UA" dirty="0" smtClean="0"/>
              <a:t>тисячоліть до н.е.</a:t>
            </a:r>
            <a:r>
              <a:rPr lang="ru-RU" dirty="0" smtClean="0"/>
              <a:t>, 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звукозапис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винайдений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 </a:t>
            </a:r>
            <a:r>
              <a:rPr lang="en-US" dirty="0"/>
              <a:t>XIX </a:t>
            </a:r>
            <a:r>
              <a:rPr lang="ru-RU" dirty="0" err="1"/>
              <a:t>століття</a:t>
            </a:r>
            <a:r>
              <a:rPr lang="ru-RU" dirty="0"/>
              <a:t> 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ери</a:t>
            </a:r>
            <a:r>
              <a:rPr lang="ru-RU" dirty="0"/>
              <a:t>. </a:t>
            </a:r>
            <a:r>
              <a:rPr lang="ru-RU" dirty="0" err="1"/>
              <a:t>Прочитання</a:t>
            </a:r>
            <a:r>
              <a:rPr lang="ru-RU" dirty="0"/>
              <a:t> нотного </a:t>
            </a:r>
            <a:r>
              <a:rPr lang="ru-RU" dirty="0" err="1"/>
              <a:t>запису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відповідних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і </a:t>
            </a:r>
            <a:r>
              <a:rPr lang="ru-RU" dirty="0" err="1"/>
              <a:t>навичок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як </a:t>
            </a:r>
            <a:r>
              <a:rPr lang="ru-RU" dirty="0" err="1"/>
              <a:t>прослуховування</a:t>
            </a:r>
            <a:r>
              <a:rPr lang="ru-RU" dirty="0"/>
              <a:t> </a:t>
            </a:r>
            <a:r>
              <a:rPr lang="ru-RU" dirty="0" err="1"/>
              <a:t>звукозапису</a:t>
            </a:r>
            <a:r>
              <a:rPr lang="ru-RU" dirty="0"/>
              <a:t> —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55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34801" cy="6858000"/>
          </a:xfrm>
        </p:spPr>
      </p:pic>
    </p:spTree>
    <p:extLst>
      <p:ext uri="{BB962C8B-B14F-4D97-AF65-F5344CB8AC3E}">
        <p14:creationId xmlns:p14="http://schemas.microsoft.com/office/powerpoint/2010/main" val="1967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" y="0"/>
            <a:ext cx="9136137" cy="6852102"/>
          </a:xfrm>
        </p:spPr>
      </p:pic>
    </p:spTree>
    <p:extLst>
      <p:ext uri="{BB962C8B-B14F-4D97-AF65-F5344CB8AC3E}">
        <p14:creationId xmlns:p14="http://schemas.microsoft.com/office/powerpoint/2010/main" val="262775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 err="1"/>
              <a:t>Сторінки</a:t>
            </a:r>
            <a:r>
              <a:rPr lang="ru-RU" sz="1200" dirty="0"/>
              <a:t> </a:t>
            </a:r>
            <a:r>
              <a:rPr lang="ru-RU" sz="1200" dirty="0" err="1"/>
              <a:t>музичного</a:t>
            </a:r>
            <a:r>
              <a:rPr lang="ru-RU" sz="1200" dirty="0"/>
              <a:t> </a:t>
            </a:r>
            <a:r>
              <a:rPr lang="ru-RU" sz="1200" dirty="0" err="1"/>
              <a:t>зошита</a:t>
            </a:r>
            <a:r>
              <a:rPr lang="ru-RU" sz="1200" dirty="0"/>
              <a:t> В.А. Моцарта</a:t>
            </a:r>
            <a:endParaRPr lang="uk-UA" sz="1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80"/>
            <a:ext cx="5176362" cy="3312368"/>
          </a:xfrm>
        </p:spPr>
      </p:pic>
    </p:spTree>
    <p:extLst>
      <p:ext uri="{BB962C8B-B14F-4D97-AF65-F5344CB8AC3E}">
        <p14:creationId xmlns:p14="http://schemas.microsoft.com/office/powerpoint/2010/main" val="23774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Історія розвитку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9883378"/>
              </p:ext>
            </p:extLst>
          </p:nvPr>
        </p:nvGraphicFramePr>
        <p:xfrm>
          <a:off x="1403648" y="2060848"/>
          <a:ext cx="6400800" cy="156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01320606"/>
              </p:ext>
            </p:extLst>
          </p:nvPr>
        </p:nvGraphicFramePr>
        <p:xfrm>
          <a:off x="1403648" y="3140968"/>
          <a:ext cx="6432376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63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077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282828"/>
                </a:solidFill>
                <a:effectLst>
                  <a:reflection blurRad="6350" stA="60000" endA="900" endPos="58000" dir="5400000" sy="-100000" algn="bl" rotWithShape="0"/>
                </a:effectLst>
                <a:latin typeface="Monotype Corsiva" panose="03010101010201010101" pitchFamily="66" charset="0"/>
              </a:rPr>
              <a:t>Віденський Класицизм</a:t>
            </a:r>
            <a:endParaRPr lang="uk-UA" dirty="0">
              <a:solidFill>
                <a:srgbClr val="282828"/>
              </a:solidFill>
              <a:effectLst>
                <a:reflection blurRad="6350" stA="60000" endA="900" endPos="58000" dir="5400000" sy="-10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720632" cy="5790474"/>
          </a:xfrm>
        </p:spPr>
      </p:pic>
    </p:spTree>
    <p:extLst>
      <p:ext uri="{BB962C8B-B14F-4D97-AF65-F5344CB8AC3E}">
        <p14:creationId xmlns:p14="http://schemas.microsoft.com/office/powerpoint/2010/main" val="20362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Віденський класицизм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281444"/>
              </p:ext>
            </p:extLst>
          </p:nvPr>
        </p:nvGraphicFramePr>
        <p:xfrm>
          <a:off x="1371600" y="2438400"/>
          <a:ext cx="6400800" cy="304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3708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uk-UA" dirty="0"/>
              <a:t>Віденський класицизм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80920" cy="5400600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3200" dirty="0" err="1">
                <a:latin typeface="Arial Black" panose="020B0A04020102020204" pitchFamily="34" charset="0"/>
                <a:cs typeface="Aharoni" panose="02010803020104030203" pitchFamily="2" charset="-79"/>
              </a:rPr>
              <a:t>Представники</a:t>
            </a:r>
            <a:endParaRPr lang="uk-UA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1" y="3356992"/>
            <a:ext cx="1848441" cy="2614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06764"/>
            <a:ext cx="2015868" cy="2664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49" y="3356992"/>
            <a:ext cx="2096317" cy="2614268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3599714" y="1844824"/>
            <a:ext cx="1224136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 rot="1844384">
            <a:off x="1656844" y="1716073"/>
            <a:ext cx="945148" cy="13376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Стрелка вниз 8"/>
          <p:cNvSpPr/>
          <p:nvPr/>
        </p:nvSpPr>
        <p:spPr>
          <a:xfrm rot="19624759">
            <a:off x="5893671" y="1791275"/>
            <a:ext cx="954193" cy="1201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653110" y="5979624"/>
            <a:ext cx="18484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В.А. Моцарт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5977048"/>
            <a:ext cx="20158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Й. Гайдн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16049" y="5979624"/>
            <a:ext cx="20963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Л. Ван Бетховен</a:t>
            </a:r>
            <a:endParaRPr lang="uk-UA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39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456005"/>
              </p:ext>
            </p:extLst>
          </p:nvPr>
        </p:nvGraphicFramePr>
        <p:xfrm>
          <a:off x="1371600" y="2438400"/>
          <a:ext cx="6400800" cy="304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57837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Віденський класицизм</a:t>
            </a:r>
            <a:endParaRPr lang="uk-UA" dirty="0"/>
          </a:p>
        </p:txBody>
      </p:sp>
      <p:pic>
        <p:nvPicPr>
          <p:cNvPr id="4" name="Віденська класична школа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2348880"/>
            <a:ext cx="5660603" cy="3184400"/>
          </a:xfrm>
        </p:spPr>
      </p:pic>
    </p:spTree>
    <p:extLst>
      <p:ext uri="{BB962C8B-B14F-4D97-AF65-F5344CB8AC3E}">
        <p14:creationId xmlns:p14="http://schemas.microsoft.com/office/powerpoint/2010/main" val="7426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Мистецтво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0">
              <a:buNone/>
            </a:pPr>
            <a:r>
              <a:rPr lang="vi-VN" b="1" dirty="0">
                <a:solidFill>
                  <a:srgbClr val="800000"/>
                </a:solidFill>
              </a:rPr>
              <a:t>Мисте́цтво</a:t>
            </a:r>
            <a:r>
              <a:rPr lang="vi-VN" dirty="0">
                <a:solidFill>
                  <a:srgbClr val="800000"/>
                </a:solidFill>
              </a:rPr>
              <a:t> — одна з форм суспільної свідомості; вид людської діяльності, що відображає дійсність у конкретно-чуттєвих образах, відповідно до певних естетичних </a:t>
            </a:r>
            <a:r>
              <a:rPr lang="vi-VN" dirty="0" smtClean="0">
                <a:solidFill>
                  <a:srgbClr val="800000"/>
                </a:solidFill>
              </a:rPr>
              <a:t>ідеалів. </a:t>
            </a:r>
            <a:r>
              <a:rPr lang="vi-VN" dirty="0">
                <a:solidFill>
                  <a:srgbClr val="800000"/>
                </a:solidFill>
              </a:rPr>
              <a:t>У широкому сенсі мистецтвом називають досконале вміння в якійсь справі, галузі; </a:t>
            </a:r>
            <a:r>
              <a:rPr lang="vi-VN" dirty="0" smtClean="0">
                <a:solidFill>
                  <a:srgbClr val="800000"/>
                </a:solidFill>
              </a:rPr>
              <a:t>майстерність. </a:t>
            </a:r>
            <a:r>
              <a:rPr lang="vi-VN" dirty="0">
                <a:solidFill>
                  <a:srgbClr val="800000"/>
                </a:solidFill>
              </a:rPr>
              <a:t>Розвиток мистецтва як елемента духовної культури обумовлюється як загальними закономірностями буття людини й людства, так і естетично-художніми закономірностями, естетично-художніми поглядами, ідеалами й традиціями.</a:t>
            </a:r>
            <a:endParaRPr lang="uk-UA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5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000" dirty="0" smtClean="0"/>
              <a:t>Класифікація мистецтв</a:t>
            </a:r>
            <a:endParaRPr lang="uk-UA" sz="3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323767"/>
              </p:ext>
            </p:extLst>
          </p:nvPr>
        </p:nvGraphicFramePr>
        <p:xfrm>
          <a:off x="1371600" y="2348880"/>
          <a:ext cx="6400800" cy="3137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9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Музика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vi-VN" b="1" dirty="0">
                <a:solidFill>
                  <a:srgbClr val="800000"/>
                </a:solidFill>
              </a:rPr>
              <a:t>Му́зика</a:t>
            </a:r>
            <a:r>
              <a:rPr lang="vi-VN" dirty="0">
                <a:solidFill>
                  <a:srgbClr val="800000"/>
                </a:solidFill>
              </a:rPr>
              <a:t> (від грец. </a:t>
            </a:r>
            <a:r>
              <a:rPr lang="el-GR" i="1" dirty="0">
                <a:solidFill>
                  <a:srgbClr val="800000"/>
                </a:solidFill>
              </a:rPr>
              <a:t>μουσική</a:t>
            </a:r>
            <a:r>
              <a:rPr lang="el-GR" dirty="0">
                <a:solidFill>
                  <a:srgbClr val="800000"/>
                </a:solidFill>
              </a:rPr>
              <a:t> — </a:t>
            </a:r>
            <a:r>
              <a:rPr lang="vi-VN" dirty="0">
                <a:solidFill>
                  <a:srgbClr val="800000"/>
                </a:solidFill>
              </a:rPr>
              <a:t>мистецтво муз) —мистецтво організації музичних звуків, передовсім у часовій (ритм), </a:t>
            </a:r>
            <a:r>
              <a:rPr lang="vi-VN" dirty="0" smtClean="0">
                <a:solidFill>
                  <a:srgbClr val="800000"/>
                </a:solidFill>
              </a:rPr>
              <a:t>звуковисотн</a:t>
            </a:r>
            <a:r>
              <a:rPr lang="uk-UA" dirty="0" smtClean="0">
                <a:solidFill>
                  <a:srgbClr val="800000"/>
                </a:solidFill>
              </a:rPr>
              <a:t>і</a:t>
            </a:r>
            <a:r>
              <a:rPr lang="vi-VN" dirty="0" smtClean="0">
                <a:solidFill>
                  <a:srgbClr val="800000"/>
                </a:solidFill>
              </a:rPr>
              <a:t>й</a:t>
            </a:r>
            <a:r>
              <a:rPr lang="vi-VN" dirty="0">
                <a:solidFill>
                  <a:srgbClr val="800000"/>
                </a:solidFill>
              </a:rPr>
              <a:t> і </a:t>
            </a:r>
            <a:r>
              <a:rPr lang="vi-VN" dirty="0" smtClean="0">
                <a:solidFill>
                  <a:srgbClr val="800000"/>
                </a:solidFill>
              </a:rPr>
              <a:t>тембров</a:t>
            </a:r>
            <a:r>
              <a:rPr lang="uk-UA" dirty="0" smtClean="0">
                <a:solidFill>
                  <a:srgbClr val="800000"/>
                </a:solidFill>
              </a:rPr>
              <a:t>і</a:t>
            </a:r>
            <a:r>
              <a:rPr lang="vi-VN" dirty="0" smtClean="0">
                <a:solidFill>
                  <a:srgbClr val="800000"/>
                </a:solidFill>
              </a:rPr>
              <a:t>й</a:t>
            </a:r>
            <a:r>
              <a:rPr lang="vi-VN" dirty="0">
                <a:solidFill>
                  <a:srgbClr val="800000"/>
                </a:solidFill>
              </a:rPr>
              <a:t> шкалі. Музичним може бути практично будь-який звук з певними акустичними характеристиками, які відповідають естетиці тої чи іншої епохи, та може бути відтвореним при виконанні музики. Джерелами такого звуку можуть бути: людський голос, музичні </a:t>
            </a:r>
            <a:r>
              <a:rPr lang="vi-VN" dirty="0" smtClean="0">
                <a:solidFill>
                  <a:srgbClr val="800000"/>
                </a:solidFill>
              </a:rPr>
              <a:t>інструмен</a:t>
            </a:r>
            <a:r>
              <a:rPr lang="uk-UA" dirty="0" smtClean="0">
                <a:solidFill>
                  <a:srgbClr val="800000"/>
                </a:solidFill>
              </a:rPr>
              <a:t>т</a:t>
            </a:r>
            <a:r>
              <a:rPr lang="vi-VN" dirty="0" smtClean="0">
                <a:solidFill>
                  <a:srgbClr val="800000"/>
                </a:solidFill>
              </a:rPr>
              <a:t>и</a:t>
            </a:r>
            <a:r>
              <a:rPr lang="vi-VN" dirty="0">
                <a:solidFill>
                  <a:srgbClr val="800000"/>
                </a:solidFill>
              </a:rPr>
              <a:t>, електричні генератори тощо.</a:t>
            </a:r>
            <a:endParaRPr lang="uk-UA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2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50" dirty="0" smtClean="0"/>
              <a:t>Музика як вид мистецтва</a:t>
            </a:r>
            <a:endParaRPr lang="uk-UA" sz="285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073154"/>
              </p:ext>
            </p:extLst>
          </p:nvPr>
        </p:nvGraphicFramePr>
        <p:xfrm>
          <a:off x="1403648" y="2276872"/>
          <a:ext cx="644076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03726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Теоретич</a:t>
            </a:r>
            <a:r>
              <a:rPr lang="uk-UA" dirty="0" smtClean="0"/>
              <a:t>ні основи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512073"/>
              </p:ext>
            </p:extLst>
          </p:nvPr>
        </p:nvGraphicFramePr>
        <p:xfrm>
          <a:off x="1115616" y="2348880"/>
          <a:ext cx="691276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33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Музичний звук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ctr">
              <a:buNone/>
            </a:pPr>
            <a:r>
              <a:rPr lang="ru-RU" sz="1600" b="1" dirty="0" err="1"/>
              <a:t>М</a:t>
            </a:r>
            <a:r>
              <a:rPr lang="ru-RU" sz="1600" b="1" dirty="0" err="1" smtClean="0"/>
              <a:t>узичний</a:t>
            </a:r>
            <a:r>
              <a:rPr lang="ru-RU" sz="1600" dirty="0"/>
              <a:t> </a:t>
            </a:r>
            <a:r>
              <a:rPr lang="ru-RU" sz="1600" dirty="0" smtClean="0"/>
              <a:t>звук - </a:t>
            </a:r>
            <a:r>
              <a:rPr lang="ru-RU" sz="1600" dirty="0" err="1"/>
              <a:t>основоположний</a:t>
            </a:r>
            <a:r>
              <a:rPr lang="ru-RU" sz="1600" dirty="0"/>
              <a:t> </a:t>
            </a:r>
            <a:r>
              <a:rPr lang="ru-RU" sz="1600" dirty="0" err="1"/>
              <a:t>елемент</a:t>
            </a:r>
            <a:r>
              <a:rPr lang="ru-RU" sz="1600" dirty="0"/>
              <a:t> </a:t>
            </a:r>
            <a:r>
              <a:rPr lang="ru-RU" sz="1600" dirty="0" err="1"/>
              <a:t>музичного</a:t>
            </a:r>
            <a:r>
              <a:rPr lang="ru-RU" sz="1600" dirty="0"/>
              <a:t> </a:t>
            </a:r>
            <a:r>
              <a:rPr lang="ru-RU" sz="1600" dirty="0" err="1"/>
              <a:t>мистецтва</a:t>
            </a:r>
            <a:r>
              <a:rPr lang="ru-RU" sz="1600" dirty="0"/>
              <a:t>.</a:t>
            </a:r>
            <a:endParaRPr lang="uk-UA" sz="16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24737624"/>
              </p:ext>
            </p:extLst>
          </p:nvPr>
        </p:nvGraphicFramePr>
        <p:xfrm>
          <a:off x="1475656" y="2924944"/>
          <a:ext cx="6072336" cy="23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861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Музичний звук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076895"/>
              </p:ext>
            </p:extLst>
          </p:nvPr>
        </p:nvGraphicFramePr>
        <p:xfrm>
          <a:off x="1187624" y="2438400"/>
          <a:ext cx="6768752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612</TotalTime>
  <Words>269</Words>
  <Application>Microsoft Office PowerPoint</Application>
  <PresentationFormat>Экран (4:3)</PresentationFormat>
  <Paragraphs>71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Кутюр</vt:lpstr>
      <vt:lpstr>Мистецтво</vt:lpstr>
      <vt:lpstr>План</vt:lpstr>
      <vt:lpstr>Мистецтво</vt:lpstr>
      <vt:lpstr>Класифікація мистецтв</vt:lpstr>
      <vt:lpstr>Музика</vt:lpstr>
      <vt:lpstr>Музика як вид мистецтва</vt:lpstr>
      <vt:lpstr>Теоретичні основи</vt:lpstr>
      <vt:lpstr>Музичний звук</vt:lpstr>
      <vt:lpstr>Музичний звук</vt:lpstr>
      <vt:lpstr>Позначення музичних звуків</vt:lpstr>
      <vt:lpstr>Назви нот</vt:lpstr>
      <vt:lpstr>Фіксація музичних творів</vt:lpstr>
      <vt:lpstr>Презентация PowerPoint</vt:lpstr>
      <vt:lpstr>Презентация PowerPoint</vt:lpstr>
      <vt:lpstr>Сторінки музичного зошита В.А. Моцарта</vt:lpstr>
      <vt:lpstr>Історія розвитку</vt:lpstr>
      <vt:lpstr>Віденський Класицизм</vt:lpstr>
      <vt:lpstr>Віденський класицизм</vt:lpstr>
      <vt:lpstr>Віденський класицизм</vt:lpstr>
      <vt:lpstr>Віденський класицизм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44</cp:revision>
  <dcterms:created xsi:type="dcterms:W3CDTF">2013-09-17T17:14:38Z</dcterms:created>
  <dcterms:modified xsi:type="dcterms:W3CDTF">2015-02-06T23:52:05Z</dcterms:modified>
</cp:coreProperties>
</file>