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215-B927-43D2-B27B-4529644F88C9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D013-5B23-4565-8E16-5EB6AB9E2A25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215-B927-43D2-B27B-4529644F88C9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D013-5B23-4565-8E16-5EB6AB9E2A2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215-B927-43D2-B27B-4529644F88C9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D013-5B23-4565-8E16-5EB6AB9E2A2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215-B927-43D2-B27B-4529644F88C9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D013-5B23-4565-8E16-5EB6AB9E2A2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215-B927-43D2-B27B-4529644F88C9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F50D013-5B23-4565-8E16-5EB6AB9E2A25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215-B927-43D2-B27B-4529644F88C9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D013-5B23-4565-8E16-5EB6AB9E2A2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215-B927-43D2-B27B-4529644F88C9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D013-5B23-4565-8E16-5EB6AB9E2A2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215-B927-43D2-B27B-4529644F88C9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D013-5B23-4565-8E16-5EB6AB9E2A2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215-B927-43D2-B27B-4529644F88C9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D013-5B23-4565-8E16-5EB6AB9E2A2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215-B927-43D2-B27B-4529644F88C9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D013-5B23-4565-8E16-5EB6AB9E2A2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7215-B927-43D2-B27B-4529644F88C9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D013-5B23-4565-8E16-5EB6AB9E2A2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E67215-B927-43D2-B27B-4529644F88C9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50D013-5B23-4565-8E16-5EB6AB9E2A25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5" Type="http://schemas.openxmlformats.org/officeDocument/2006/relationships/slide" Target="slide2.xml"/><Relationship Id="rId4" Type="http://schemas.openxmlformats.org/officeDocument/2006/relationships/hyperlink" Target="http://www.dailymotion.com/video/xfv271_7-%D0%BD%D0%BE%D1%8F%D0%B1%D1%80%D1%8F-1924-%D0%B3%D0%BE%D0%B4%D0%B0-%D0%BE%D1%84%D0%B8%D1%86%D0%B8%D0%B0%D0%BB%D1%8C%D0%BD%D0%BE-%D0%BF%D1%80%D0%B5%D0%B7%D0%B5%D0%BD%D1%82%D0%BE%D0%B2%D0%B0%D0%BB%D0%B8-%D0%B0%D0%BC%D0%BE-%D1%84-15_aut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2%D1%82%D0%BE%D0%BC%D0%BE%D0%B1%D1%96%D0%BB%D1%8C%D0%BD%D0%B8%D0%B9_%D0%B7%D0%B0%D0%B2%D0%BE%D0%B4_%D1%96%D0%BC%D0%B5%D0%BD%D1%96_%D0%9B%D0%B8%D1%85%D0%B0%D1%87%D0%BE%D0%B2%D0%B0#.D0.86.D1.81.D1.82.D0.BE.D1.80.D1.96.D1.8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0us6rhRhjIY" TargetMode="Externa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hyperlink" Target="https://www.youtube.com/watch?v=fPWCzgax-7U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hyperlink" Target="https://www.youtube.com/watch?v=1TwKJRtKG9s" TargetMode="External"/><Relationship Id="rId4" Type="http://schemas.openxmlformats.org/officeDocument/2006/relationships/hyperlink" Target="https://www.youtube.com/watch?v=K80NeLx724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ELmFYuc8vA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Вантажний автомобіль «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З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и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л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» новими очима.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49499"/>
            <a:ext cx="4752528" cy="3168352"/>
          </a:xfrm>
          <a:prstGeom prst="rect">
            <a:avLst/>
          </a:prstGeom>
          <a:effectLst>
            <a:glow rad="88900">
              <a:schemeClr val="accent1">
                <a:alpha val="28000"/>
              </a:schemeClr>
            </a:glow>
            <a:outerShdw blurRad="190500" dist="50800" dir="5400000" sx="103000" sy="103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5" name="p_snya ... nedast' sumuvati !!! - Bez nazvi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Оберіть розділ: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hlinkClick r:id="" action="ppaction://hlinkshowjump?jump=nextslide"/>
              </a:rPr>
              <a:t>Перший </a:t>
            </a:r>
            <a:r>
              <a:rPr lang="uk-UA" dirty="0" err="1" smtClean="0">
                <a:hlinkClick r:id="" action="ppaction://hlinkshowjump?jump=nextslide"/>
              </a:rPr>
              <a:t>Зіл</a:t>
            </a:r>
            <a:r>
              <a:rPr lang="uk-UA" dirty="0">
                <a:hlinkClick r:id="" action="ppaction://hlinkshowjump?jump=nextslide"/>
              </a:rPr>
              <a:t> </a:t>
            </a:r>
            <a:r>
              <a:rPr lang="uk-UA" dirty="0" smtClean="0">
                <a:hlinkClick r:id="" action="ppaction://hlinkshowjump?jump=nextslide"/>
              </a:rPr>
              <a:t>– Амо-ф-15;</a:t>
            </a:r>
            <a:endParaRPr lang="uk-UA" dirty="0" smtClean="0"/>
          </a:p>
          <a:p>
            <a:r>
              <a:rPr lang="uk-UA" dirty="0" smtClean="0">
                <a:hlinkClick r:id="rId2" action="ppaction://hlinksldjump"/>
              </a:rPr>
              <a:t>Історія виникнення назви </a:t>
            </a:r>
            <a:r>
              <a:rPr lang="en-US" dirty="0" smtClean="0">
                <a:hlinkClick r:id="rId2" action="ppaction://hlinksldjump"/>
              </a:rPr>
              <a:t>‘’</a:t>
            </a:r>
            <a:r>
              <a:rPr lang="uk-UA" dirty="0" err="1" smtClean="0">
                <a:hlinkClick r:id="rId2" action="ppaction://hlinksldjump"/>
              </a:rPr>
              <a:t>Зил</a:t>
            </a:r>
            <a:r>
              <a:rPr lang="en-US" dirty="0" smtClean="0">
                <a:hlinkClick r:id="rId2" action="ppaction://hlinksldjump"/>
              </a:rPr>
              <a:t>’’</a:t>
            </a:r>
            <a:r>
              <a:rPr lang="uk-UA" dirty="0" smtClean="0">
                <a:hlinkClick r:id="rId2" action="ppaction://hlinksldjump"/>
              </a:rPr>
              <a:t>;</a:t>
            </a:r>
            <a:endParaRPr lang="uk-UA" dirty="0" smtClean="0"/>
          </a:p>
          <a:p>
            <a:r>
              <a:rPr lang="uk-UA" dirty="0" err="1" smtClean="0">
                <a:hlinkClick r:id="rId3" action="ppaction://hlinksldjump"/>
              </a:rPr>
              <a:t>Зил</a:t>
            </a:r>
            <a:r>
              <a:rPr lang="uk-UA" dirty="0" smtClean="0">
                <a:hlinkClick r:id="rId3" action="ppaction://hlinksldjump"/>
              </a:rPr>
              <a:t> 130, 131;</a:t>
            </a:r>
            <a:endParaRPr lang="uk-UA" dirty="0" smtClean="0"/>
          </a:p>
          <a:p>
            <a:r>
              <a:rPr lang="uk-UA" dirty="0" err="1" smtClean="0">
                <a:hlinkClick r:id="rId4" action="ppaction://hlinksldjump"/>
              </a:rPr>
              <a:t>ЗИЛи</a:t>
            </a:r>
            <a:r>
              <a:rPr lang="uk-UA" dirty="0" smtClean="0">
                <a:hlinkClick r:id="rId4" action="ppaction://hlinksldjump"/>
              </a:rPr>
              <a:t>, яких ви ще не бачили;</a:t>
            </a:r>
            <a:endParaRPr lang="uk-UA" dirty="0" smtClean="0"/>
          </a:p>
          <a:p>
            <a:r>
              <a:rPr lang="uk-UA" dirty="0">
                <a:solidFill>
                  <a:schemeClr val="bg1"/>
                </a:solidFill>
                <a:hlinkClick r:id="rId5" action="ppaction://hlinksldjump"/>
              </a:rPr>
              <a:t>ЗИЛ </a:t>
            </a:r>
            <a:r>
              <a:rPr lang="uk-UA" dirty="0" smtClean="0">
                <a:solidFill>
                  <a:schemeClr val="bg1"/>
                </a:solidFill>
                <a:hlinkClick r:id="rId5" action="ppaction://hlinksldjump"/>
              </a:rPr>
              <a:t>29061 і ЗИЛ ПКУ;</a:t>
            </a:r>
            <a:endParaRPr lang="uk-UA" dirty="0" smtClean="0">
              <a:solidFill>
                <a:schemeClr val="bg1"/>
              </a:solidFill>
            </a:endParaRP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544522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hlinkClick r:id="rId6" action="ppaction://hlinksldjump"/>
              </a:rPr>
              <a:t>Кінець</a:t>
            </a:r>
            <a:endParaRPr lang="uk-U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5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Амо-ф-15</a:t>
            </a:r>
            <a:endParaRPr lang="uk-UA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340768"/>
            <a:ext cx="3008313" cy="4602163"/>
          </a:xfrm>
        </p:spPr>
        <p:txBody>
          <a:bodyPr>
            <a:normAutofit/>
          </a:bodyPr>
          <a:lstStyle/>
          <a:p>
            <a:r>
              <a:rPr lang="uk-UA" sz="1800" dirty="0"/>
              <a:t>АМО-Ф-15 - перший радянський вантажний автомобіль, що випускався серійно московським заводом АМО. Відрізнявся простотою </a:t>
            </a:r>
            <a:r>
              <a:rPr lang="uk-UA" sz="1800" dirty="0" smtClean="0"/>
              <a:t>конструкцією, </a:t>
            </a:r>
            <a:r>
              <a:rPr lang="uk-UA" sz="1800" dirty="0"/>
              <a:t>був зручний в експлуатації, що забезпечило йому хорошу репутацію серед водіїв.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24846"/>
            <a:ext cx="5505012" cy="331851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583">
            <a:off x="5015661" y="676452"/>
            <a:ext cx="3546602" cy="2403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501317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hlinkClick r:id="rId4"/>
              </a:rPr>
              <a:t>Відеоогляд</a:t>
            </a:r>
            <a:r>
              <a:rPr lang="uk-UA" dirty="0" smtClean="0">
                <a:hlinkClick r:id="rId4"/>
              </a:rPr>
              <a:t> </a:t>
            </a:r>
            <a:r>
              <a:rPr lang="uk-UA" dirty="0" err="1" smtClean="0">
                <a:hlinkClick r:id="rId4"/>
              </a:rPr>
              <a:t>Амо</a:t>
            </a:r>
            <a:r>
              <a:rPr lang="uk-UA" dirty="0" smtClean="0">
                <a:hlinkClick r:id="rId4"/>
              </a:rPr>
              <a:t> ф 15.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7308304" y="6149854"/>
            <a:ext cx="203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</a:t>
            </a:r>
            <a:r>
              <a:rPr lang="uk-U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5" action="ppaction://hlinksldjump"/>
              </a:rPr>
              <a:t>Назад</a:t>
            </a:r>
            <a:endParaRPr lang="uk-UA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6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512555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Історія назви «ЗИЛ»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10797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В 1915 </a:t>
            </a:r>
            <a:r>
              <a:rPr lang="ru-RU" sz="2400" b="1" dirty="0" err="1" smtClean="0"/>
              <a:t>мільйонери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Рябушинські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заснували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Товариство</a:t>
            </a:r>
            <a:r>
              <a:rPr lang="ru-RU" sz="2400" b="1" dirty="0" smtClean="0"/>
              <a:t> на паях </a:t>
            </a:r>
            <a:r>
              <a:rPr lang="ru-RU" sz="2400" b="1" dirty="0" err="1" smtClean="0"/>
              <a:t>автомобільного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московського</a:t>
            </a:r>
            <a:r>
              <a:rPr lang="ru-RU" sz="2400" b="1" dirty="0" smtClean="0"/>
              <a:t> заводу АМО».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АМО (рос. автомобильное московское общество) — став </a:t>
            </a:r>
            <a:r>
              <a:rPr lang="ru-RU" sz="2400" b="1" dirty="0" err="1" smtClean="0"/>
              <a:t>єдиним</a:t>
            </a:r>
            <a:r>
              <a:rPr lang="ru-RU" sz="2400" b="1" dirty="0" smtClean="0"/>
              <a:t> першим в СРСР автозаводом, </a:t>
            </a:r>
            <a:r>
              <a:rPr lang="ru-RU" sz="2400" b="1" dirty="0" err="1" smtClean="0"/>
              <a:t>який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повністю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будував</a:t>
            </a:r>
            <a:r>
              <a:rPr lang="ru-RU" sz="2400" b="1" dirty="0" smtClean="0"/>
              <a:t> у себе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автомобіля</a:t>
            </a:r>
            <a:r>
              <a:rPr lang="ru-RU" sz="2400" b="1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У 1931 </a:t>
            </a:r>
            <a:r>
              <a:rPr lang="ru-RU" sz="2400" b="1" dirty="0" err="1" smtClean="0"/>
              <a:t>році</a:t>
            </a:r>
            <a:r>
              <a:rPr lang="ru-RU" sz="2400" b="1" dirty="0" smtClean="0"/>
              <a:t> фабрика </a:t>
            </a:r>
            <a:r>
              <a:rPr lang="ru-RU" sz="2400" b="1" dirty="0" err="1" smtClean="0"/>
              <a:t>була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переобладнана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розширена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допомогою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американської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компанії</a:t>
            </a:r>
            <a:r>
              <a:rPr lang="ru-RU" sz="2400" b="1" dirty="0" smtClean="0"/>
              <a:t> AJ </a:t>
            </a:r>
            <a:r>
              <a:rPr lang="ru-RU" sz="2400" b="1" dirty="0" err="1" smtClean="0"/>
              <a:t>Brandt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Co</a:t>
            </a:r>
            <a:r>
              <a:rPr lang="ru-RU" sz="2400" b="1" dirty="0" smtClean="0"/>
              <a:t>., і </a:t>
            </a:r>
            <a:r>
              <a:rPr lang="ru-RU" sz="2400" b="1" dirty="0" err="1" smtClean="0"/>
              <a:t>змінила</a:t>
            </a:r>
            <a:r>
              <a:rPr lang="ru-RU" sz="2400" b="1" dirty="0" smtClean="0"/>
              <a:t> свою </a:t>
            </a:r>
            <a:r>
              <a:rPr lang="ru-RU" sz="2400" b="1" dirty="0" err="1" smtClean="0"/>
              <a:t>назву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автомобільному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заводі</a:t>
            </a:r>
            <a:r>
              <a:rPr lang="ru-RU" sz="2400" b="1" dirty="0" smtClean="0"/>
              <a:t> № 2 на «Завод </a:t>
            </a:r>
            <a:r>
              <a:rPr lang="ru-RU" sz="2400" b="1" dirty="0" err="1" smtClean="0"/>
              <a:t>імені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Сталіна</a:t>
            </a:r>
            <a:r>
              <a:rPr lang="ru-RU" sz="2400" b="1" dirty="0" smtClean="0"/>
              <a:t>» (ЗІС).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b="1" dirty="0" smtClean="0"/>
              <a:t>Після того, як Микита Хрущов засудив культ особистості Йосипа Сталіна, в 1956 році назва була змінена знову. Цього разу завод одержав назву «Завод імені Лихачова» - ЗІЛ (після того, як його колишнім директором був Іван Олексійович Лихачов) .</a:t>
            </a:r>
            <a:endParaRPr lang="uk-UA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188640"/>
            <a:ext cx="18722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dirty="0" smtClean="0">
                <a:solidFill>
                  <a:schemeClr val="bg1"/>
                </a:solidFill>
                <a:hlinkClick r:id="rId2" action="ppaction://hlinksldjump"/>
              </a:rPr>
              <a:t>Назад</a:t>
            </a:r>
            <a:endParaRPr lang="uk-UA" sz="25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5938" y="62373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hlinkClick r:id="rId3"/>
              </a:rPr>
              <a:t>Детальніше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302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ЗИЛ 130, 131.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707489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ЗИЛ 130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171073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ЗИЛ 131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94928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hlinkClick r:id="rId2"/>
              </a:rPr>
              <a:t>Відео 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4355860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90519"/>
            <a:ext cx="4519763" cy="33755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2000" y="5961051"/>
            <a:ext cx="1323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hlinkClick r:id="rId5"/>
              </a:rPr>
              <a:t>Відео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636116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hlinkClick r:id="rId6" action="ppaction://hlinksldjump"/>
              </a:rPr>
              <a:t>Назад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4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Маловідомі </a:t>
            </a:r>
            <a:r>
              <a:rPr lang="uk-UA" dirty="0" err="1" smtClean="0"/>
              <a:t>ЗИЛи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sz="2200" dirty="0" err="1" smtClean="0"/>
              <a:t>Зил</a:t>
            </a:r>
            <a:r>
              <a:rPr lang="uk-UA" sz="2200" dirty="0" smtClean="0"/>
              <a:t>-132 на арочних шинах.(</a:t>
            </a:r>
            <a:r>
              <a:rPr lang="uk-UA" sz="2200" dirty="0" err="1" smtClean="0"/>
              <a:t>макс.шв</a:t>
            </a:r>
            <a:r>
              <a:rPr lang="uk-UA" sz="2200" dirty="0" smtClean="0"/>
              <a:t>. – 67 км/</a:t>
            </a:r>
            <a:r>
              <a:rPr lang="uk-UA" sz="2200" dirty="0" err="1" smtClean="0"/>
              <a:t>год</a:t>
            </a:r>
            <a:r>
              <a:rPr lang="uk-UA" sz="2200" dirty="0" smtClean="0"/>
              <a:t>)</a:t>
            </a:r>
            <a:endParaRPr lang="uk-UA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err="1" smtClean="0"/>
              <a:t>Зис</a:t>
            </a:r>
            <a:r>
              <a:rPr lang="uk-UA" dirty="0"/>
              <a:t>-153 напівгусеничний автомобіль підвищеної </a:t>
            </a:r>
            <a:r>
              <a:rPr lang="uk-UA" dirty="0" smtClean="0"/>
              <a:t>прохідності(</a:t>
            </a:r>
            <a:r>
              <a:rPr lang="uk-UA" dirty="0" err="1" smtClean="0"/>
              <a:t>макс.шв</a:t>
            </a:r>
            <a:r>
              <a:rPr lang="uk-UA" dirty="0" smtClean="0"/>
              <a:t>. </a:t>
            </a:r>
            <a:r>
              <a:rPr lang="uk-UA" dirty="0"/>
              <a:t> </a:t>
            </a:r>
            <a:r>
              <a:rPr lang="uk-UA" dirty="0" smtClean="0"/>
              <a:t>- 55 км/год.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4245868" cy="350129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52937"/>
            <a:ext cx="4041775" cy="3456384"/>
          </a:xfrm>
        </p:spPr>
      </p:pic>
      <p:sp>
        <p:nvSpPr>
          <p:cNvPr id="9" name="TextBox 8"/>
          <p:cNvSpPr txBox="1"/>
          <p:nvPr/>
        </p:nvSpPr>
        <p:spPr>
          <a:xfrm>
            <a:off x="3347864" y="630932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hlinkClick r:id="rId4" action="ppaction://hlinksldjump"/>
              </a:rPr>
              <a:t>Назад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2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ЗИЛ 29061  і ЗИЛ ПКУ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29061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ПКУ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4040188" cy="27295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041775" cy="2664296"/>
          </a:xfrm>
        </p:spPr>
      </p:pic>
      <p:sp>
        <p:nvSpPr>
          <p:cNvPr id="9" name="TextBox 8"/>
          <p:cNvSpPr txBox="1"/>
          <p:nvPr/>
        </p:nvSpPr>
        <p:spPr>
          <a:xfrm>
            <a:off x="827584" y="544522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hlinkClick r:id="rId4"/>
              </a:rPr>
              <a:t>Відео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544522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hlinkClick r:id="rId5"/>
              </a:rPr>
              <a:t>Відео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609329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hlinkClick r:id="rId6" action="ppaction://hlinksldjump"/>
              </a:rPr>
              <a:t>Назад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5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Кінець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40656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Сподіваюсь вам сподобалось.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66124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hlinkClick r:id="rId2" action="ppaction://hlinksldjump"/>
              </a:rPr>
              <a:t>Повернутись на початок.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9211" y="262151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hlinkClick r:id="rId3"/>
              </a:rPr>
              <a:t>Маловідома радянська техніка 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91" y="3811378"/>
            <a:ext cx="5386009" cy="29299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75" y="1988840"/>
            <a:ext cx="4464496" cy="2790310"/>
          </a:xfrm>
          <a:prstGeom prst="rect">
            <a:avLst/>
          </a:prstGeom>
          <a:effectLst>
            <a:glow rad="342900">
              <a:schemeClr val="tx1">
                <a:lumMod val="75000"/>
                <a:alpha val="2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845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</TotalTime>
  <Words>269</Words>
  <Application>Microsoft Office PowerPoint</Application>
  <PresentationFormat>Экран (4:3)</PresentationFormat>
  <Paragraphs>39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Вантажний автомобіль «Зил» новими очима.</vt:lpstr>
      <vt:lpstr>Оберіть розділ:</vt:lpstr>
      <vt:lpstr>Амо-ф-15</vt:lpstr>
      <vt:lpstr>Презентация PowerPoint</vt:lpstr>
      <vt:lpstr>ЗИЛ 130, 131.</vt:lpstr>
      <vt:lpstr>Маловідомі ЗИЛи</vt:lpstr>
      <vt:lpstr>ЗИЛ 29061  і ЗИЛ ПКУ</vt:lpstr>
      <vt:lpstr>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Вантажний автомобіль Зіл новими очима.</dc:title>
  <dc:creator>USER</dc:creator>
  <cp:lastModifiedBy>USER</cp:lastModifiedBy>
  <cp:revision>13</cp:revision>
  <dcterms:created xsi:type="dcterms:W3CDTF">2014-11-30T12:34:58Z</dcterms:created>
  <dcterms:modified xsi:type="dcterms:W3CDTF">2014-11-30T15:37:56Z</dcterms:modified>
</cp:coreProperties>
</file>