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357430"/>
            <a:ext cx="85725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фактів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про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Німеччину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5286388"/>
            <a:ext cx="8339166" cy="78939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Штраф за </a:t>
            </a:r>
            <a:r>
              <a:rPr lang="ru-RU" dirty="0" err="1" smtClean="0"/>
              <a:t>кинутий</a:t>
            </a:r>
            <a:r>
              <a:rPr lang="ru-RU" dirty="0" smtClean="0"/>
              <a:t> на асфальт </a:t>
            </a:r>
            <a:r>
              <a:rPr lang="ru-RU" dirty="0" err="1" smtClean="0"/>
              <a:t>недопалок</a:t>
            </a:r>
            <a:r>
              <a:rPr lang="ru-RU" dirty="0" smtClean="0"/>
              <a:t> у </a:t>
            </a:r>
            <a:r>
              <a:rPr lang="ru-RU" dirty="0" err="1" smtClean="0"/>
              <a:t>Німеччині</a:t>
            </a:r>
            <a:r>
              <a:rPr lang="ru-RU" dirty="0" smtClean="0"/>
              <a:t> - 20 </a:t>
            </a:r>
            <a:r>
              <a:rPr lang="ru-RU" dirty="0" err="1" smtClean="0"/>
              <a:t>євро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3762380" cy="282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57496"/>
            <a:ext cx="473392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1"/>
            <a:ext cx="8686800" cy="22860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Німеччині</a:t>
            </a:r>
            <a:r>
              <a:rPr lang="ru-RU" sz="2800" dirty="0" smtClean="0"/>
              <a:t> в порядку речей, коли </a:t>
            </a:r>
            <a:r>
              <a:rPr lang="ru-RU" sz="2800" dirty="0" err="1" smtClean="0"/>
              <a:t>дівчина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хлопець</a:t>
            </a:r>
            <a:r>
              <a:rPr lang="ru-RU" sz="2800" dirty="0" smtClean="0"/>
              <a:t> </a:t>
            </a:r>
            <a:r>
              <a:rPr lang="ru-RU" sz="2800" dirty="0" err="1" smtClean="0"/>
              <a:t>платять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кожен</a:t>
            </a:r>
            <a:r>
              <a:rPr lang="ru-RU" sz="2800" dirty="0" smtClean="0"/>
              <a:t> сам за себе.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платиш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дівчину</a:t>
            </a:r>
            <a:r>
              <a:rPr lang="ru-RU" sz="2800" dirty="0" smtClean="0"/>
              <a:t>,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розцінено</a:t>
            </a:r>
            <a:r>
              <a:rPr lang="ru-RU" sz="2800" dirty="0" smtClean="0"/>
              <a:t> як </a:t>
            </a:r>
            <a:r>
              <a:rPr lang="ru-RU" sz="2800" dirty="0" err="1" smtClean="0"/>
              <a:t>несподівана</a:t>
            </a:r>
            <a:r>
              <a:rPr lang="ru-RU" sz="2800" dirty="0" smtClean="0"/>
              <a:t> </a:t>
            </a:r>
            <a:r>
              <a:rPr lang="ru-RU" sz="2800" dirty="0" err="1" smtClean="0"/>
              <a:t>щедрість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претензії</a:t>
            </a:r>
            <a:r>
              <a:rPr lang="ru-RU" sz="2800" dirty="0" smtClean="0"/>
              <a:t> на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незалежність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3747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жаль, у </a:t>
            </a:r>
            <a:r>
              <a:rPr lang="ru-RU" sz="2800" dirty="0" err="1" smtClean="0"/>
              <a:t>Німеччині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педофілів</a:t>
            </a:r>
            <a:r>
              <a:rPr lang="ru-RU" sz="2800" dirty="0" smtClean="0"/>
              <a:t>. </a:t>
            </a:r>
            <a:r>
              <a:rPr lang="ru-RU" sz="2800" dirty="0" err="1" smtClean="0"/>
              <a:t>Втім</a:t>
            </a:r>
            <a:r>
              <a:rPr lang="ru-RU" sz="2800" dirty="0" smtClean="0"/>
              <a:t>, у </a:t>
            </a:r>
            <a:r>
              <a:rPr lang="ru-RU" sz="2800" dirty="0" err="1" smtClean="0"/>
              <a:t>Росії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напевно просто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боляче</a:t>
            </a:r>
            <a:r>
              <a:rPr lang="ru-RU" sz="2800" dirty="0" smtClean="0"/>
              <a:t> </a:t>
            </a:r>
            <a:r>
              <a:rPr lang="ru-RU" sz="2800" dirty="0" err="1" smtClean="0"/>
              <a:t>б'ють</a:t>
            </a:r>
            <a:r>
              <a:rPr lang="ru-RU" sz="2800" dirty="0" smtClean="0"/>
              <a:t>. А тут - не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.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посадити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важко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071945" cy="271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00" y="3071810"/>
            <a:ext cx="5119700" cy="341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Штраф за </a:t>
            </a:r>
            <a:r>
              <a:rPr lang="ru-RU" sz="2800" dirty="0" err="1" smtClean="0"/>
              <a:t>ляпас</a:t>
            </a:r>
            <a:r>
              <a:rPr lang="ru-RU" sz="2800" dirty="0" smtClean="0"/>
              <a:t> - 500 </a:t>
            </a:r>
            <a:r>
              <a:rPr lang="ru-RU" sz="2800" dirty="0" err="1" smtClean="0"/>
              <a:t>євро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43182"/>
            <a:ext cx="540460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Якщо</a:t>
            </a:r>
            <a:r>
              <a:rPr lang="ru-RU" sz="2800" dirty="0" smtClean="0"/>
              <a:t> ж на вас все-таки напали </a:t>
            </a:r>
            <a:r>
              <a:rPr lang="ru-RU" sz="2800" dirty="0" err="1" smtClean="0"/>
              <a:t>і</a:t>
            </a:r>
            <a:r>
              <a:rPr lang="ru-RU" sz="2800" dirty="0" smtClean="0"/>
              <a:t> вдарили, у </a:t>
            </a:r>
            <a:r>
              <a:rPr lang="ru-RU" sz="2800" dirty="0" err="1" smtClean="0"/>
              <a:t>відповідь</a:t>
            </a:r>
            <a:r>
              <a:rPr lang="ru-RU" sz="2800" dirty="0" smtClean="0"/>
              <a:t> удар повинен бути нанесений </a:t>
            </a:r>
            <a:r>
              <a:rPr lang="ru-RU" sz="2800" dirty="0" err="1" smtClean="0"/>
              <a:t>протягом</a:t>
            </a:r>
            <a:r>
              <a:rPr lang="ru-RU" sz="2800" dirty="0" smtClean="0"/>
              <a:t> </a:t>
            </a:r>
            <a:r>
              <a:rPr lang="ru-RU" sz="2800" dirty="0" err="1" smtClean="0"/>
              <a:t>однієї</a:t>
            </a:r>
            <a:r>
              <a:rPr lang="ru-RU" sz="2800" dirty="0" smtClean="0"/>
              <a:t> </a:t>
            </a:r>
            <a:r>
              <a:rPr lang="ru-RU" sz="2800" dirty="0" err="1" smtClean="0"/>
              <a:t>секунди</a:t>
            </a:r>
            <a:r>
              <a:rPr lang="ru-RU" sz="2800" dirty="0" smtClean="0"/>
              <a:t>.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за два, то </a:t>
            </a:r>
            <a:r>
              <a:rPr lang="ru-RU" sz="2800" dirty="0" err="1" smtClean="0"/>
              <a:t>судити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вас.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Баварії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протягом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робочого</a:t>
            </a:r>
            <a:r>
              <a:rPr lang="ru-RU" sz="2800" dirty="0" smtClean="0"/>
              <a:t> дня, </a:t>
            </a:r>
            <a:r>
              <a:rPr lang="ru-RU" sz="2800" dirty="0" err="1" smtClean="0"/>
              <a:t>людина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право </a:t>
            </a:r>
            <a:r>
              <a:rPr lang="ru-RU" sz="2800" dirty="0" err="1" smtClean="0"/>
              <a:t>випити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кухоль</a:t>
            </a:r>
            <a:r>
              <a:rPr lang="ru-RU" sz="2800" dirty="0" smtClean="0"/>
              <a:t> пива. 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419724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06"/>
            <a:ext cx="4762510" cy="323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err="1" smtClean="0"/>
              <a:t>Бомжі</a:t>
            </a:r>
            <a:r>
              <a:rPr lang="ru-RU" sz="2800" dirty="0" smtClean="0"/>
              <a:t> часто </a:t>
            </a:r>
            <a:r>
              <a:rPr lang="ru-RU" sz="2800" dirty="0" err="1" smtClean="0"/>
              <a:t>заводять</a:t>
            </a:r>
            <a:r>
              <a:rPr lang="ru-RU" sz="2800" dirty="0" smtClean="0"/>
              <a:t> собак. Вони </a:t>
            </a:r>
            <a:r>
              <a:rPr lang="ru-RU" sz="2800" dirty="0" err="1" smtClean="0"/>
              <a:t>отримують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додаткові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гроші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утримання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4905386" cy="318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00372"/>
            <a:ext cx="362313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946407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наробили</a:t>
            </a:r>
            <a:r>
              <a:rPr lang="ru-RU" sz="2800" dirty="0" smtClean="0"/>
              <a:t> </a:t>
            </a:r>
            <a:r>
              <a:rPr lang="ru-RU" sz="2800" dirty="0" err="1" smtClean="0"/>
              <a:t>боргів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півмільйона</a:t>
            </a:r>
            <a:r>
              <a:rPr lang="ru-RU" sz="2800" dirty="0" smtClean="0"/>
              <a:t>, </a:t>
            </a:r>
            <a:r>
              <a:rPr lang="ru-RU" sz="2800" dirty="0" err="1" smtClean="0"/>
              <a:t>достатньо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заявити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своє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розорення</a:t>
            </a:r>
            <a:r>
              <a:rPr lang="ru-RU" sz="2800" dirty="0" smtClean="0"/>
              <a:t>, вас </a:t>
            </a:r>
            <a:r>
              <a:rPr lang="ru-RU" sz="2800" dirty="0" err="1" smtClean="0"/>
              <a:t>зобов'яжуть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знайти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постійну</a:t>
            </a:r>
            <a:r>
              <a:rPr lang="ru-RU" sz="2800" dirty="0" smtClean="0"/>
              <a:t> роботу, </a:t>
            </a:r>
            <a:r>
              <a:rPr lang="ru-RU" sz="2800" dirty="0" err="1" smtClean="0"/>
              <a:t>залишать</a:t>
            </a:r>
            <a:r>
              <a:rPr lang="ru-RU" sz="2800" dirty="0" smtClean="0"/>
              <a:t> вам на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</a:t>
            </a:r>
            <a:r>
              <a:rPr lang="ru-RU" sz="2800" dirty="0" err="1" smtClean="0"/>
              <a:t>тисячі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менше</a:t>
            </a:r>
            <a:r>
              <a:rPr lang="ru-RU" sz="2800" dirty="0" smtClean="0"/>
              <a:t>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через 10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борги </a:t>
            </a:r>
            <a:r>
              <a:rPr lang="ru-RU" sz="2800" dirty="0" err="1" smtClean="0"/>
              <a:t>ваші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будуть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списані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74049"/>
            <a:ext cx="4248143" cy="308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696868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208915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Алкогольне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сп'яніння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пом'якшувальною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провину</a:t>
            </a:r>
            <a:r>
              <a:rPr lang="ru-RU" sz="2800" dirty="0" smtClean="0"/>
              <a:t> </a:t>
            </a:r>
            <a:r>
              <a:rPr lang="ru-RU" sz="2800" dirty="0" err="1" smtClean="0"/>
              <a:t>обставиною</a:t>
            </a:r>
            <a:r>
              <a:rPr lang="ru-RU" sz="2800" dirty="0" smtClean="0"/>
              <a:t> в </a:t>
            </a:r>
            <a:r>
              <a:rPr lang="ru-RU" sz="2800" dirty="0" err="1" smtClean="0"/>
              <a:t>суді</a:t>
            </a:r>
            <a:r>
              <a:rPr lang="ru-RU" sz="2800" dirty="0" smtClean="0"/>
              <a:t>. За </a:t>
            </a:r>
            <a:r>
              <a:rPr lang="ru-RU" sz="2800" dirty="0" err="1" smtClean="0"/>
              <a:t>винятком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дорожньо-транспортних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прецендентом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посадових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злочинів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511972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ділові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листи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Німеччині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закінчуються</a:t>
            </a:r>
            <a:r>
              <a:rPr lang="ru-RU" sz="2800" dirty="0" smtClean="0"/>
              <a:t> фразою "З </a:t>
            </a:r>
            <a:r>
              <a:rPr lang="ru-RU" sz="2800" dirty="0" err="1" smtClean="0"/>
              <a:t>дружнім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привітом</a:t>
            </a:r>
            <a:r>
              <a:rPr lang="ru-RU" sz="2800" dirty="0" smtClean="0"/>
              <a:t>".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повістка</a:t>
            </a:r>
            <a:r>
              <a:rPr lang="ru-RU" sz="2800" dirty="0" smtClean="0"/>
              <a:t> про штраф. 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00372"/>
            <a:ext cx="3929090" cy="359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4624400" cy="294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2160590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піти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рибалку</a:t>
            </a:r>
            <a:r>
              <a:rPr lang="ru-RU" sz="2800" dirty="0" smtClean="0"/>
              <a:t> в </a:t>
            </a:r>
            <a:r>
              <a:rPr lang="ru-RU" sz="2800" dirty="0" err="1" smtClean="0"/>
              <a:t>Німеччині</a:t>
            </a:r>
            <a:r>
              <a:rPr lang="ru-RU" sz="2800" dirty="0" smtClean="0"/>
              <a:t>, </a:t>
            </a:r>
            <a:r>
              <a:rPr lang="ru-RU" sz="2800" dirty="0" err="1" smtClean="0"/>
              <a:t>спершу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закінчити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курси</a:t>
            </a:r>
            <a:r>
              <a:rPr lang="ru-RU" sz="2800" dirty="0" smtClean="0"/>
              <a:t>. Де один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розділів</a:t>
            </a:r>
            <a:r>
              <a:rPr lang="ru-RU" sz="2800" dirty="0" smtClean="0"/>
              <a:t> буде </a:t>
            </a:r>
            <a:r>
              <a:rPr lang="ru-RU" sz="2800" dirty="0" err="1" smtClean="0"/>
              <a:t>присвячений</a:t>
            </a:r>
            <a:r>
              <a:rPr lang="ru-RU" sz="2800" dirty="0" smtClean="0"/>
              <a:t> тому, як </a:t>
            </a:r>
            <a:r>
              <a:rPr lang="ru-RU" sz="2800" dirty="0" err="1" smtClean="0"/>
              <a:t>поводитися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спійманої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рибою</a:t>
            </a:r>
            <a:r>
              <a:rPr lang="ru-RU" sz="2800" dirty="0" smtClean="0"/>
              <a:t>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вона не </a:t>
            </a:r>
            <a:r>
              <a:rPr lang="ru-RU" sz="2800" dirty="0" err="1" smtClean="0"/>
              <a:t>відчувала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зайвих</a:t>
            </a:r>
            <a:r>
              <a:rPr lang="ru-RU" sz="2800" dirty="0" smtClean="0"/>
              <a:t> мук.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928930"/>
            <a:ext cx="2619380" cy="392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4357718" cy="2897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253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Me}{@nik</cp:lastModifiedBy>
  <cp:revision>7</cp:revision>
  <dcterms:modified xsi:type="dcterms:W3CDTF">2013-12-16T19:26:30Z</dcterms:modified>
</cp:coreProperties>
</file>