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257" r:id="rId21"/>
    <p:sldId id="259" r:id="rId22"/>
    <p:sldId id="260" r:id="rId23"/>
    <p:sldId id="261" r:id="rId24"/>
    <p:sldId id="262" r:id="rId25"/>
    <p:sldId id="270" r:id="rId26"/>
    <p:sldId id="264" r:id="rId27"/>
    <p:sldId id="263" r:id="rId28"/>
    <p:sldId id="258" r:id="rId29"/>
    <p:sldId id="265" r:id="rId30"/>
    <p:sldId id="266" r:id="rId31"/>
    <p:sldId id="267" r:id="rId32"/>
    <p:sldId id="268" r:id="rId33"/>
    <p:sldId id="269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6A465-75E3-4473-A544-294647352D3F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5496-92F8-4FAC-AEBA-5642A0D0A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0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5496-92F8-4FAC-AEBA-5642A0D0A08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61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Magnifying glass!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5496-92F8-4FAC-AEBA-5642A0D0A082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8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throw – </a:t>
            </a:r>
            <a:r>
              <a:rPr lang="ru-RU" dirty="0" smtClean="0"/>
              <a:t>покрывало,</a:t>
            </a:r>
            <a:r>
              <a:rPr lang="ru-RU" baseline="0" dirty="0" smtClean="0"/>
              <a:t> легкая накидка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5496-92F8-4FAC-AEBA-5642A0D0A082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78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9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3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8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14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88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4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9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9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2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A1C50-CC09-46A2-B013-050BB4D1C88A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311A-6A7A-474C-87EE-1FE6A5A56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99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/>
              <a:t>Dwelling</a:t>
            </a:r>
            <a:endParaRPr lang="ru-RU" sz="9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single bed, a double bed, a twin bed, a futon, a four-poster, a bunk bed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65747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77652"/>
            <a:ext cx="278508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84785"/>
            <a:ext cx="2520280" cy="203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2482634" cy="14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58" y="3859431"/>
            <a:ext cx="2977884" cy="2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428" y="3666086"/>
            <a:ext cx="2388282" cy="286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73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kitchen unit, a cupboard = a cabinet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43783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977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Crockery (plates, bowls), a pot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4968553" cy="323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91" y="3645024"/>
            <a:ext cx="3879383" cy="29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12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pan, a saucepan, a frying pan, a casserole, a baking (roasting) tin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3" y="1340768"/>
            <a:ext cx="3387767" cy="214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96749"/>
            <a:ext cx="2895600" cy="178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96749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8" y="3488500"/>
            <a:ext cx="3007568" cy="300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10" y="4149080"/>
            <a:ext cx="4005411" cy="2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770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blender, a food processor, a toaster, a microwave oven, a cooker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8406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22300"/>
            <a:ext cx="3121148" cy="21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27" y="1623748"/>
            <a:ext cx="2160240" cy="177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0" y="4329908"/>
            <a:ext cx="3495848" cy="225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25584"/>
            <a:ext cx="2376264" cy="334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18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Cutlery (knives, forks, spoons)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48672" cy="47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47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tin opener, a corkscrew, a potato peeler, a rolling pin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1913"/>
            <a:ext cx="3096344" cy="22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11912"/>
            <a:ext cx="2850257" cy="19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58" y="3956720"/>
            <a:ext cx="1973373" cy="260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82" y="3774920"/>
            <a:ext cx="4633044" cy="296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20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shower, a bath, a soap dish, a sponge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2304256" cy="347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77817"/>
            <a:ext cx="3791867" cy="268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53404"/>
            <a:ext cx="2808312" cy="224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26" y="4273284"/>
            <a:ext cx="3096344" cy="258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254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Toilet seat, flush, brush, air freshener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553210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58" y="1201646"/>
            <a:ext cx="3199284" cy="21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42" y="3595836"/>
            <a:ext cx="2857500" cy="31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63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Wash basin, a faucet (a tap), a plug, a drain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268642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78" y="4293096"/>
            <a:ext cx="346268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" y="1556792"/>
            <a:ext cx="480019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34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b="1" dirty="0" smtClean="0"/>
          </a:p>
          <a:p>
            <a:pPr marL="0" indent="0" algn="ctr">
              <a:buNone/>
            </a:pPr>
            <a:r>
              <a:rPr lang="en-US" sz="9600" b="1" dirty="0" smtClean="0"/>
              <a:t>Furniture and Equipment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3703797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 smtClean="0"/>
          </a:p>
          <a:p>
            <a:pPr marL="0" indent="0" algn="ctr">
              <a:buNone/>
            </a:pPr>
            <a:r>
              <a:rPr lang="en-US" sz="9600" b="1" dirty="0" smtClean="0"/>
              <a:t>Idioms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34865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be a home bird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30" y="2564904"/>
            <a:ext cx="5256584" cy="394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3" y="1195387"/>
            <a:ext cx="2936844" cy="412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6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Home sweet home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4477"/>
            <a:ext cx="22002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22002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45" y="2051925"/>
            <a:ext cx="3690279" cy="24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East or West, home is best</a:t>
            </a:r>
            <a:endParaRPr lang="ru-RU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2200847" cy="207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" y="3717032"/>
            <a:ext cx="458681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2" y="1162572"/>
            <a:ext cx="3753646" cy="255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2995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6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There is no place like home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46587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69" y="3829702"/>
            <a:ext cx="2200847" cy="207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080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9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 home is my castle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93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smtClean="0"/>
              <a:t>My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r>
              <a:rPr lang="en-US" sz="6000" b="1" dirty="0" smtClean="0"/>
              <a:t>                                                                                is my </a:t>
            </a:r>
            <a:endParaRPr lang="ru-RU" sz="60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57606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6" y="2564904"/>
            <a:ext cx="22002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2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Make oneself at home</a:t>
            </a:r>
            <a:endParaRPr lang="ru-RU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36043"/>
            <a:ext cx="5649416" cy="564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4499238" cy="29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0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keep the house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0848"/>
            <a:ext cx="3860824" cy="39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6" y="1772816"/>
            <a:ext cx="3865017" cy="345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9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Apple-pie order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2" y="1806143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2656"/>
            <a:ext cx="19050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10" y="2820988"/>
            <a:ext cx="3466876" cy="333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live under the same roof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06274"/>
            <a:ext cx="5688632" cy="566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1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Sofas: a couch, a settee, a loveseat, an ottoman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7050"/>
            <a:ext cx="4032448" cy="268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95113"/>
            <a:ext cx="3831635" cy="21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80371"/>
            <a:ext cx="3384376" cy="221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6" y="4149081"/>
            <a:ext cx="369042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78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Not enough room to swing a cat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699374" cy="32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628529" cy="438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6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live cooped up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696744" cy="469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have a roof over head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60201"/>
            <a:ext cx="4968552" cy="493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74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be homesick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419244" cy="403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4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9600" b="1" dirty="0" smtClean="0"/>
              <a:t>Adjectives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19365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cozy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34431"/>
            <a:ext cx="6408712" cy="517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6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ancient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82" y="1412776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5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spacious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                           </a:t>
            </a:r>
          </a:p>
          <a:p>
            <a:pPr marL="0" indent="0">
              <a:buNone/>
            </a:pPr>
            <a:endParaRPr lang="en-US" sz="6600" b="1" i="1" dirty="0"/>
          </a:p>
          <a:p>
            <a:pPr marL="0" indent="0">
              <a:buNone/>
            </a:pPr>
            <a:r>
              <a:rPr lang="en-US" sz="6600" b="1" i="1" dirty="0" smtClean="0"/>
              <a:t>                                </a:t>
            </a:r>
            <a:r>
              <a:rPr lang="en-US" sz="6600" b="1" i="1" dirty="0" err="1" smtClean="0"/>
              <a:t>ious</a:t>
            </a:r>
            <a:endParaRPr lang="ru-RU" sz="6600" b="1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6120680" cy="405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2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compact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96855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8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convenient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12768" cy="489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8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Chairs: an armchair, a rocking chair, a recliner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456384" cy="32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50218"/>
            <a:ext cx="3001516" cy="30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06780"/>
            <a:ext cx="3429939" cy="278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46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cheap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92241"/>
            <a:ext cx="7056784" cy="465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8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expensive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544615" cy="533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huge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29755"/>
            <a:ext cx="6961956" cy="46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3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plain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" y="1772816"/>
            <a:ext cx="51073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72" y="1988840"/>
            <a:ext cx="4167906" cy="41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3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exotic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435748" cy="35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213654" cy="315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charming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54939"/>
            <a:ext cx="3744415" cy="51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7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sparkling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1" y="1772816"/>
            <a:ext cx="5174998" cy="387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43" y="680823"/>
            <a:ext cx="2421879" cy="363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71" y="3764284"/>
            <a:ext cx="3537743" cy="264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oversized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336703" cy="457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74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magnificent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4141812" cy="26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78052"/>
            <a:ext cx="3851870" cy="468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5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upscale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902049" cy="422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75" y="2423912"/>
            <a:ext cx="5260602" cy="356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8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throw pillow, a cushion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256584" cy="47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680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fabulous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00808"/>
            <a:ext cx="557579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44" y="3789039"/>
            <a:ext cx="4375269" cy="303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38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stunning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77" y="1700808"/>
            <a:ext cx="3041303" cy="448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5535"/>
            <a:ext cx="4176464" cy="460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/>
              <a:t>House jobs and chores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391731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sweep – a sweeper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05073"/>
            <a:ext cx="4833887" cy="362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91843" cy="359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2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dust – a duster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735858" cy="373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23754"/>
            <a:ext cx="3208304" cy="437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6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mop – a mop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4536504" cy="459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71595"/>
            <a:ext cx="3929211" cy="496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fix – a fixer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776167" cy="35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761880" cy="35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6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do laundry – laundry bag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4362400" cy="43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68" y="1427036"/>
            <a:ext cx="3794720" cy="519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76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To wash – washing machine, dishwasher, car washer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48" y="1775644"/>
            <a:ext cx="2401348" cy="272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20717"/>
            <a:ext cx="2635839" cy="34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83" y="4306526"/>
            <a:ext cx="3302669" cy="255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16" y="1771281"/>
            <a:ext cx="2746731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0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clean – a cleaner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479181" cy="376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69" y="2543175"/>
            <a:ext cx="5327848" cy="364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coffee table, a side table, a bedside table, a writing table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8212"/>
            <a:ext cx="3816424" cy="171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2664296" cy="220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1529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8" y="3802332"/>
            <a:ext cx="2857354" cy="285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3759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To dry – a clothes dryer, a hair dryer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0" y="1772816"/>
            <a:ext cx="4695775" cy="44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74" y="1412775"/>
            <a:ext cx="2610210" cy="328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62" y="3531623"/>
            <a:ext cx="2540406" cy="31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To polish – nail polish, a polisher, polishing cloth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69905"/>
            <a:ext cx="4032448" cy="268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0" y="4312879"/>
            <a:ext cx="4562383" cy="243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33" y="1844824"/>
            <a:ext cx="3262519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68" y="3501007"/>
            <a:ext cx="3199783" cy="319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1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scrub – a scrub brush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655393" cy="295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43882"/>
            <a:ext cx="4311922" cy="43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8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vacuum – a vacuum cleaner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880445" cy="443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23847"/>
            <a:ext cx="3535833" cy="533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To throw out garbage/ waste/ litter – a garbage/ waste/ litter bin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885208" cy="440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1314"/>
            <a:ext cx="2088232" cy="324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04430"/>
            <a:ext cx="16668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8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water – a watering can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1101"/>
            <a:ext cx="4733875" cy="421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20" y="2148235"/>
            <a:ext cx="3467447" cy="380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3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shovel – a shovel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270128" cy="350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735858" cy="373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3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rake - a rake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916348" cy="3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86922"/>
            <a:ext cx="4848746" cy="400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22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mow – a lawnmower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517851" cy="402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766071" cy="317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672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iron – an iron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231802" cy="323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" y="2204864"/>
            <a:ext cx="4464323" cy="34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741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A wall unit, a TV stand, a chest of drawers, a wardrobe, a shelf, a bookcase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12776"/>
            <a:ext cx="2880320" cy="230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04310"/>
            <a:ext cx="2388467" cy="196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24303"/>
            <a:ext cx="2339752" cy="225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3861047"/>
            <a:ext cx="2736302" cy="297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84910"/>
            <a:ext cx="3116957" cy="157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08198"/>
            <a:ext cx="2195736" cy="292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7468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feed – a feeder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62224"/>
            <a:ext cx="5058866" cy="333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292"/>
            <a:ext cx="4118000" cy="274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4060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set up a table – to clean up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838080" cy="321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32" y="1700808"/>
            <a:ext cx="3231802" cy="323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4219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hang - hangers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057799" cy="433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52" y="1988840"/>
            <a:ext cx="438527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43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Curtains = drapers, shades = blinds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456384" cy="489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600400" cy="475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11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carpet, a rug, a mat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" y="1412776"/>
            <a:ext cx="412725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23" y="4365104"/>
            <a:ext cx="3615609" cy="22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475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454</Words>
  <Application>Microsoft Office PowerPoint</Application>
  <PresentationFormat>Экран (4:3)</PresentationFormat>
  <Paragraphs>86</Paragraphs>
  <Slides>72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Dwelling</vt:lpstr>
      <vt:lpstr>Презентация PowerPoint</vt:lpstr>
      <vt:lpstr>Sofas: a couch, a settee, a loveseat, an ottoman</vt:lpstr>
      <vt:lpstr>Chairs: an armchair, a rocking chair, a recliner</vt:lpstr>
      <vt:lpstr>A throw pillow, a cushion</vt:lpstr>
      <vt:lpstr>A coffee table, a side table, a bedside table, a writing table</vt:lpstr>
      <vt:lpstr>A wall unit, a TV stand, a chest of drawers, a wardrobe, a shelf, a bookcase</vt:lpstr>
      <vt:lpstr>Curtains = drapers, shades = blinds</vt:lpstr>
      <vt:lpstr>A carpet, a rug, a mat</vt:lpstr>
      <vt:lpstr>A single bed, a double bed, a twin bed, a futon, a four-poster, a bunk bed</vt:lpstr>
      <vt:lpstr>A kitchen unit, a cupboard = a cabinet</vt:lpstr>
      <vt:lpstr>Crockery (plates, bowls), a pot</vt:lpstr>
      <vt:lpstr>A pan, a saucepan, a frying pan, a casserole, a baking (roasting) tin</vt:lpstr>
      <vt:lpstr>A blender, a food processor, a toaster, a microwave oven, a cooker</vt:lpstr>
      <vt:lpstr>Cutlery (knives, forks, spoons)</vt:lpstr>
      <vt:lpstr>A tin opener, a corkscrew, a potato peeler, a rolling pin</vt:lpstr>
      <vt:lpstr>A shower, a bath, a soap dish, a sponge</vt:lpstr>
      <vt:lpstr>Toilet seat, flush, brush, air freshener</vt:lpstr>
      <vt:lpstr>Wash basin, a faucet (a tap), a plug, a drain</vt:lpstr>
      <vt:lpstr>Презентация PowerPoint</vt:lpstr>
      <vt:lpstr>To be a home bird</vt:lpstr>
      <vt:lpstr>Home sweet home</vt:lpstr>
      <vt:lpstr>East or West, home is best</vt:lpstr>
      <vt:lpstr>There is no place like home</vt:lpstr>
      <vt:lpstr>My home is my castle</vt:lpstr>
      <vt:lpstr>Make oneself at home</vt:lpstr>
      <vt:lpstr>To keep the house</vt:lpstr>
      <vt:lpstr>Apple-pie order</vt:lpstr>
      <vt:lpstr>To live under the same roof</vt:lpstr>
      <vt:lpstr>Not enough room to swing a cat</vt:lpstr>
      <vt:lpstr>To live cooped up</vt:lpstr>
      <vt:lpstr>To have a roof over head</vt:lpstr>
      <vt:lpstr>To be homesick</vt:lpstr>
      <vt:lpstr>Презентация PowerPoint</vt:lpstr>
      <vt:lpstr>cozy</vt:lpstr>
      <vt:lpstr>ancient</vt:lpstr>
      <vt:lpstr>spacious</vt:lpstr>
      <vt:lpstr>compact</vt:lpstr>
      <vt:lpstr>convenient</vt:lpstr>
      <vt:lpstr>cheap</vt:lpstr>
      <vt:lpstr>expensive</vt:lpstr>
      <vt:lpstr>huge</vt:lpstr>
      <vt:lpstr>plain</vt:lpstr>
      <vt:lpstr>exotic</vt:lpstr>
      <vt:lpstr>charming</vt:lpstr>
      <vt:lpstr>sparkling</vt:lpstr>
      <vt:lpstr>oversized</vt:lpstr>
      <vt:lpstr>magnificent</vt:lpstr>
      <vt:lpstr>upscale</vt:lpstr>
      <vt:lpstr>fabulous</vt:lpstr>
      <vt:lpstr>stunning</vt:lpstr>
      <vt:lpstr>Презентация PowerPoint</vt:lpstr>
      <vt:lpstr>To sweep – a sweeper</vt:lpstr>
      <vt:lpstr>To dust – a duster</vt:lpstr>
      <vt:lpstr>To mop – a mop</vt:lpstr>
      <vt:lpstr>To fix – a fixer</vt:lpstr>
      <vt:lpstr>To do laundry – laundry bag</vt:lpstr>
      <vt:lpstr>To wash – washing machine, dishwasher, car washer</vt:lpstr>
      <vt:lpstr>To clean – a cleaner</vt:lpstr>
      <vt:lpstr>To dry – a clothes dryer, a hair dryer</vt:lpstr>
      <vt:lpstr>To polish – nail polish, a polisher, polishing cloth</vt:lpstr>
      <vt:lpstr>To scrub – a scrub brush </vt:lpstr>
      <vt:lpstr>To vacuum – a vacuum cleaner</vt:lpstr>
      <vt:lpstr>To throw out garbage/ waste/ litter – a garbage/ waste/ litter bin</vt:lpstr>
      <vt:lpstr>To water – a watering can</vt:lpstr>
      <vt:lpstr>To shovel – a shovel</vt:lpstr>
      <vt:lpstr>To rake - a rake</vt:lpstr>
      <vt:lpstr>To mow – a lawnmower</vt:lpstr>
      <vt:lpstr>To iron – an iron</vt:lpstr>
      <vt:lpstr>To feed – a feeder</vt:lpstr>
      <vt:lpstr>To set up a table – to clean up</vt:lpstr>
      <vt:lpstr>To hang - hangers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63</cp:revision>
  <dcterms:created xsi:type="dcterms:W3CDTF">2013-01-02T09:46:48Z</dcterms:created>
  <dcterms:modified xsi:type="dcterms:W3CDTF">2013-02-03T17:06:29Z</dcterms:modified>
</cp:coreProperties>
</file>