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920879" cy="2160239"/>
          </a:xfrm>
        </p:spPr>
        <p:txBody>
          <a:bodyPr/>
          <a:lstStyle/>
          <a:p>
            <a:r>
              <a:rPr lang="uk-UA" sz="7200" dirty="0" err="1" smtClean="0"/>
              <a:t>Іполіто</a:t>
            </a:r>
            <a:r>
              <a:rPr lang="uk-UA" sz="7200" dirty="0" smtClean="0"/>
              <a:t> </a:t>
            </a:r>
            <a:r>
              <a:rPr lang="uk-UA" sz="7200" dirty="0" err="1" smtClean="0"/>
              <a:t>Ірігоєн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502871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1484784"/>
            <a:ext cx="3744415" cy="4824536"/>
          </a:xfrm>
        </p:spPr>
        <p:txBody>
          <a:bodyPr>
            <a:normAutofit/>
          </a:bodyPr>
          <a:lstStyle/>
          <a:p>
            <a:r>
              <a:rPr lang="vi-VN" sz="2000" dirty="0" smtClean="0"/>
              <a:t>Хуан Іполіто </a:t>
            </a:r>
            <a:r>
              <a:rPr lang="vi-VN" sz="2000" dirty="0"/>
              <a:t>дель </a:t>
            </a:r>
            <a:r>
              <a:rPr lang="vi-VN" sz="2000" dirty="0" smtClean="0"/>
              <a:t>Саградо </a:t>
            </a:r>
            <a:r>
              <a:rPr lang="vi-VN" sz="2000" dirty="0"/>
              <a:t>Корасон де </a:t>
            </a:r>
            <a:r>
              <a:rPr lang="vi-VN" sz="2000" dirty="0" smtClean="0"/>
              <a:t>Хесус Іріґоєн Але</a:t>
            </a:r>
            <a:r>
              <a:rPr lang="uk-UA" sz="2000" dirty="0" smtClean="0"/>
              <a:t> (12 липня 1852р. – 3 липня 1933р.)- </a:t>
            </a:r>
            <a:r>
              <a:rPr lang="ru-RU" sz="2000" dirty="0" err="1" smtClean="0"/>
              <a:t>аргентинський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політик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двічі</a:t>
            </a:r>
            <a:r>
              <a:rPr lang="ru-RU" sz="2000" dirty="0"/>
              <a:t> </a:t>
            </a:r>
            <a:r>
              <a:rPr lang="ru-RU" sz="2000" dirty="0" err="1"/>
              <a:t>займав</a:t>
            </a:r>
            <a:r>
              <a:rPr lang="ru-RU" sz="2000" dirty="0"/>
              <a:t> посаду президента </a:t>
            </a:r>
            <a:r>
              <a:rPr lang="ru-RU" sz="2000" dirty="0" err="1"/>
              <a:t>Аргентини</a:t>
            </a:r>
            <a:r>
              <a:rPr lang="ru-RU" sz="2000" dirty="0"/>
              <a:t> (в 1916 — 1922 та </a:t>
            </a:r>
            <a:r>
              <a:rPr lang="ru-RU" sz="2000" dirty="0" err="1"/>
              <a:t>знову</a:t>
            </a:r>
            <a:r>
              <a:rPr lang="ru-RU" sz="2000" dirty="0"/>
              <a:t> в 1928 — 1930 роках).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правління</a:t>
            </a:r>
            <a:r>
              <a:rPr lang="ru-RU" sz="2000" dirty="0"/>
              <a:t> Аргентина </a:t>
            </a:r>
            <a:r>
              <a:rPr lang="ru-RU" sz="2000" dirty="0" err="1"/>
              <a:t>досягла</a:t>
            </a:r>
            <a:r>
              <a:rPr lang="ru-RU" sz="2000" dirty="0"/>
              <a:t> максимального </a:t>
            </a:r>
            <a:r>
              <a:rPr lang="ru-RU" sz="2000" dirty="0" err="1"/>
              <a:t>політичного</a:t>
            </a:r>
            <a:r>
              <a:rPr lang="ru-RU" sz="2000" dirty="0"/>
              <a:t> та </a:t>
            </a:r>
            <a:r>
              <a:rPr lang="ru-RU" sz="2000" dirty="0" err="1"/>
              <a:t>економічного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в </a:t>
            </a:r>
            <a:r>
              <a:rPr lang="ru-RU" sz="2000" dirty="0" err="1"/>
              <a:t>історії</a:t>
            </a:r>
            <a:r>
              <a:rPr lang="ru-RU" sz="2000" dirty="0"/>
              <a:t>, в 1929 </a:t>
            </a:r>
            <a:r>
              <a:rPr lang="ru-RU" sz="2000" dirty="0" err="1"/>
              <a:t>році</a:t>
            </a:r>
            <a:r>
              <a:rPr lang="ru-RU" sz="2000" dirty="0"/>
              <a:t> вона </a:t>
            </a:r>
            <a:r>
              <a:rPr lang="ru-RU" sz="2000" dirty="0" err="1"/>
              <a:t>займала</a:t>
            </a:r>
            <a:r>
              <a:rPr lang="ru-RU" sz="2000" dirty="0"/>
              <a:t> 4-те </a:t>
            </a:r>
            <a:r>
              <a:rPr lang="ru-RU" sz="2000" dirty="0" err="1"/>
              <a:t>місце</a:t>
            </a:r>
            <a:r>
              <a:rPr lang="ru-RU" sz="2000" dirty="0"/>
              <a:t> за ВВП у </a:t>
            </a:r>
            <a:r>
              <a:rPr lang="ru-RU" sz="2000" dirty="0" err="1"/>
              <a:t>світі</a:t>
            </a:r>
            <a:r>
              <a:rPr lang="ru-RU" sz="20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Життєвий шлях </a:t>
            </a:r>
            <a:r>
              <a:rPr lang="uk-UA" dirty="0" smtClean="0"/>
              <a:t>:</a:t>
            </a:r>
            <a:endParaRPr lang="ru-RU" dirty="0"/>
          </a:p>
        </p:txBody>
      </p:sp>
      <p:pic>
        <p:nvPicPr>
          <p:cNvPr id="1026" name="Picture 2" descr="C:\Users\Киця\Desktop\Hipólito_Yrigoy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3"/>
            <a:ext cx="3732698" cy="4665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91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80728"/>
            <a:ext cx="4104456" cy="4968552"/>
          </a:xfrm>
        </p:spPr>
        <p:txBody>
          <a:bodyPr>
            <a:normAutofit/>
          </a:bodyPr>
          <a:lstStyle/>
          <a:p>
            <a:r>
              <a:rPr lang="ru-RU" sz="2200" dirty="0" err="1"/>
              <a:t>Ірігойен</a:t>
            </a:r>
            <a:r>
              <a:rPr lang="ru-RU" sz="2200" dirty="0"/>
              <a:t> </a:t>
            </a:r>
            <a:r>
              <a:rPr lang="ru-RU" sz="2200" dirty="0" err="1"/>
              <a:t>був</a:t>
            </a:r>
            <a:r>
              <a:rPr lang="ru-RU" sz="2200" dirty="0"/>
              <a:t> </a:t>
            </a:r>
            <a:r>
              <a:rPr lang="ru-RU" sz="2200" dirty="0" err="1"/>
              <a:t>відомий</a:t>
            </a:r>
            <a:r>
              <a:rPr lang="ru-RU" sz="2200" dirty="0"/>
              <a:t> як «</a:t>
            </a:r>
            <a:r>
              <a:rPr lang="en-US" sz="2200" dirty="0"/>
              <a:t>el </a:t>
            </a:r>
            <a:r>
              <a:rPr lang="en-US" sz="2200" dirty="0" err="1"/>
              <a:t>peludo</a:t>
            </a:r>
            <a:r>
              <a:rPr lang="en-US" sz="2200" dirty="0"/>
              <a:t>» (</a:t>
            </a:r>
            <a:r>
              <a:rPr lang="ru-RU" sz="2200" dirty="0" err="1"/>
              <a:t>волосатий</a:t>
            </a:r>
            <a:r>
              <a:rPr lang="ru-RU" sz="2200" dirty="0"/>
              <a:t> </a:t>
            </a:r>
            <a:r>
              <a:rPr lang="ru-RU" sz="2200" dirty="0" err="1"/>
              <a:t>броненосець</a:t>
            </a:r>
            <a:r>
              <a:rPr lang="ru-RU" sz="2200" dirty="0"/>
              <a:t>) у </a:t>
            </a:r>
            <a:r>
              <a:rPr lang="ru-RU" sz="2200" dirty="0" err="1"/>
              <a:t>зв'язку</a:t>
            </a:r>
            <a:r>
              <a:rPr lang="ru-RU" sz="2200" dirty="0"/>
              <a:t> з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інтровертним</a:t>
            </a:r>
            <a:r>
              <a:rPr lang="ru-RU" sz="2200" dirty="0"/>
              <a:t> характером і </a:t>
            </a:r>
            <a:r>
              <a:rPr lang="ru-RU" sz="2200" dirty="0" err="1"/>
              <a:t>відраза</a:t>
            </a:r>
            <a:r>
              <a:rPr lang="ru-RU" sz="2200" dirty="0"/>
              <a:t> до </a:t>
            </a:r>
            <a:r>
              <a:rPr lang="ru-RU" sz="2200" dirty="0" err="1"/>
              <a:t>появам</a:t>
            </a:r>
            <a:r>
              <a:rPr lang="ru-RU" sz="2200" dirty="0"/>
              <a:t> на </a:t>
            </a:r>
            <a:r>
              <a:rPr lang="ru-RU" sz="2200" dirty="0" err="1"/>
              <a:t>публіці</a:t>
            </a:r>
            <a:r>
              <a:rPr lang="ru-RU" sz="2200" dirty="0"/>
              <a:t>.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самогубства</a:t>
            </a:r>
            <a:r>
              <a:rPr lang="ru-RU" sz="2200" dirty="0"/>
              <a:t> </a:t>
            </a:r>
            <a:r>
              <a:rPr lang="ru-RU" sz="2200" dirty="0" err="1"/>
              <a:t>Алема</a:t>
            </a:r>
            <a:r>
              <a:rPr lang="ru-RU" sz="2200" dirty="0"/>
              <a:t> в 1896 </a:t>
            </a:r>
            <a:r>
              <a:rPr lang="ru-RU" sz="2200" dirty="0" err="1"/>
              <a:t>році</a:t>
            </a:r>
            <a:r>
              <a:rPr lang="ru-RU" sz="2200" dirty="0"/>
              <a:t>, </a:t>
            </a:r>
            <a:r>
              <a:rPr lang="ru-RU" sz="2200" dirty="0" err="1"/>
              <a:t>Іполіто</a:t>
            </a:r>
            <a:r>
              <a:rPr lang="ru-RU" sz="2200" dirty="0"/>
              <a:t> </a:t>
            </a:r>
            <a:r>
              <a:rPr lang="ru-RU" sz="2200" dirty="0" err="1"/>
              <a:t>Ірігойен</a:t>
            </a:r>
            <a:r>
              <a:rPr lang="ru-RU" sz="2200" dirty="0"/>
              <a:t> став </a:t>
            </a:r>
            <a:r>
              <a:rPr lang="ru-RU" sz="2200" dirty="0" err="1"/>
              <a:t>єдиним</a:t>
            </a:r>
            <a:r>
              <a:rPr lang="ru-RU" sz="2200" dirty="0"/>
              <a:t> </a:t>
            </a:r>
            <a:r>
              <a:rPr lang="ru-RU" sz="2200" dirty="0" err="1"/>
              <a:t>керівником</a:t>
            </a:r>
            <a:r>
              <a:rPr lang="ru-RU" sz="2200" dirty="0"/>
              <a:t> </a:t>
            </a:r>
            <a:r>
              <a:rPr lang="ru-RU" sz="2200" dirty="0" err="1"/>
              <a:t>Цивільного</a:t>
            </a:r>
            <a:r>
              <a:rPr lang="ru-RU" sz="2200" dirty="0"/>
              <a:t> радикального союзу. </a:t>
            </a:r>
            <a:r>
              <a:rPr lang="ru-RU" sz="2200" dirty="0" err="1"/>
              <a:t>Громадянський</a:t>
            </a:r>
            <a:r>
              <a:rPr lang="ru-RU" sz="2200" dirty="0"/>
              <a:t> </a:t>
            </a:r>
            <a:r>
              <a:rPr lang="ru-RU" sz="2200" dirty="0" err="1"/>
              <a:t>радикальний</a:t>
            </a:r>
            <a:r>
              <a:rPr lang="ru-RU" sz="2200" dirty="0"/>
              <a:t> союз </a:t>
            </a:r>
            <a:r>
              <a:rPr lang="ru-RU" sz="2200" dirty="0" err="1"/>
              <a:t>брався</a:t>
            </a:r>
            <a:r>
              <a:rPr lang="ru-RU" sz="2200" dirty="0"/>
              <a:t> за </a:t>
            </a:r>
            <a:r>
              <a:rPr lang="ru-RU" sz="2200" dirty="0" err="1"/>
              <a:t>зброю</a:t>
            </a:r>
            <a:r>
              <a:rPr lang="ru-RU" sz="2200" dirty="0"/>
              <a:t> в 1893 </a:t>
            </a:r>
            <a:r>
              <a:rPr lang="ru-RU" sz="2200" dirty="0" err="1"/>
              <a:t>році</a:t>
            </a:r>
            <a:r>
              <a:rPr lang="ru-RU" sz="2200" dirty="0"/>
              <a:t> і </a:t>
            </a:r>
            <a:r>
              <a:rPr lang="ru-RU" sz="2200" dirty="0" err="1"/>
              <a:t>знову</a:t>
            </a:r>
            <a:r>
              <a:rPr lang="ru-RU" sz="2200" dirty="0"/>
              <a:t> в 1905 </a:t>
            </a:r>
            <a:r>
              <a:rPr lang="ru-RU" sz="2200" dirty="0" err="1"/>
              <a:t>році</a:t>
            </a:r>
            <a:r>
              <a:rPr lang="ru-RU" sz="2200" dirty="0"/>
              <a:t>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uk-UA" dirty="0" smtClean="0"/>
              <a:t>Політична діяльність:</a:t>
            </a:r>
            <a:endParaRPr lang="ru-RU" dirty="0"/>
          </a:p>
        </p:txBody>
      </p:sp>
      <p:pic>
        <p:nvPicPr>
          <p:cNvPr id="2050" name="Picture 2" descr="C:\Users\Киця\Desktop\da0e283d7cc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2" y="1342260"/>
            <a:ext cx="45720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17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2376264"/>
          </a:xfrm>
        </p:spPr>
        <p:txBody>
          <a:bodyPr>
            <a:normAutofit fontScale="92500"/>
          </a:bodyPr>
          <a:lstStyle/>
          <a:p>
            <a:r>
              <a:rPr lang="ru-RU" sz="2400" dirty="0" err="1"/>
              <a:t>Пізніше</a:t>
            </a:r>
            <a:r>
              <a:rPr lang="ru-RU" sz="2400" dirty="0"/>
              <a:t>, </a:t>
            </a:r>
            <a:r>
              <a:rPr lang="ru-RU" sz="2400" dirty="0" err="1"/>
              <a:t>Ірігойен</a:t>
            </a:r>
            <a:r>
              <a:rPr lang="ru-RU" sz="2400" dirty="0"/>
              <a:t> </a:t>
            </a:r>
            <a:r>
              <a:rPr lang="ru-RU" sz="2400" dirty="0" err="1"/>
              <a:t>прийняв</a:t>
            </a:r>
            <a:r>
              <a:rPr lang="ru-RU" sz="2400" dirty="0"/>
              <a:t> </a:t>
            </a:r>
            <a:r>
              <a:rPr lang="ru-RU" sz="2400" dirty="0" err="1"/>
              <a:t>політику</a:t>
            </a:r>
            <a:r>
              <a:rPr lang="ru-RU" sz="2400" dirty="0"/>
              <a:t> </a:t>
            </a:r>
            <a:r>
              <a:rPr lang="ru-RU" sz="2400" dirty="0" err="1"/>
              <a:t>ненасильства</a:t>
            </a:r>
            <a:r>
              <a:rPr lang="ru-RU" sz="2400" dirty="0"/>
              <a:t>, </a:t>
            </a:r>
            <a:r>
              <a:rPr lang="ru-RU" sz="2400" dirty="0" err="1"/>
              <a:t>обравши</a:t>
            </a:r>
            <a:r>
              <a:rPr lang="ru-RU" sz="2400" dirty="0"/>
              <a:t> тактику бойкоту </a:t>
            </a:r>
            <a:r>
              <a:rPr lang="ru-RU" sz="2400" dirty="0" err="1"/>
              <a:t>виборів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і </a:t>
            </a:r>
            <a:r>
              <a:rPr lang="ru-RU" sz="2400" dirty="0" err="1"/>
              <a:t>тривало</a:t>
            </a:r>
            <a:r>
              <a:rPr lang="ru-RU" sz="2400" dirty="0"/>
              <a:t> аж до 1912 року, коли президент Роке </a:t>
            </a:r>
            <a:r>
              <a:rPr lang="ru-RU" sz="2400" dirty="0" err="1"/>
              <a:t>Саєнс</a:t>
            </a:r>
            <a:r>
              <a:rPr lang="ru-RU" sz="2400" dirty="0"/>
              <a:t> Пенья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змушений</a:t>
            </a:r>
            <a:r>
              <a:rPr lang="ru-RU" sz="2400" dirty="0"/>
              <a:t> </a:t>
            </a:r>
            <a:r>
              <a:rPr lang="ru-RU" sz="2400" dirty="0" err="1"/>
              <a:t>погодитися</a:t>
            </a:r>
            <a:r>
              <a:rPr lang="ru-RU" sz="2400" dirty="0"/>
              <a:t> на </a:t>
            </a:r>
            <a:r>
              <a:rPr lang="ru-RU" sz="2400" dirty="0" err="1"/>
              <a:t>прийняття</a:t>
            </a:r>
            <a:r>
              <a:rPr lang="ru-RU" sz="2400" dirty="0"/>
              <a:t> закону ,</a:t>
            </a:r>
            <a:r>
              <a:rPr lang="ru-RU" sz="2400" dirty="0" smtClean="0"/>
              <a:t> </a:t>
            </a:r>
            <a:r>
              <a:rPr lang="ru-RU" sz="2400" dirty="0" err="1"/>
              <a:t>що</a:t>
            </a:r>
            <a:r>
              <a:rPr lang="ru-RU" sz="2400" dirty="0"/>
              <a:t> затвердив </a:t>
            </a:r>
            <a:r>
              <a:rPr lang="ru-RU" sz="2400" dirty="0" err="1"/>
              <a:t>таємне</a:t>
            </a:r>
            <a:r>
              <a:rPr lang="ru-RU" sz="2400" dirty="0"/>
              <a:t>, </a:t>
            </a:r>
            <a:r>
              <a:rPr lang="ru-RU" sz="2400" dirty="0" err="1"/>
              <a:t>загальне</a:t>
            </a:r>
            <a:r>
              <a:rPr lang="ru-RU" sz="2400" dirty="0"/>
              <a:t> і </a:t>
            </a:r>
            <a:r>
              <a:rPr lang="ru-RU" sz="2400" dirty="0" err="1"/>
              <a:t>обов'язкове</a:t>
            </a:r>
            <a:r>
              <a:rPr lang="ru-RU" sz="2400" dirty="0"/>
              <a:t> </a:t>
            </a:r>
            <a:r>
              <a:rPr lang="ru-RU" sz="2400" dirty="0" err="1"/>
              <a:t>виборче</a:t>
            </a:r>
            <a:r>
              <a:rPr lang="ru-RU" sz="2400" dirty="0"/>
              <a:t> право для </a:t>
            </a:r>
            <a:r>
              <a:rPr lang="ru-RU" sz="2400" dirty="0" err="1"/>
              <a:t>чоловіків</a:t>
            </a:r>
            <a:r>
              <a:rPr lang="ru-RU" sz="2400" dirty="0"/>
              <a:t>. </a:t>
            </a:r>
            <a:r>
              <a:rPr lang="ru-RU" sz="2400" dirty="0" err="1" smtClean="0"/>
              <a:t>Внаслідок</a:t>
            </a:r>
            <a:r>
              <a:rPr lang="ru-RU" sz="2400" dirty="0" smtClean="0"/>
              <a:t>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Ірігоєн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обраний</a:t>
            </a:r>
            <a:r>
              <a:rPr lang="ru-RU" sz="2400" dirty="0" smtClean="0"/>
              <a:t> президентом.</a:t>
            </a:r>
          </a:p>
          <a:p>
            <a:endParaRPr lang="ru-RU" dirty="0"/>
          </a:p>
        </p:txBody>
      </p:sp>
      <p:sp>
        <p:nvSpPr>
          <p:cNvPr id="4" name="AutoShape 2" descr="http://s019.radikal.ru/i629/1204/88/bdd54247621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Киця\Desktop\bdd5424762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76" y="2616521"/>
            <a:ext cx="5832648" cy="3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23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4114800" cy="5184576"/>
          </a:xfrm>
        </p:spPr>
        <p:txBody>
          <a:bodyPr>
            <a:normAutofit/>
          </a:bodyPr>
          <a:lstStyle/>
          <a:p>
            <a:r>
              <a:rPr lang="ru-RU" sz="2200" dirty="0" err="1"/>
              <a:t>Під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керівництвом</a:t>
            </a:r>
            <a:r>
              <a:rPr lang="ru-RU" sz="2200" dirty="0"/>
              <a:t> Аргентина не стала </a:t>
            </a:r>
            <a:r>
              <a:rPr lang="ru-RU" sz="2200" dirty="0" err="1"/>
              <a:t>втручатися</a:t>
            </a:r>
            <a:r>
              <a:rPr lang="ru-RU" sz="2200" dirty="0"/>
              <a:t> в </a:t>
            </a:r>
            <a:r>
              <a:rPr lang="ru-RU" sz="2200" dirty="0" smtClean="0"/>
              <a:t>Першу</a:t>
            </a:r>
            <a:r>
              <a:rPr lang="en-US" sz="2200" dirty="0" smtClean="0"/>
              <a:t> c</a:t>
            </a:r>
            <a:r>
              <a:rPr lang="ru-RU" sz="2200" dirty="0" err="1" smtClean="0"/>
              <a:t>вітову</a:t>
            </a:r>
            <a:r>
              <a:rPr lang="ru-RU" sz="2200" dirty="0" smtClean="0"/>
              <a:t> </a:t>
            </a:r>
            <a:r>
              <a:rPr lang="ru-RU" sz="2200" dirty="0" err="1"/>
              <a:t>війну</a:t>
            </a:r>
            <a:r>
              <a:rPr lang="ru-RU" sz="2200" dirty="0"/>
              <a:t> і </a:t>
            </a:r>
            <a:r>
              <a:rPr lang="ru-RU" sz="2200" dirty="0" err="1"/>
              <a:t>збагатилася</a:t>
            </a:r>
            <a:r>
              <a:rPr lang="ru-RU" sz="2200" dirty="0"/>
              <a:t> на </a:t>
            </a:r>
            <a:r>
              <a:rPr lang="ru-RU" sz="2200" dirty="0" err="1"/>
              <a:t>торгівлі</a:t>
            </a:r>
            <a:r>
              <a:rPr lang="ru-RU" sz="2200" dirty="0"/>
              <a:t> продуктами </a:t>
            </a:r>
            <a:r>
              <a:rPr lang="ru-RU" sz="2200" dirty="0" err="1"/>
              <a:t>сільського</a:t>
            </a:r>
            <a:r>
              <a:rPr lang="ru-RU" sz="2200" dirty="0"/>
              <a:t> </a:t>
            </a:r>
            <a:r>
              <a:rPr lang="ru-RU" sz="2200" dirty="0" err="1"/>
              <a:t>господарства</a:t>
            </a:r>
            <a:r>
              <a:rPr lang="ru-RU" sz="2200" dirty="0"/>
              <a:t> - основою </a:t>
            </a:r>
            <a:r>
              <a:rPr lang="ru-RU" sz="2200" dirty="0" err="1"/>
              <a:t>свого</a:t>
            </a:r>
            <a:r>
              <a:rPr lang="ru-RU" sz="2200" dirty="0"/>
              <a:t> </a:t>
            </a:r>
            <a:r>
              <a:rPr lang="ru-RU" sz="2200" dirty="0" err="1"/>
              <a:t>експорту</a:t>
            </a:r>
            <a:r>
              <a:rPr lang="ru-RU" sz="2200" dirty="0"/>
              <a:t>. В </a:t>
            </a:r>
            <a:r>
              <a:rPr lang="ru-RU" sz="2200" dirty="0" err="1"/>
              <a:t>період</a:t>
            </a:r>
            <a:r>
              <a:rPr lang="ru-RU" sz="2200" dirty="0"/>
              <a:t>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правління</a:t>
            </a:r>
            <a:r>
              <a:rPr lang="ru-RU" sz="2200" dirty="0"/>
              <a:t> </a:t>
            </a:r>
            <a:r>
              <a:rPr lang="ru-RU" sz="2200" dirty="0" err="1"/>
              <a:t>приділялася</a:t>
            </a:r>
            <a:r>
              <a:rPr lang="ru-RU" sz="2200" dirty="0"/>
              <a:t> велика </a:t>
            </a:r>
            <a:r>
              <a:rPr lang="ru-RU" sz="2200" dirty="0" err="1"/>
              <a:t>увага</a:t>
            </a:r>
            <a:r>
              <a:rPr lang="ru-RU" sz="2200" dirty="0"/>
              <a:t> </a:t>
            </a:r>
            <a:r>
              <a:rPr lang="ru-RU" sz="2200" dirty="0" err="1"/>
              <a:t>розвитку</a:t>
            </a:r>
            <a:r>
              <a:rPr lang="ru-RU" sz="2200" dirty="0"/>
              <a:t> </a:t>
            </a:r>
            <a:r>
              <a:rPr lang="ru-RU" sz="2200" dirty="0" err="1"/>
              <a:t>освіти</a:t>
            </a:r>
            <a:r>
              <a:rPr lang="ru-RU" sz="2200" dirty="0"/>
              <a:t> та </a:t>
            </a:r>
            <a:r>
              <a:rPr lang="ru-RU" sz="2200" dirty="0" err="1"/>
              <a:t>соціального</a:t>
            </a:r>
            <a:r>
              <a:rPr lang="ru-RU" sz="2200" dirty="0"/>
              <a:t> </a:t>
            </a:r>
            <a:r>
              <a:rPr lang="ru-RU" sz="2200" dirty="0" err="1"/>
              <a:t>забезпечення</a:t>
            </a:r>
            <a:r>
              <a:rPr lang="ru-RU" sz="2200" dirty="0"/>
              <a:t>. </a:t>
            </a:r>
            <a:r>
              <a:rPr lang="ru-RU" sz="2200" dirty="0" err="1"/>
              <a:t>Щедрі</a:t>
            </a:r>
            <a:r>
              <a:rPr lang="ru-RU" sz="2200" dirty="0"/>
              <a:t> </a:t>
            </a:r>
            <a:r>
              <a:rPr lang="ru-RU" sz="2200" dirty="0" err="1"/>
              <a:t>кредити</a:t>
            </a:r>
            <a:r>
              <a:rPr lang="ru-RU" sz="2200" dirty="0"/>
              <a:t> і </a:t>
            </a:r>
            <a:r>
              <a:rPr lang="ru-RU" sz="2200" dirty="0" err="1"/>
              <a:t>субсидії</a:t>
            </a:r>
            <a:r>
              <a:rPr lang="ru-RU" sz="2200" dirty="0"/>
              <a:t> </a:t>
            </a:r>
            <a:r>
              <a:rPr lang="ru-RU" sz="2200" dirty="0" err="1"/>
              <a:t>були</a:t>
            </a:r>
            <a:r>
              <a:rPr lang="ru-RU" sz="2200" dirty="0"/>
              <a:t> </a:t>
            </a:r>
            <a:r>
              <a:rPr lang="ru-RU" sz="2200" dirty="0" err="1"/>
              <a:t>спрямовані</a:t>
            </a:r>
            <a:r>
              <a:rPr lang="ru-RU" sz="2200" dirty="0"/>
              <a:t> </a:t>
            </a:r>
            <a:r>
              <a:rPr lang="ru-RU" sz="2200" dirty="0" err="1"/>
              <a:t>дрібним</a:t>
            </a:r>
            <a:r>
              <a:rPr lang="ru-RU" sz="2200" dirty="0"/>
              <a:t> </a:t>
            </a:r>
            <a:r>
              <a:rPr lang="ru-RU" sz="2200" dirty="0" smtClean="0"/>
              <a:t>фермерам.</a:t>
            </a:r>
            <a:endParaRPr lang="ru-RU" sz="2200" dirty="0"/>
          </a:p>
        </p:txBody>
      </p:sp>
      <p:pic>
        <p:nvPicPr>
          <p:cNvPr id="4098" name="Picture 2" descr="C:\Users\Киця\Desktop\da0ede812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711333" cy="473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1905000"/>
          </a:xfrm>
        </p:spPr>
        <p:txBody>
          <a:bodyPr>
            <a:normAutofit/>
          </a:bodyPr>
          <a:lstStyle/>
          <a:p>
            <a:r>
              <a:rPr lang="uk-UA" sz="2200" dirty="0" smtClean="0"/>
              <a:t>В 1922р. </a:t>
            </a:r>
            <a:r>
              <a:rPr lang="uk-UA" sz="2200" dirty="0"/>
              <a:t>м</a:t>
            </a:r>
            <a:r>
              <a:rPr lang="uk-UA" sz="2200" dirty="0" smtClean="0"/>
              <a:t>ісце президента посів однопартієць </a:t>
            </a:r>
            <a:r>
              <a:rPr lang="ru-RU" sz="2200" dirty="0" err="1"/>
              <a:t>Марсело</a:t>
            </a:r>
            <a:r>
              <a:rPr lang="ru-RU" sz="2200" dirty="0"/>
              <a:t> Торквато де </a:t>
            </a:r>
            <a:r>
              <a:rPr lang="ru-RU" sz="2200" dirty="0" err="1" smtClean="0"/>
              <a:t>Альвеар</a:t>
            </a:r>
            <a:r>
              <a:rPr lang="ru-RU" sz="2200" dirty="0" smtClean="0"/>
              <a:t>. </a:t>
            </a:r>
            <a:r>
              <a:rPr lang="ru-RU" sz="2200" dirty="0" err="1" smtClean="0"/>
              <a:t>Проте</a:t>
            </a:r>
            <a:r>
              <a:rPr lang="ru-RU" sz="2200" dirty="0" smtClean="0"/>
              <a:t> в 1928р.  народ </a:t>
            </a:r>
            <a:r>
              <a:rPr lang="ru-RU" sz="2200" dirty="0" err="1" smtClean="0"/>
              <a:t>знову</a:t>
            </a:r>
            <a:r>
              <a:rPr lang="ru-RU" sz="2200" dirty="0" smtClean="0"/>
              <a:t> </a:t>
            </a:r>
            <a:r>
              <a:rPr lang="ru-RU" sz="2200" dirty="0" err="1" smtClean="0"/>
              <a:t>обрав</a:t>
            </a:r>
            <a:r>
              <a:rPr lang="ru-RU" sz="2200" dirty="0" smtClean="0"/>
              <a:t> головою </a:t>
            </a:r>
            <a:r>
              <a:rPr lang="ru-RU" sz="2200" dirty="0" err="1" smtClean="0"/>
              <a:t>держави</a:t>
            </a:r>
            <a:r>
              <a:rPr lang="ru-RU" sz="2200" dirty="0" smtClean="0"/>
              <a:t> </a:t>
            </a:r>
            <a:r>
              <a:rPr lang="ru-RU" sz="2200" dirty="0" err="1" smtClean="0"/>
              <a:t>Іполіто</a:t>
            </a:r>
            <a:r>
              <a:rPr lang="ru-RU" sz="2200" dirty="0" smtClean="0"/>
              <a:t> </a:t>
            </a:r>
            <a:r>
              <a:rPr lang="ru-RU" sz="2200" dirty="0" err="1" smtClean="0"/>
              <a:t>Іригоєна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5122" name="Picture 2" descr="C:\Users\Киця\Desktop\aa05cb3e3b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192688" cy="434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7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764704"/>
            <a:ext cx="8229600" cy="4572000"/>
          </a:xfrm>
        </p:spPr>
        <p:txBody>
          <a:bodyPr>
            <a:normAutofit/>
          </a:bodyPr>
          <a:lstStyle/>
          <a:p>
            <a:r>
              <a:rPr lang="ru-RU" sz="2200" dirty="0"/>
              <a:t>В 1929 </a:t>
            </a:r>
            <a:r>
              <a:rPr lang="ru-RU" sz="2200" dirty="0" err="1"/>
              <a:t>році</a:t>
            </a:r>
            <a:r>
              <a:rPr lang="ru-RU" sz="2200" dirty="0"/>
              <a:t> </a:t>
            </a:r>
            <a:r>
              <a:rPr lang="ru-RU" sz="2200" dirty="0" err="1" smtClean="0"/>
              <a:t>розпоча</a:t>
            </a:r>
            <a:r>
              <a:rPr lang="uk-UA" sz="2200" dirty="0" smtClean="0"/>
              <a:t>вся період </a:t>
            </a:r>
            <a:r>
              <a:rPr lang="ru-RU" sz="2200" dirty="0" err="1" smtClean="0"/>
              <a:t>Великої</a:t>
            </a:r>
            <a:r>
              <a:rPr lang="ru-RU" sz="2200" dirty="0" smtClean="0"/>
              <a:t> </a:t>
            </a:r>
            <a:r>
              <a:rPr lang="ru-RU" sz="2200" dirty="0" err="1" smtClean="0"/>
              <a:t>депресії</a:t>
            </a:r>
            <a:r>
              <a:rPr lang="ru-RU" sz="2200" dirty="0" smtClean="0"/>
              <a:t>, </a:t>
            </a:r>
            <a:r>
              <a:rPr lang="ru-RU" sz="2200" dirty="0" err="1" smtClean="0"/>
              <a:t>який</a:t>
            </a:r>
            <a:r>
              <a:rPr lang="ru-RU" sz="2200" dirty="0" smtClean="0"/>
              <a:t> </a:t>
            </a:r>
            <a:r>
              <a:rPr lang="ru-RU" sz="2200" dirty="0" err="1" smtClean="0"/>
              <a:t>значно</a:t>
            </a:r>
            <a:r>
              <a:rPr lang="ru-RU" sz="2200" dirty="0" smtClean="0"/>
              <a:t> </a:t>
            </a:r>
            <a:r>
              <a:rPr lang="ru-RU" sz="2200" dirty="0" err="1" smtClean="0"/>
              <a:t>вплинув</a:t>
            </a:r>
            <a:r>
              <a:rPr lang="ru-RU" sz="2200" dirty="0" smtClean="0"/>
              <a:t> на </a:t>
            </a:r>
            <a:r>
              <a:rPr lang="ru-RU" sz="2200" dirty="0" err="1"/>
              <a:t>аргентинську</a:t>
            </a:r>
            <a:r>
              <a:rPr lang="ru-RU" sz="2200" dirty="0"/>
              <a:t> </a:t>
            </a:r>
            <a:r>
              <a:rPr lang="ru-RU" sz="2200" dirty="0" err="1"/>
              <a:t>економіку</a:t>
            </a:r>
            <a:r>
              <a:rPr lang="ru-RU" sz="2200" dirty="0"/>
              <a:t> та </a:t>
            </a:r>
            <a:r>
              <a:rPr lang="ru-RU" sz="2200" dirty="0" err="1"/>
              <a:t>швидко</a:t>
            </a:r>
            <a:r>
              <a:rPr lang="ru-RU" sz="2200" dirty="0"/>
              <a:t> </a:t>
            </a:r>
            <a:r>
              <a:rPr lang="ru-RU" sz="2200" dirty="0" err="1" smtClean="0"/>
              <a:t>викликалв</a:t>
            </a:r>
            <a:r>
              <a:rPr lang="ru-RU" sz="2200" dirty="0" smtClean="0"/>
              <a:t> </a:t>
            </a:r>
            <a:r>
              <a:rPr lang="ru-RU" sz="2200" dirty="0" err="1"/>
              <a:t>незадоволення</a:t>
            </a:r>
            <a:r>
              <a:rPr lang="ru-RU" sz="2200" dirty="0"/>
              <a:t> </a:t>
            </a:r>
            <a:r>
              <a:rPr lang="ru-RU" sz="2200" dirty="0" err="1"/>
              <a:t>населення</a:t>
            </a:r>
            <a:r>
              <a:rPr lang="ru-RU" sz="2200" dirty="0"/>
              <a:t> </a:t>
            </a:r>
            <a:r>
              <a:rPr lang="ru-RU" sz="2200" dirty="0" err="1"/>
              <a:t>країни</a:t>
            </a:r>
            <a:r>
              <a:rPr lang="ru-RU" sz="2200" dirty="0"/>
              <a:t> </a:t>
            </a:r>
            <a:r>
              <a:rPr lang="ru-RU" sz="2200" dirty="0" err="1"/>
              <a:t>економічним</a:t>
            </a:r>
            <a:r>
              <a:rPr lang="ru-RU" sz="2200" dirty="0"/>
              <a:t> </a:t>
            </a:r>
            <a:r>
              <a:rPr lang="ru-RU" sz="2200" dirty="0" smtClean="0"/>
              <a:t>становищем</a:t>
            </a:r>
            <a:r>
              <a:rPr lang="ru-RU" sz="2200" dirty="0" smtClean="0"/>
              <a:t>. Уряд </a:t>
            </a:r>
            <a:r>
              <a:rPr lang="ru-RU" sz="2200" dirty="0" smtClean="0"/>
              <a:t>не </a:t>
            </a:r>
            <a:r>
              <a:rPr lang="ru-RU" sz="2200" dirty="0" err="1" smtClean="0"/>
              <a:t>зміг</a:t>
            </a:r>
            <a:r>
              <a:rPr lang="ru-RU" sz="2200" dirty="0" smtClean="0"/>
              <a:t> </a:t>
            </a:r>
            <a:r>
              <a:rPr lang="ru-RU" sz="2200" dirty="0" err="1" smtClean="0"/>
              <a:t>заспокоїти</a:t>
            </a:r>
            <a:r>
              <a:rPr lang="ru-RU" sz="2200" dirty="0" smtClean="0"/>
              <a:t> </a:t>
            </a:r>
            <a:r>
              <a:rPr lang="ru-RU" sz="2200" dirty="0" err="1" smtClean="0"/>
              <a:t>населення</a:t>
            </a:r>
            <a:r>
              <a:rPr lang="ru-RU" sz="2200" dirty="0" smtClean="0"/>
              <a:t>, </a:t>
            </a:r>
            <a:r>
              <a:rPr lang="uk-UA" sz="2200" dirty="0"/>
              <a:t>т</a:t>
            </a:r>
            <a:r>
              <a:rPr lang="uk-UA" sz="2200" dirty="0" smtClean="0"/>
              <a:t>ому в 1930р. всю владу в своїх руках отримав </a:t>
            </a:r>
            <a:r>
              <a:rPr lang="uk-UA" sz="2200" dirty="0"/>
              <a:t>Хосе </a:t>
            </a:r>
            <a:r>
              <a:rPr lang="uk-UA" sz="2200" dirty="0" smtClean="0"/>
              <a:t>Фелікс </a:t>
            </a:r>
            <a:r>
              <a:rPr lang="uk-UA" sz="2200" dirty="0" err="1" smtClean="0"/>
              <a:t>Урібуру</a:t>
            </a:r>
            <a:r>
              <a:rPr lang="uk-UA" sz="2200" dirty="0" smtClean="0"/>
              <a:t>.</a:t>
            </a:r>
            <a:endParaRPr lang="ru-RU" sz="2200" dirty="0"/>
          </a:p>
        </p:txBody>
      </p:sp>
      <p:pic>
        <p:nvPicPr>
          <p:cNvPr id="7170" name="Picture 2" descr="C:\Users\Киця\Desktop\775c07c6c8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82574"/>
            <a:ext cx="5976664" cy="374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2789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874047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Залишок</a:t>
            </a:r>
            <a:r>
              <a:rPr lang="ru-RU" dirty="0" smtClean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Ірігойен</a:t>
            </a:r>
            <a:r>
              <a:rPr lang="ru-RU" dirty="0"/>
              <a:t>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домашнім</a:t>
            </a:r>
            <a:r>
              <a:rPr lang="ru-RU" dirty="0"/>
              <a:t> </a:t>
            </a:r>
            <a:r>
              <a:rPr lang="ru-RU" dirty="0" err="1"/>
              <a:t>арештом</a:t>
            </a:r>
            <a:r>
              <a:rPr lang="ru-RU" dirty="0"/>
              <a:t> у </a:t>
            </a:r>
            <a:r>
              <a:rPr lang="ru-RU" dirty="0" err="1"/>
              <a:t>Буенос-Айресі</a:t>
            </a:r>
            <a:r>
              <a:rPr lang="ru-RU" dirty="0" smtClean="0"/>
              <a:t>. І 3 </a:t>
            </a:r>
            <a:r>
              <a:rPr lang="ru-RU" dirty="0" err="1" smtClean="0"/>
              <a:t>липня</a:t>
            </a:r>
            <a:r>
              <a:rPr lang="ru-RU" dirty="0" smtClean="0"/>
              <a:t> 1933р. </a:t>
            </a:r>
            <a:r>
              <a:rPr lang="ru-RU" dirty="0" err="1" smtClean="0"/>
              <a:t>померає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C:\Users\Киця\Desktop\18d1471508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116" y="1628800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3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</TotalTime>
  <Words>240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Іполіто Ірігоєн</vt:lpstr>
      <vt:lpstr>Життєвий шлях :</vt:lpstr>
      <vt:lpstr>Політична діяльність: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Іполіто Ірігоєн</dc:title>
  <dc:creator>Киця</dc:creator>
  <cp:lastModifiedBy>Маффшфка</cp:lastModifiedBy>
  <cp:revision>7</cp:revision>
  <dcterms:created xsi:type="dcterms:W3CDTF">2014-02-28T17:42:00Z</dcterms:created>
  <dcterms:modified xsi:type="dcterms:W3CDTF">2014-03-02T13:25:02Z</dcterms:modified>
</cp:coreProperties>
</file>