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FA41E-9611-4959-82C9-48B8E3CFDFAF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6C59C-B9DD-4A41-921F-1463CB3D5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6C59C-B9DD-4A41-921F-1463CB3D596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BC7-CA59-4729-89E5-065DEE0624E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B87-033D-4F86-993C-6C8F037C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BC7-CA59-4729-89E5-065DEE0624E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B87-033D-4F86-993C-6C8F037C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BC7-CA59-4729-89E5-065DEE0624E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B87-033D-4F86-993C-6C8F037C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BC7-CA59-4729-89E5-065DEE0624E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B87-033D-4F86-993C-6C8F037C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BC7-CA59-4729-89E5-065DEE0624E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B87-033D-4F86-993C-6C8F037C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BC7-CA59-4729-89E5-065DEE0624E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B87-033D-4F86-993C-6C8F037C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BC7-CA59-4729-89E5-065DEE0624E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B87-033D-4F86-993C-6C8F037C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BC7-CA59-4729-89E5-065DEE0624E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B87-033D-4F86-993C-6C8F037C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BC7-CA59-4729-89E5-065DEE0624E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B87-033D-4F86-993C-6C8F037C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BC7-CA59-4729-89E5-065DEE0624E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3B87-033D-4F86-993C-6C8F037C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9BC7-CA59-4729-89E5-065DEE0624E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4B3B87-033D-4F86-993C-6C8F037C86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559BC7-CA59-4729-89E5-065DEE0624E3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4B3B87-033D-4F86-993C-6C8F037C86C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Жёлтый цвет в одежде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9" descr="http://trend.kg/uploads/posts/2010-08/thumbs/1281270488_green-dress-quinceanera-allure-q198b-de-7797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34" y="1772816"/>
            <a:ext cx="276527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http://www.jurkopmaat.nl/galajurk/G201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08920"/>
            <a:ext cx="298576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http://fashion-goods.ru/published/publicdata/REMAXPTFUSH/attachments/SC/products_pictures/2621439d8429ae98e88062e44a285b9484aef_lg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72816"/>
            <a:ext cx="2880320" cy="373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5652120" y="6309320"/>
            <a:ext cx="3352800" cy="365125"/>
          </a:xfrm>
        </p:spPr>
        <p:txBody>
          <a:bodyPr/>
          <a:lstStyle/>
          <a:p>
            <a:pPr algn="r"/>
            <a:r>
              <a:rPr lang="ru-RU" sz="1400" dirty="0" err="1" smtClean="0"/>
              <a:t>Плахотной</a:t>
            </a:r>
            <a:r>
              <a:rPr lang="ru-RU" sz="1400" dirty="0" smtClean="0"/>
              <a:t> В.</a:t>
            </a:r>
            <a:endParaRPr lang="ru-R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Лимонный оттенок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0418" name="Picture 2" descr="http://ashleybrookedesigns.com/wp-content/uploads/2012/06/Ashley-Brooke-Designs-Ballgown-Tweet-image1-480x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484784"/>
            <a:ext cx="4135317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2708920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Лимонный цвет подойдет обладателям темных волос и кожи с легким оливковым оттенком.</a:t>
            </a:r>
            <a:endParaRPr lang="ru-RU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Палевый оттенок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1772816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Серо-желтый — еще один базовый пастельный оттенок. Хорошо сочетается с коралловым и спокойным бежевым цветом.</a:t>
            </a:r>
            <a:endParaRPr lang="ru-RU" sz="2200" dirty="0"/>
          </a:p>
        </p:txBody>
      </p:sp>
      <p:pic>
        <p:nvPicPr>
          <p:cNvPr id="61442" name="Picture 2" descr="http://ligali.com.ua/image/cache/data/EOS5DMkII20120518_MG_3494-2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6004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Сочетание </a:t>
            </a:r>
            <a:r>
              <a:rPr lang="ru-RU" b="1" dirty="0" smtClean="0"/>
              <a:t>цветов</a:t>
            </a:r>
            <a:endParaRPr lang="ru-RU" dirty="0"/>
          </a:p>
        </p:txBody>
      </p:sp>
      <p:pic>
        <p:nvPicPr>
          <p:cNvPr id="1026" name="Picture 2" descr="D:\Картинки\Дизайн\Одёжка\8SVDNFFcj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70192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Желтый </a:t>
            </a:r>
            <a:r>
              <a:rPr lang="ru-RU" sz="5400" dirty="0" smtClean="0"/>
              <a:t>+ </a:t>
            </a:r>
            <a:r>
              <a:rPr lang="ru-RU" sz="5400" dirty="0" smtClean="0"/>
              <a:t>Синий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530120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Сочетание для уверенных в себе</a:t>
            </a:r>
            <a:endParaRPr lang="ru-RU" sz="3600" dirty="0"/>
          </a:p>
        </p:txBody>
      </p:sp>
      <p:pic>
        <p:nvPicPr>
          <p:cNvPr id="2050" name="Picture 2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608512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Микс желтого с </a:t>
            </a:r>
            <a:r>
              <a:rPr lang="ru-RU" dirty="0" smtClean="0"/>
              <a:t>серым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2780928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Современное </a:t>
            </a:r>
          </a:p>
          <a:p>
            <a:pPr algn="ctr"/>
            <a:r>
              <a:rPr lang="ru-RU" sz="2800" dirty="0" smtClean="0"/>
              <a:t>"</a:t>
            </a:r>
            <a:r>
              <a:rPr lang="ru-RU" sz="2800" dirty="0" err="1" smtClean="0"/>
              <a:t>хай-тек</a:t>
            </a:r>
            <a:r>
              <a:rPr lang="ru-RU" sz="2800" dirty="0" smtClean="0"/>
              <a:t>" сочетание. </a:t>
            </a:r>
            <a:r>
              <a:rPr lang="ru-RU" sz="2800" dirty="0" smtClean="0"/>
              <a:t>Верх </a:t>
            </a:r>
            <a:r>
              <a:rPr lang="ru-RU" sz="2800" dirty="0" smtClean="0"/>
              <a:t>стиля </a:t>
            </a:r>
            <a:endParaRPr lang="ru-RU" sz="2800" dirty="0" smtClean="0"/>
          </a:p>
          <a:p>
            <a:pPr algn="ctr"/>
            <a:r>
              <a:rPr lang="ru-RU" sz="2800" dirty="0" smtClean="0"/>
              <a:t>и </a:t>
            </a:r>
            <a:r>
              <a:rPr lang="ru-RU" sz="2800" dirty="0" smtClean="0"/>
              <a:t>элегантности!</a:t>
            </a:r>
            <a:endParaRPr lang="ru-RU" sz="2800" dirty="0"/>
          </a:p>
        </p:txBody>
      </p:sp>
      <p:pic>
        <p:nvPicPr>
          <p:cNvPr id="27650" name="Picture 2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518457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Сочетание золотого или золотисто-желтого с черным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3284984"/>
            <a:ext cx="3491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Аристократическое </a:t>
            </a:r>
            <a:r>
              <a:rPr lang="ru-RU" sz="2800" dirty="0" smtClean="0"/>
              <a:t>и </a:t>
            </a:r>
            <a:r>
              <a:rPr lang="ru-RU" sz="2800" dirty="0" smtClean="0"/>
              <a:t>стильное сочетание.</a:t>
            </a:r>
            <a:endParaRPr lang="ru-RU" sz="2800" dirty="0"/>
          </a:p>
        </p:txBody>
      </p:sp>
      <p:pic>
        <p:nvPicPr>
          <p:cNvPr id="28674" name="Picture 2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33464"/>
            <a:ext cx="5040560" cy="463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Черный и желтый</a:t>
            </a:r>
            <a:endParaRPr lang="ru-RU" dirty="0"/>
          </a:p>
        </p:txBody>
      </p:sp>
      <p:sp>
        <p:nvSpPr>
          <p:cNvPr id="29698" name="AutoShape 2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52120" y="2564904"/>
            <a:ext cx="3491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</a:t>
            </a:r>
            <a:r>
              <a:rPr lang="ru-RU" sz="2800" dirty="0" smtClean="0"/>
              <a:t>игра на контрастах, привлекающая к себе внимание дизайнеров всего мира.</a:t>
            </a:r>
            <a:endParaRPr lang="ru-RU" sz="2800" dirty="0"/>
          </a:p>
        </p:txBody>
      </p:sp>
      <p:pic>
        <p:nvPicPr>
          <p:cNvPr id="29704" name="Picture 8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525658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Жёлтый и красный</a:t>
            </a:r>
            <a:endParaRPr lang="ru-RU" dirty="0"/>
          </a:p>
        </p:txBody>
      </p:sp>
      <p:pic>
        <p:nvPicPr>
          <p:cNvPr id="30722" name="Picture 2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484784"/>
            <a:ext cx="4156523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3244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Желтый цвет + коричневый или зеленый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609329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Самая </a:t>
            </a:r>
            <a:r>
              <a:rPr lang="ru-RU" sz="2800" dirty="0" smtClean="0"/>
              <a:t>природная композиция</a:t>
            </a:r>
            <a:endParaRPr lang="ru-RU" sz="2800" dirty="0"/>
          </a:p>
        </p:txBody>
      </p:sp>
      <p:pic>
        <p:nvPicPr>
          <p:cNvPr id="31746" name="Picture 2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273630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285750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44824"/>
            <a:ext cx="285750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Жёлтый + сиреневый или фиолетовый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249289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Такой дуэт полон загадочности </a:t>
            </a:r>
            <a:endParaRPr lang="ru-RU" sz="2400" dirty="0" smtClean="0"/>
          </a:p>
          <a:p>
            <a:pPr algn="ctr"/>
            <a:r>
              <a:rPr lang="ru-RU" sz="2400" dirty="0" smtClean="0"/>
              <a:t>и </a:t>
            </a:r>
          </a:p>
          <a:p>
            <a:pPr algn="ctr"/>
            <a:r>
              <a:rPr lang="ru-RU" sz="2400" dirty="0" smtClean="0"/>
              <a:t>шарма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2770" name="Picture 2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24036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88840"/>
            <a:ext cx="309634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589240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Желтый – один из самых ярких цветов спектра, поэтому он всегда привлекает внимание, даря радость, легкость, заряжая оптимизмом и бодростью. </a:t>
            </a:r>
            <a:endParaRPr lang="ru-RU" sz="2200" dirty="0"/>
          </a:p>
        </p:txBody>
      </p:sp>
      <p:pic>
        <p:nvPicPr>
          <p:cNvPr id="51205" name="Picture 5" descr="http://img0.liveinternet.ru/images/attach/c/3/75/282/75282998_em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357739" cy="450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Желтый- фиолетовый- серый</a:t>
            </a:r>
            <a:endParaRPr lang="ru-RU" dirty="0"/>
          </a:p>
        </p:txBody>
      </p:sp>
      <p:pic>
        <p:nvPicPr>
          <p:cNvPr id="33794" name="Picture 2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75252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/>
              <a:t>Желтый- сиреневый- черный</a:t>
            </a:r>
            <a:endParaRPr lang="ru-RU" dirty="0"/>
          </a:p>
        </p:txBody>
      </p:sp>
      <p:pic>
        <p:nvPicPr>
          <p:cNvPr id="34818" name="Picture 2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5013176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Последнее фото </a:t>
            </a:r>
            <a:r>
              <a:rPr lang="ru-RU" sz="3200" dirty="0" smtClean="0"/>
              <a:t>подтверждает </a:t>
            </a:r>
            <a:r>
              <a:rPr lang="ru-RU" sz="3200" dirty="0" smtClean="0"/>
              <a:t>тот факт, что желтый отлично сочетается со </a:t>
            </a:r>
            <a:r>
              <a:rPr lang="ru-RU" sz="3200" dirty="0" smtClean="0"/>
              <a:t>всеми </a:t>
            </a:r>
            <a:r>
              <a:rPr lang="ru-RU" sz="3200" dirty="0" smtClean="0"/>
              <a:t>цветами.</a:t>
            </a:r>
            <a:endParaRPr lang="ru-RU" sz="3200" dirty="0"/>
          </a:p>
        </p:txBody>
      </p:sp>
      <p:pic>
        <p:nvPicPr>
          <p:cNvPr id="36866" name="Picture 2" descr="&amp;Scy;&amp;ocy;&amp;chcy;&amp;iecy;&amp;tcy;&amp;acy;&amp;ncy;&amp;icy;&amp;iecy; &amp;zhcy;&amp;iecy;&amp;lcy;&amp;tcy;&amp;ocy;&amp;gcy;&amp;ocy; &amp;tscy;&amp;vcy;&amp;iecy;&amp;tcy;&amp;acy; &amp;vcy; &amp;ocy;&amp;dcy;&amp;iecy;&amp;zhcy;&amp;d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72816"/>
            <a:ext cx="54726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hq-oboi.ru/photo/pylayuschaya_zvezd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5532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56612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7332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Он ассоциируется с солнцем, - такой же яркий, сверкающий и теплый.</a:t>
            </a:r>
            <a:endParaRPr lang="ru-RU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73325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Люди, выбирающие этот цвет, оптимистичны, любопытны, их привлекает все новое, они стремятся отстоять свою точку зрения и повлиять на окружающих</a:t>
            </a:r>
            <a:endParaRPr lang="ru-RU" sz="2200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457325"/>
            <a:ext cx="5924550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305800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Жёлтый - самый модный цвет сезона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093296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Главное достоинство желтого цвета в этом сезоне – его актуальность.</a:t>
            </a:r>
            <a:endParaRPr lang="ru-RU" sz="2200" dirty="0"/>
          </a:p>
        </p:txBody>
      </p:sp>
      <p:pic>
        <p:nvPicPr>
          <p:cNvPr id="54274" name="Picture 2" descr="http://i3.imgbb.ru/img8/0/5/b/05bbee6a61bd77f4c404de30fcccbb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943225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 descr="http://i.pixs.ru/storage/9/6/7/ZHltoeplat_1529800_5886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299335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Оттенки солнца (жёлтого цвета)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8496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Выделяют больше 10 различных оттенков этого цвета</a:t>
            </a:r>
            <a:endParaRPr lang="ru-RU" sz="2200" dirty="0"/>
          </a:p>
        </p:txBody>
      </p:sp>
      <p:pic>
        <p:nvPicPr>
          <p:cNvPr id="56322" name="Picture 2" descr="http://kak-ya.ru/images/photos/1661_chetta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5"/>
            <a:ext cx="259228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4" descr="http://kevserteyze.com/wp-content/uploads/2012/01/deniz-kizi-abiye-elbise-ve-nisanlik-modelleri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280831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6" name="Picture 6" descr="http://www.ya-modnaya.ru/statii/yes/1/19/vpol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04865"/>
            <a:ext cx="2520280" cy="423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Кремовый оттенок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7346" name="Picture 2" descr="http://xvatit.com/uploads/posts/2009-10/thumbs/1256812081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672408" cy="519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1556792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Широко используется в качестве базового цвета в интерьере </a:t>
            </a:r>
          </a:p>
          <a:p>
            <a:pPr algn="ctr"/>
            <a:r>
              <a:rPr lang="ru-RU" sz="2400" dirty="0" smtClean="0"/>
              <a:t>(</a:t>
            </a:r>
            <a:r>
              <a:rPr lang="ru-RU" sz="2400" dirty="0" err="1" smtClean="0"/>
              <a:t>прованс</a:t>
            </a:r>
            <a:r>
              <a:rPr lang="ru-RU" sz="2400" dirty="0" smtClean="0"/>
              <a:t>, кантри стиль)</a:t>
            </a:r>
            <a:endParaRPr lang="ru-RU" sz="2400" dirty="0"/>
          </a:p>
        </p:txBody>
      </p:sp>
      <p:pic>
        <p:nvPicPr>
          <p:cNvPr id="57348" name="Picture 4" descr="http://www.asia-collection.ru/img/p/41048-172541-thick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591694" cy="359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Золотой оттенок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8370" name="Picture 2" descr="http://www.mydress.ru/UserFiles/Image/2010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59228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67744" y="1628800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Он всегда привлекает </a:t>
            </a:r>
          </a:p>
          <a:p>
            <a:pPr algn="ctr"/>
            <a:r>
              <a:rPr lang="ru-RU" sz="2200" dirty="0" smtClean="0"/>
              <a:t>внимание, поэтому в </a:t>
            </a:r>
          </a:p>
          <a:p>
            <a:pPr algn="ctr"/>
            <a:r>
              <a:rPr lang="ru-RU" sz="2200" dirty="0" smtClean="0"/>
              <a:t>интерьере и в одежде его используют для создания отдельных декоративных акцентов.</a:t>
            </a:r>
            <a:endParaRPr lang="ru-RU" sz="2200" dirty="0"/>
          </a:p>
        </p:txBody>
      </p:sp>
      <p:pic>
        <p:nvPicPr>
          <p:cNvPr id="58372" name="Picture 4" descr="http://uaprom-image.s3.amazonaws.com/53768_w640_h640_gold.d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556792"/>
            <a:ext cx="2592288" cy="496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Желтый шартрез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148478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 идеальный оттенок для весеннего </a:t>
            </a:r>
            <a:r>
              <a:rPr lang="ru-RU" sz="2400" dirty="0" err="1" smtClean="0"/>
              <a:t>цветотипа</a:t>
            </a:r>
            <a:r>
              <a:rPr lang="ru-RU" sz="2400" dirty="0" smtClean="0"/>
              <a:t>, легко и ненавязчиво желтый шартрез сочетается с персиковым цветом лица и русыми волосами</a:t>
            </a:r>
            <a:endParaRPr lang="ru-RU" sz="2200" dirty="0"/>
          </a:p>
        </p:txBody>
      </p:sp>
      <p:pic>
        <p:nvPicPr>
          <p:cNvPr id="59396" name="Picture 4" descr="http://www.weddinginspirasi.com/wp-content/uploads/2010/05/sarah_jessica_parker_satc_valentino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08396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291</Words>
  <Application>Microsoft Office PowerPoint</Application>
  <PresentationFormat>Экран (4:3)</PresentationFormat>
  <Paragraphs>44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Жёлтый цвет в одежде</vt:lpstr>
      <vt:lpstr>Слайд 2</vt:lpstr>
      <vt:lpstr>Слайд 3</vt:lpstr>
      <vt:lpstr>Слайд 4</vt:lpstr>
      <vt:lpstr>Жёлтый - самый модный цвет сезона </vt:lpstr>
      <vt:lpstr>Оттенки солнца (жёлтого цвета) </vt:lpstr>
      <vt:lpstr>Кремовый оттенок </vt:lpstr>
      <vt:lpstr>Золотой оттенок </vt:lpstr>
      <vt:lpstr>Желтый шартрез </vt:lpstr>
      <vt:lpstr>Лимонный оттенок </vt:lpstr>
      <vt:lpstr>Палевый оттенок </vt:lpstr>
      <vt:lpstr>Сочетание цветов</vt:lpstr>
      <vt:lpstr>Желтый + Синий</vt:lpstr>
      <vt:lpstr>Микс желтого с серым</vt:lpstr>
      <vt:lpstr>Сочетание золотого или золотисто-желтого с черным</vt:lpstr>
      <vt:lpstr>Черный и желтый</vt:lpstr>
      <vt:lpstr>Жёлтый и красный</vt:lpstr>
      <vt:lpstr>Желтый цвет + коричневый или зеленый</vt:lpstr>
      <vt:lpstr>Жёлтый + сиреневый или фиолетовый</vt:lpstr>
      <vt:lpstr>Желтый- фиолетовый- серый</vt:lpstr>
      <vt:lpstr>Желтый- сиреневый- черный</vt:lpstr>
      <vt:lpstr>Последнее фото подтверждает тот факт, что желтый отлично сочетается со всеми цветами.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Жёлтый цвет в одежде</dc:title>
  <dc:creator>влада</dc:creator>
  <cp:lastModifiedBy>влада</cp:lastModifiedBy>
  <cp:revision>11</cp:revision>
  <dcterms:created xsi:type="dcterms:W3CDTF">2013-03-10T18:10:43Z</dcterms:created>
  <dcterms:modified xsi:type="dcterms:W3CDTF">2013-03-11T12:31:00Z</dcterms:modified>
</cp:coreProperties>
</file>