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BDD1-08F7-4DFD-A343-C7119A737846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A8D2-2A0B-4A85-B1E3-6DC557252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A5AE-E3F8-4FAF-8B71-794A078A19C1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67F8-F03D-4FE9-9EEC-58030EE345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EAC8-B100-41EC-A9B2-CA6375EF5D30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D4FCF-2BEF-4ED8-8A12-F466F2E23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60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2315-93D6-40BA-9808-9599F65710E9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35BA-EEC1-4149-B036-3331C16B0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1134-04E2-40BC-AAAA-9917F8E98A93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F624-EC3F-491E-961C-880C63EAA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32B9-5319-430F-9471-007B791D7855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E02EB-65C7-4AAE-82A6-3A9C72AE5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FE84-7B24-4FBA-BDEA-E25A2C07F43E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2534-D6C1-470D-8E22-78B93B12B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7D9C-6F85-4D32-98CA-8CB7788537F3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8A08-4CDC-44BC-A597-A68B4BE8F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66D3C-98E7-49C7-B5BB-040183CE2834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A1DA-8C3A-4B30-ABAD-37B0D2310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E652-FC22-4B34-B04E-957998896594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2DA6-4B37-405E-B2AB-DD5DBA383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BE65-7156-4062-8B9A-D0401AAFB779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70D5-A65B-47DC-B6C0-E38BAE3C8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F8D9-E5C0-46C9-8FF7-9DFA0CE470B3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E010-65FD-414E-8D5C-C74AE784B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0C7C8-6C98-4FEE-B54B-40D880249E82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862BC-18D9-40B6-9D1F-661715B6D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23FC0-ED81-417F-92FA-88640BD6D819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16467-312C-4AF3-B77C-4C3195E2B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7EB1A-2FD4-4E27-8CD8-CF48612DE104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02C5-5565-4EBA-9F7E-0252230ED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5509-073D-4E53-9075-905E11AB6B41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F9F7-7CD9-4BD8-87E0-0725A4F35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E5FC8-F56B-4175-B4BE-58C2E2645095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1A5F-FF72-4EE8-8FD0-6F5674D84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4288" y="0"/>
            <a:ext cx="12053888" cy="6858000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9138A7-555F-4489-B529-F1F1B001890D}" type="datetimeFigureOut">
              <a:rPr lang="en-US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48E896-A401-49BE-95D1-D46E8AC4B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1" r:id="rId2"/>
    <p:sldLayoutId id="2147483940" r:id="rId3"/>
    <p:sldLayoutId id="2147483939" r:id="rId4"/>
    <p:sldLayoutId id="2147483938" r:id="rId5"/>
    <p:sldLayoutId id="2147483937" r:id="rId6"/>
    <p:sldLayoutId id="2147483936" r:id="rId7"/>
    <p:sldLayoutId id="2147483935" r:id="rId8"/>
    <p:sldLayoutId id="2147483934" r:id="rId9"/>
    <p:sldLayoutId id="2147483933" r:id="rId10"/>
    <p:sldLayoutId id="2147483932" r:id="rId11"/>
    <p:sldLayoutId id="2147483943" r:id="rId12"/>
    <p:sldLayoutId id="2147483931" r:id="rId13"/>
    <p:sldLayoutId id="2147483930" r:id="rId14"/>
    <p:sldLayoutId id="2147483929" r:id="rId15"/>
    <p:sldLayoutId id="2147483928" r:id="rId16"/>
    <p:sldLayoutId id="214748392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32000" y="296863"/>
            <a:ext cx="8805863" cy="1127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>
                <a:latin typeface="Tw Cen MT (Основной текст)"/>
                <a:cs typeface="Times New Roman" panose="02020603050405020304" pitchFamily="18" charset="0"/>
              </a:rPr>
              <a:t>Парк кованих </a:t>
            </a:r>
            <a:r>
              <a:rPr lang="ru-RU" sz="6000" dirty="0" smtClean="0">
                <a:latin typeface="Tw Cen MT (Основной текст)"/>
                <a:cs typeface="Times New Roman" panose="02020603050405020304" pitchFamily="18" charset="0"/>
              </a:rPr>
              <a:t>фігур</a:t>
            </a:r>
            <a:endParaRPr lang="ru-RU" sz="6000" dirty="0">
              <a:latin typeface="Tw Cen MT (Основной текст)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9588" y="2749550"/>
            <a:ext cx="4146550" cy="29067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uk-UA" sz="2400" cap="none" smtClean="0">
                <a:latin typeface="Tw Cen MT (Основной текст)"/>
                <a:cs typeface="Times New Roman" pitchFamily="18" charset="0"/>
              </a:rPr>
              <a:t>Над проектом працювала</a:t>
            </a:r>
          </a:p>
        </p:txBody>
      </p:sp>
      <p:pic>
        <p:nvPicPr>
          <p:cNvPr id="1026" name="Picture 2" descr="http://visitdonetsk.info/images/kovan/rib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575" y="1709738"/>
            <a:ext cx="3849688" cy="453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888" y="193675"/>
            <a:ext cx="8843962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dirty="0" smtClean="0"/>
              <a:t>Загальні Відомості</a:t>
            </a:r>
            <a:endParaRPr lang="ru-RU" sz="6000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98475" y="1466850"/>
            <a:ext cx="6494463" cy="2154238"/>
          </a:xfrm>
        </p:spPr>
        <p:txBody>
          <a:bodyPr/>
          <a:lstStyle/>
          <a:p>
            <a:pPr eaLnBrk="1" hangingPunct="1"/>
            <a:r>
              <a:rPr lang="ru-RU" sz="2200" smtClean="0">
                <a:solidFill>
                  <a:srgbClr val="000000"/>
                </a:solidFill>
              </a:rPr>
              <a:t>Парк кованих фігур - парк в Донецьку зі скульптурними композиціями, викуваними з металу. Автор і керівник проекту - заслужений діяч мистецтв України Віктор Бурдук. Парк відкритий в серпні 2001 року. </a:t>
            </a:r>
          </a:p>
          <a:p>
            <a:pPr eaLnBrk="1" hangingPunct="1"/>
            <a:endParaRPr lang="ru-RU" sz="2200" smtClean="0"/>
          </a:p>
        </p:txBody>
      </p:sp>
      <p:pic>
        <p:nvPicPr>
          <p:cNvPr id="2050" name="Picture 2" descr="Парк кованых фигур. Донецк. Июль 2011 года. 01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 rot="391555">
            <a:off x="7508316" y="1647541"/>
            <a:ext cx="3464551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Парк кованых фигур. Донецк. Июль 2011 года. Жар птица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018458" y="3729544"/>
            <a:ext cx="4995975" cy="2747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863" y="257175"/>
            <a:ext cx="6015037" cy="14795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dirty="0" smtClean="0"/>
              <a:t>Історія Парку</a:t>
            </a:r>
            <a:endParaRPr lang="ru-RU" sz="6000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373063" y="1981200"/>
            <a:ext cx="6581775" cy="4470400"/>
          </a:xfrm>
        </p:spPr>
        <p:txBody>
          <a:bodyPr/>
          <a:lstStyle/>
          <a:p>
            <a:pPr eaLnBrk="1" hangingPunct="1"/>
            <a:r>
              <a:rPr lang="ru-RU" sz="2200" smtClean="0"/>
              <a:t>У 2001 році Донецька міська рада спільно з ковальським підприємством « Гефест » організували перший Фестиваль ковальського мистецтва. Місцем проведення було обрано сквер за будівлею міської ради. Кращі десять робіт майстрів стали першими експонатами парку. Завдяки керівнику « Гільдії ковалів Донбасу» - Віктору Бурдук Міжнародний фестиваль ковальської майстерності став щорічним змаганням для кращих ковалів .</a:t>
            </a:r>
          </a:p>
        </p:txBody>
      </p:sp>
      <p:pic>
        <p:nvPicPr>
          <p:cNvPr id="3074" name="Picture 2" descr="http://www.hermes-auto-888.com.ua/adm/images/excursions/donets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3925" y="1736725"/>
            <a:ext cx="3662363" cy="4894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913" y="141288"/>
            <a:ext cx="9906000" cy="1477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dirty="0" smtClean="0"/>
              <a:t>Алея знаків зодіаку</a:t>
            </a:r>
            <a:endParaRPr lang="ru-RU" sz="6000" dirty="0"/>
          </a:p>
        </p:txBody>
      </p:sp>
      <p:pic>
        <p:nvPicPr>
          <p:cNvPr id="22534" name="Picture 6" descr="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8756" y="1799554"/>
            <a:ext cx="3115730" cy="4335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5" name="Picture 7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342313" y="3263900"/>
            <a:ext cx="3530600" cy="287178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8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024313" y="3273425"/>
            <a:ext cx="3816350" cy="28622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06863" y="1495425"/>
            <a:ext cx="72231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200">
                <a:latin typeface="Tw Cen MT" pitchFamily="34" charset="0"/>
              </a:rPr>
              <a:t>Ця алея з‘явилася 2005 року</a:t>
            </a:r>
            <a:r>
              <a:rPr lang="uk-UA" sz="2200">
                <a:latin typeface="Tw Cen MT" pitchFamily="34" charset="0"/>
              </a:rPr>
              <a:t>. Вона була однією з перших у цьому дивовижному парку. </a:t>
            </a:r>
            <a:r>
              <a:rPr lang="ru-RU" sz="2200">
                <a:latin typeface="Tw Cen MT" pitchFamily="34" charset="0"/>
              </a:rPr>
              <a:t>Серед жителів Донецьку є повір'я, що якщо загадати бажання, поклавши руку на скульптуру свого знака, то воно обов'язково збудеться.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3765550" y="141288"/>
            <a:ext cx="4397375" cy="14779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6000" cap="none" smtClean="0"/>
              <a:t>АЛЕЯ КАЗОК</a:t>
            </a:r>
            <a:endParaRPr lang="ru-RU" sz="6000" cap="none" smtClean="0"/>
          </a:p>
        </p:txBody>
      </p:sp>
      <p:pic>
        <p:nvPicPr>
          <p:cNvPr id="1026" name="Picture 2" descr="http://visitdonetsk.info/images/kovan/mu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1348" y="2097732"/>
            <a:ext cx="2626364" cy="35018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  <p:pic>
        <p:nvPicPr>
          <p:cNvPr id="1028" name="Picture 4" descr="http://visitdonetsk.info/images/kovan/lesov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597595">
            <a:off x="9021515" y="1386661"/>
            <a:ext cx="2428064" cy="3237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/>
            </a:extLst>
          </a:blip>
          <a:stretch>
            <a:fillRect/>
          </a:stretch>
        </p:blipFill>
        <p:spPr>
          <a:xfrm>
            <a:off x="6004879" y="2175957"/>
            <a:ext cx="2564391" cy="3423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http://visitdonetsk.info/images/kovan/po-shhuchemu-veleny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350" y="1412875"/>
            <a:ext cx="2857500" cy="327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0863" y="5948363"/>
            <a:ext cx="109077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>
                <a:latin typeface="Tw Cen MT (Заголовки)"/>
                <a:ea typeface="Calibri" pitchFamily="34" charset="0"/>
                <a:cs typeface="Times New Roman" pitchFamily="18" charset="0"/>
              </a:rPr>
              <a:t>Ці ковані герої народних казок немов зійшли зі сторінок улюблених старих книг, щоб принести в наше життя добро, надію і віру в диво.</a:t>
            </a:r>
            <a:endParaRPr lang="ru-RU" sz="2200">
              <a:latin typeface="Tw Cen MT (Заголовки)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6688" y="0"/>
            <a:ext cx="4087812" cy="1211263"/>
          </a:xfrm>
        </p:spPr>
        <p:txBody>
          <a:bodyPr/>
          <a:lstStyle/>
          <a:p>
            <a:pPr eaLnBrk="1" hangingPunct="1">
              <a:defRPr/>
            </a:pPr>
            <a:r>
              <a:rPr lang="uk-UA" sz="6000" dirty="0" smtClean="0"/>
              <a:t>Алея арок</a:t>
            </a:r>
            <a:endParaRPr lang="ru-RU" sz="6000" dirty="0"/>
          </a:p>
        </p:txBody>
      </p:sp>
      <p:pic>
        <p:nvPicPr>
          <p:cNvPr id="2050" name="Picture 2" descr="http://visitdonetsk.info/images/ekskurs/kov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3256" y="1292121"/>
            <a:ext cx="5084241" cy="3481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2052" name="Picture 4" descr="http://visitdonetsk.info/images/kovan/ska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475" y="2681288"/>
            <a:ext cx="2949575" cy="391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4" name="Picture 6" descr="http://visitdonetsk.info/images/kovan/skam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3338" y="1265238"/>
            <a:ext cx="2847975" cy="357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0838" y="5346700"/>
            <a:ext cx="4778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>
                <a:latin typeface="Tw Cen MT (Заголовки)"/>
                <a:ea typeface="Calibri" pitchFamily="34" charset="0"/>
                <a:cs typeface="Times New Roman" pitchFamily="18" charset="0"/>
              </a:rPr>
              <a:t>Тут міститься 10 кованих арок 5-метрової ширини та 16 авторських лавок між ними.</a:t>
            </a:r>
            <a:endParaRPr lang="ru-RU" sz="2200">
              <a:latin typeface="Tw Cen MT (Заголовки)"/>
              <a:ea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3" y="117475"/>
            <a:ext cx="5478462" cy="1477963"/>
          </a:xfrm>
        </p:spPr>
        <p:txBody>
          <a:bodyPr/>
          <a:lstStyle/>
          <a:p>
            <a:pPr eaLnBrk="1" hangingPunct="1">
              <a:defRPr/>
            </a:pPr>
            <a:r>
              <a:rPr lang="uk-UA" sz="6000" dirty="0" smtClean="0"/>
              <a:t>Алея майстрів</a:t>
            </a:r>
            <a:endParaRPr lang="ru-RU" sz="6000" dirty="0"/>
          </a:p>
        </p:txBody>
      </p:sp>
      <p:pic>
        <p:nvPicPr>
          <p:cNvPr id="3074" name="Picture 2" descr="Парк кованых фигур. Донецк. Июль 2011 года.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413" y="1684338"/>
            <a:ext cx="3052762" cy="4802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6" name="Picture 4" descr="Парк кованых фигур. Донецк. Июль 2011 года.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0892" y="1723601"/>
            <a:ext cx="3333750" cy="4762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  <p:pic>
        <p:nvPicPr>
          <p:cNvPr id="3078" name="Picture 6" descr="Парк кованых фигур. Донецк. Июль 2011 года.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335000" y="1732970"/>
            <a:ext cx="2985529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176</TotalTime>
  <Words>166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Tw Cen MT</vt:lpstr>
      <vt:lpstr>Calibri</vt:lpstr>
      <vt:lpstr>Tw Cen MT (Основной текст)</vt:lpstr>
      <vt:lpstr>Times New Roman</vt:lpstr>
      <vt:lpstr>Tw Cen MT (Заголовки)</vt:lpstr>
      <vt:lpstr>Контур</vt:lpstr>
      <vt:lpstr>Контур</vt:lpstr>
      <vt:lpstr>Контур</vt:lpstr>
      <vt:lpstr>ПАРК КОВАНИХ ФІГУР</vt:lpstr>
      <vt:lpstr>ЗАГАЛЬНІ ВІДОМОСТІ</vt:lpstr>
      <vt:lpstr>ІСТОРІЯ ПАРКУ</vt:lpstr>
      <vt:lpstr>АЛЕЯ ЗНАКІВ ЗОДІАКУ</vt:lpstr>
      <vt:lpstr>АЛЕЯ КАЗОК</vt:lpstr>
      <vt:lpstr>АЛЕЯ АРОК</vt:lpstr>
      <vt:lpstr>АЛЕЯ МАЙСТРІВ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 кованих фігур</dc:title>
  <dc:creator>Алексей Тагирбеков</dc:creator>
  <cp:lastModifiedBy>Alexandra</cp:lastModifiedBy>
  <cp:revision>22</cp:revision>
  <dcterms:created xsi:type="dcterms:W3CDTF">2014-04-21T19:18:28Z</dcterms:created>
  <dcterms:modified xsi:type="dcterms:W3CDTF">2015-01-28T17:05:42Z</dcterms:modified>
</cp:coreProperties>
</file>