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7" r:id="rId12"/>
    <p:sldId id="266" r:id="rId13"/>
    <p:sldId id="268" r:id="rId14"/>
    <p:sldId id="270" r:id="rId15"/>
    <p:sldId id="269" r:id="rId16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49DCBD-8599-49A8-8EB2-D68ED0DEA64F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7B0497-4231-4FD0-9B6E-2BD7F749ACE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9622"/>
            <a:ext cx="4419600" cy="1200245"/>
          </a:xfrm>
        </p:spPr>
        <p:txBody>
          <a:bodyPr>
            <a:normAutofit/>
          </a:bodyPr>
          <a:lstStyle/>
          <a:p>
            <a:r>
              <a:rPr lang="uk-UA" sz="3500" u="sng" dirty="0" smtClean="0"/>
              <a:t>Айвазовський Іван Костянтинович </a:t>
            </a:r>
            <a:endParaRPr lang="uk-UA" sz="35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71750"/>
            <a:ext cx="4396680" cy="10287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Кузнєцова Анастасія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765">
            <a:off x="5220072" y="411510"/>
            <a:ext cx="3213816" cy="447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9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5" y="0"/>
            <a:ext cx="9171566" cy="51435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4286250"/>
            <a:ext cx="8229600" cy="857250"/>
          </a:xfrm>
        </p:spPr>
        <p:txBody>
          <a:bodyPr/>
          <a:lstStyle/>
          <a:p>
            <a:pPr algn="r"/>
            <a:r>
              <a:rPr lang="uk-UA" i="1" dirty="0" smtClean="0"/>
              <a:t>Бриг «Меркурій»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64741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" y="0"/>
            <a:ext cx="9141696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3" y="20825"/>
            <a:ext cx="8229600" cy="857250"/>
          </a:xfrm>
        </p:spPr>
        <p:txBody>
          <a:bodyPr/>
          <a:lstStyle/>
          <a:p>
            <a:r>
              <a:rPr lang="uk-UA" i="1" dirty="0" smtClean="0"/>
              <a:t>Чумаки в Малоросії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841628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6" y="0"/>
            <a:ext cx="9171566" cy="51650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63" y="0"/>
            <a:ext cx="8229600" cy="857250"/>
          </a:xfrm>
        </p:spPr>
        <p:txBody>
          <a:bodyPr/>
          <a:lstStyle/>
          <a:p>
            <a:pPr algn="r"/>
            <a:r>
              <a:rPr lang="uk-UA" i="1" dirty="0" smtClean="0"/>
              <a:t>Чумаки на відпочинку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024705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09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" y="10551"/>
            <a:ext cx="8229600" cy="857250"/>
          </a:xfrm>
        </p:spPr>
        <p:txBody>
          <a:bodyPr/>
          <a:lstStyle/>
          <a:p>
            <a:r>
              <a:rPr lang="uk-UA" i="1" dirty="0" smtClean="0"/>
              <a:t>Валка чумаків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769289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1972" cy="3147814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643758"/>
            <a:ext cx="4040188" cy="479822"/>
          </a:xfrm>
        </p:spPr>
        <p:txBody>
          <a:bodyPr/>
          <a:lstStyle/>
          <a:p>
            <a:r>
              <a:rPr lang="uk-UA" i="1" dirty="0"/>
              <a:t>Весілля </a:t>
            </a:r>
            <a:r>
              <a:rPr lang="uk-UA" i="1" dirty="0" smtClean="0"/>
              <a:t>в Україні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24" y="1923678"/>
            <a:ext cx="4949054" cy="321982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923678"/>
            <a:ext cx="4041775" cy="479822"/>
          </a:xfrm>
        </p:spPr>
        <p:txBody>
          <a:bodyPr/>
          <a:lstStyle/>
          <a:p>
            <a:r>
              <a:rPr lang="uk-UA" dirty="0" smtClean="0"/>
              <a:t>Шторм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2313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увагу!!!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505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    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Народився </a:t>
            </a: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uk-UA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сім'ї вірменського к</a:t>
            </a: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рамаря, родина якого переселилася в Крим з Галичини в 1812 році. Сім'я жила бідно і вже в 10 років Іван працював у міській кав'ярні. Він прекрасно грав на скрипці і співав, але найбільшою радістю для нього було малювати самоварним вугіллям на стінах будинків. Цей «настінний живопис» помітив архітектор Кох, який подарував Івану перші олівці і папір, а потім показав малюнки градоначальнику І. О. </a:t>
            </a:r>
            <a:r>
              <a:rPr lang="uk-UA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Казначеєву</a:t>
            </a: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Олександр Іванович, ставши губернатором, забрав підлітка з собою до Сімферополя, поселив у своєму будинку, віддав до гімназії.</a:t>
            </a:r>
            <a:endParaRPr lang="uk-UA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1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uk-UA" sz="2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1840 р. Іван Айвазовський подорожував за кордоном, працював у Римі, Неаполі,</a:t>
            </a:r>
            <a:r>
              <a:rPr lang="uk-UA" sz="22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Сорренто</a:t>
            </a:r>
            <a:r>
              <a:rPr lang="uk-UA" sz="2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Венеції, Парижі, Лондоні, Амстердамі. 1845 на запрошення турецького султана побував у Стамбулі. Пізніше відвідував це місто ще вісім разів з 1845 по 1890 та писав полотна на замовлення султанів Османської імперії. 30 цих робіт виставлено в музеї імперії палаці </a:t>
            </a:r>
            <a:r>
              <a:rPr lang="en-US" sz="2200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Dolmabahçe</a:t>
            </a:r>
            <a:r>
              <a:rPr lang="en-US" sz="2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uk-UA" sz="2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Айвазовський вільно розмовляв українською мовою.</a:t>
            </a:r>
            <a:endParaRPr lang="uk-UA" sz="22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81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Після свого повернення назавжди оселився у Феодосії, де збудував будинок та майстерню, влаштовував виставки, грошові надходження від яких передавав на добродійні цілі, 1880 заснував картинну галерею. З 1844 академік Петербурзької академії мистецтв, а з 1887 — її почесний член. З 1894 член Товариства південноросійських </a:t>
            </a:r>
            <a:r>
              <a:rPr lang="uk-UA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художни</a:t>
            </a: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ків в Одесі.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Наприкінці </a:t>
            </a:r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життя передав у дарунок рідному місту будинок і майстерню, картини й скульптурні композиції. Навіть за кілька годин до смерті художник працював над картиною — «Вибух турецького корабля» (1900).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Створив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понад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6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тисяч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полотен,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найвідоміші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котрих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морські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пейзажі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сцени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морських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баталій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uk-UA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0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5486"/>
            <a:ext cx="3600400" cy="480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30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i="1" dirty="0" smtClean="0"/>
              <a:t>Роботи Айвазовського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68170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9" y="12062"/>
            <a:ext cx="5404478" cy="3567800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040188" cy="479822"/>
          </a:xfrm>
        </p:spPr>
        <p:txBody>
          <a:bodyPr/>
          <a:lstStyle/>
          <a:p>
            <a:r>
              <a:rPr lang="uk-UA" i="1" dirty="0" smtClean="0"/>
              <a:t>Дев'ятий вал</a:t>
            </a:r>
            <a:endParaRPr lang="uk-UA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40" y="1464841"/>
            <a:ext cx="4971160" cy="367865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491630"/>
            <a:ext cx="4041775" cy="479822"/>
          </a:xfrm>
        </p:spPr>
        <p:txBody>
          <a:bodyPr/>
          <a:lstStyle/>
          <a:p>
            <a:r>
              <a:rPr lang="uk-UA" i="1" dirty="0" smtClean="0"/>
              <a:t>Морський берег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93780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379"/>
            <a:ext cx="4780658" cy="3430121"/>
          </a:xfr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1707654"/>
            <a:ext cx="4040188" cy="479822"/>
          </a:xfrm>
        </p:spPr>
        <p:txBody>
          <a:bodyPr/>
          <a:lstStyle/>
          <a:p>
            <a:r>
              <a:rPr lang="uk-UA" i="1" dirty="0" smtClean="0"/>
              <a:t>Чорне море</a:t>
            </a:r>
            <a:endParaRPr lang="uk-UA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13" y="0"/>
            <a:ext cx="5195987" cy="343584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433"/>
            <a:ext cx="4041775" cy="479822"/>
          </a:xfrm>
        </p:spPr>
        <p:txBody>
          <a:bodyPr/>
          <a:lstStyle/>
          <a:p>
            <a:r>
              <a:rPr lang="uk-UA" i="1" dirty="0" smtClean="0"/>
              <a:t>Серед хвиль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73467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0825"/>
            <a:ext cx="8229600" cy="857250"/>
          </a:xfrm>
        </p:spPr>
        <p:txBody>
          <a:bodyPr/>
          <a:lstStyle/>
          <a:p>
            <a:r>
              <a:rPr lang="uk-UA" i="1" dirty="0" smtClean="0"/>
              <a:t>Бій брига «Меркурій»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00482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Паркет">
  <a:themeElements>
    <a:clrScheme name="Другая 3">
      <a:dk1>
        <a:sysClr val="windowText" lastClr="000000"/>
      </a:dk1>
      <a:lt1>
        <a:sysClr val="window" lastClr="FFFFFF"/>
      </a:lt1>
      <a:dk2>
        <a:srgbClr val="6ACE52"/>
      </a:dk2>
      <a:lt2>
        <a:srgbClr val="D6ECFF"/>
      </a:lt2>
      <a:accent1>
        <a:srgbClr val="60B5FF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101</TotalTime>
  <Words>80</Words>
  <Application>Microsoft Office PowerPoint</Application>
  <PresentationFormat>Экран (16:9)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Айвазовський Іван Костянтинович </vt:lpstr>
      <vt:lpstr>Біографія</vt:lpstr>
      <vt:lpstr>Біографія</vt:lpstr>
      <vt:lpstr>Біографія</vt:lpstr>
      <vt:lpstr>Презентация PowerPoint</vt:lpstr>
      <vt:lpstr>Роботи Айвазовського</vt:lpstr>
      <vt:lpstr>Презентация PowerPoint</vt:lpstr>
      <vt:lpstr>Презентация PowerPoint</vt:lpstr>
      <vt:lpstr>Бій брига «Меркурій»</vt:lpstr>
      <vt:lpstr>Бриг «Меркурій»</vt:lpstr>
      <vt:lpstr>Чумаки в Малоросії</vt:lpstr>
      <vt:lpstr>Чумаки на відпочинку</vt:lpstr>
      <vt:lpstr>Валка чумаків</vt:lpstr>
      <vt:lpstr>Презентация PowerPoint</vt:lpstr>
      <vt:lpstr>Дякую за увагу!!!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Anastasiya</cp:lastModifiedBy>
  <cp:revision>6</cp:revision>
  <dcterms:created xsi:type="dcterms:W3CDTF">2014-12-05T01:43:49Z</dcterms:created>
  <dcterms:modified xsi:type="dcterms:W3CDTF">2014-12-05T03:25:48Z</dcterms:modified>
</cp:coreProperties>
</file>