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b="1" dirty="0" smtClean="0"/>
              <a:t>Футури́зм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ru-RU" sz="2400" b="1" dirty="0" smtClean="0"/>
              <a:t>             </a:t>
            </a:r>
            <a:r>
              <a:rPr lang="ru-RU" sz="2800" b="1" dirty="0" smtClean="0"/>
              <a:t>Футуризм</a:t>
            </a:r>
            <a:r>
              <a:rPr lang="ru-RU" sz="2400" b="1" dirty="0" smtClean="0"/>
              <a:t> — (від </a:t>
            </a:r>
            <a:r>
              <a:rPr lang="ru-RU" sz="2400" b="1" dirty="0" err="1" smtClean="0"/>
              <a:t>італ</a:t>
            </a:r>
            <a:r>
              <a:rPr lang="ru-RU" sz="2400" b="1" dirty="0" smtClean="0"/>
              <a:t>. </a:t>
            </a:r>
            <a:r>
              <a:rPr lang="en-US" sz="2400" b="1" i="1" dirty="0" err="1" smtClean="0"/>
              <a:t>futurismo</a:t>
            </a:r>
            <a:r>
              <a:rPr lang="en-US" sz="2400" b="1" dirty="0" smtClean="0"/>
              <a:t> </a:t>
            </a:r>
            <a:r>
              <a:rPr lang="ru-RU" sz="2400" b="1" dirty="0" smtClean="0"/>
              <a:t>та лат. </a:t>
            </a:r>
            <a:r>
              <a:rPr lang="en-US" sz="2400" b="1" i="1" dirty="0" err="1" smtClean="0"/>
              <a:t>futurum</a:t>
            </a:r>
            <a:r>
              <a:rPr lang="en-US" sz="2400" b="1" dirty="0" smtClean="0"/>
              <a:t> - </a:t>
            </a:r>
            <a:r>
              <a:rPr lang="ru-RU" sz="2400" b="1" dirty="0" err="1" smtClean="0"/>
              <a:t>майбутнє</a:t>
            </a:r>
            <a:r>
              <a:rPr lang="ru-RU" sz="2400" b="1" dirty="0" smtClean="0"/>
              <a:t>). </a:t>
            </a:r>
            <a:r>
              <a:rPr lang="ru-RU" sz="2400" b="1" dirty="0" err="1" smtClean="0"/>
              <a:t>Авангардний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напрям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літературі</a:t>
            </a:r>
            <a:r>
              <a:rPr lang="ru-RU" sz="2400" b="1" dirty="0" smtClean="0"/>
              <a:t> й </a:t>
            </a:r>
            <a:r>
              <a:rPr lang="ru-RU" sz="2400" b="1" dirty="0" err="1" smtClean="0"/>
              <a:t>мистецтві</a:t>
            </a:r>
            <a:r>
              <a:rPr lang="ru-RU" sz="2400" b="1" dirty="0" smtClean="0"/>
              <a:t>, що </a:t>
            </a:r>
            <a:r>
              <a:rPr lang="ru-RU" sz="2400" b="1" dirty="0" err="1" smtClean="0"/>
              <a:t>розвинувся</a:t>
            </a:r>
            <a:r>
              <a:rPr lang="ru-RU" sz="2400" b="1" dirty="0" smtClean="0"/>
              <a:t> на початку </a:t>
            </a:r>
            <a:r>
              <a:rPr lang="en-US" sz="2400" b="1" dirty="0" smtClean="0"/>
              <a:t>XX </a:t>
            </a:r>
            <a:r>
              <a:rPr lang="ru-RU" sz="2400" b="1" dirty="0" err="1" smtClean="0"/>
              <a:t>століття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здебільшого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Італії</a:t>
            </a:r>
            <a:r>
              <a:rPr lang="ru-RU" sz="2400" b="1" dirty="0" smtClean="0"/>
              <a:t> та Росії й </a:t>
            </a:r>
            <a:r>
              <a:rPr lang="ru-RU" sz="2400" b="1" dirty="0" err="1" smtClean="0"/>
              <a:t>обстоював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крайній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формалізм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пропагував</a:t>
            </a:r>
            <a:r>
              <a:rPr lang="ru-RU" sz="2400" b="1" dirty="0" smtClean="0"/>
              <a:t> культ </a:t>
            </a:r>
            <a:r>
              <a:rPr lang="ru-RU" sz="2400" b="1" dirty="0" err="1" smtClean="0"/>
              <a:t>індивідуалізму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відкидав</a:t>
            </a:r>
            <a:r>
              <a:rPr lang="ru-RU" sz="2400" b="1" dirty="0" smtClean="0"/>
              <a:t> загальноприйняті </a:t>
            </a:r>
            <a:r>
              <a:rPr lang="ru-RU" sz="2400" b="1" dirty="0" err="1" smtClean="0"/>
              <a:t>мовні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поетично-мистецькі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норми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l"/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           </a:t>
            </a:r>
            <a:r>
              <a:rPr lang="ru-RU" sz="3400" dirty="0" err="1" smtClean="0"/>
              <a:t>Творцем</a:t>
            </a:r>
            <a:r>
              <a:rPr lang="ru-RU" sz="3400" dirty="0" smtClean="0"/>
              <a:t> його </a:t>
            </a:r>
            <a:r>
              <a:rPr lang="ru-RU" sz="3400" dirty="0" err="1" smtClean="0"/>
              <a:t>вважають</a:t>
            </a:r>
            <a:r>
              <a:rPr lang="ru-RU" sz="3400" dirty="0" smtClean="0"/>
              <a:t> </a:t>
            </a:r>
            <a:r>
              <a:rPr lang="ru-RU" sz="3400" dirty="0" err="1" smtClean="0"/>
              <a:t>італійського</a:t>
            </a:r>
            <a:r>
              <a:rPr lang="ru-RU" sz="3400" dirty="0" smtClean="0"/>
              <a:t> письменника </a:t>
            </a:r>
            <a:r>
              <a:rPr lang="ru-RU" sz="3400" dirty="0" err="1" smtClean="0"/>
              <a:t>Філіппо</a:t>
            </a:r>
            <a:r>
              <a:rPr lang="ru-RU" sz="3400" dirty="0" smtClean="0"/>
              <a:t> </a:t>
            </a:r>
            <a:r>
              <a:rPr lang="ru-RU" sz="3400" dirty="0" err="1" smtClean="0"/>
              <a:t>Марінетті</a:t>
            </a:r>
            <a:r>
              <a:rPr lang="ru-RU" sz="3400" dirty="0" smtClean="0"/>
              <a:t>, який 1909 року </a:t>
            </a:r>
            <a:r>
              <a:rPr lang="ru-RU" sz="3400" dirty="0" err="1" smtClean="0"/>
              <a:t>опублікував</a:t>
            </a:r>
            <a:r>
              <a:rPr lang="ru-RU" sz="3400" dirty="0" smtClean="0"/>
              <a:t> у </a:t>
            </a:r>
            <a:r>
              <a:rPr lang="ru-RU" sz="3400" dirty="0" err="1" smtClean="0"/>
              <a:t>французькій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газеті</a:t>
            </a:r>
            <a:r>
              <a:rPr lang="ru-RU" sz="3400" dirty="0" smtClean="0"/>
              <a:t> «</a:t>
            </a:r>
            <a:r>
              <a:rPr lang="ru-RU" sz="3400" dirty="0" err="1" smtClean="0"/>
              <a:t>Ле</a:t>
            </a:r>
            <a:r>
              <a:rPr lang="ru-RU" sz="3400" dirty="0" smtClean="0"/>
              <a:t> </a:t>
            </a:r>
            <a:r>
              <a:rPr lang="ru-RU" sz="3400" dirty="0" err="1" smtClean="0"/>
              <a:t>Фіґаро</a:t>
            </a:r>
            <a:r>
              <a:rPr lang="ru-RU" sz="3400" dirty="0" smtClean="0"/>
              <a:t>» «</a:t>
            </a:r>
            <a:r>
              <a:rPr lang="ru-RU" sz="3400" i="1" dirty="0" err="1" smtClean="0"/>
              <a:t>Маніфест</a:t>
            </a:r>
            <a:r>
              <a:rPr lang="ru-RU" sz="3400" i="1" dirty="0" smtClean="0"/>
              <a:t> футуризму</a:t>
            </a:r>
            <a:r>
              <a:rPr lang="ru-RU" sz="3400" dirty="0" smtClean="0"/>
              <a:t>». Головне </a:t>
            </a:r>
            <a:r>
              <a:rPr lang="ru-RU" sz="3400" dirty="0" err="1" smtClean="0"/>
              <a:t>завдання</a:t>
            </a:r>
            <a:r>
              <a:rPr lang="ru-RU" sz="3400" dirty="0" smtClean="0"/>
              <a:t> нового </a:t>
            </a:r>
            <a:r>
              <a:rPr lang="ru-RU" sz="3400" dirty="0" err="1" smtClean="0"/>
              <a:t>напряму</a:t>
            </a:r>
            <a:r>
              <a:rPr lang="ru-RU" sz="3400" dirty="0" smtClean="0"/>
              <a:t> </a:t>
            </a:r>
            <a:r>
              <a:rPr lang="ru-RU" sz="3400" dirty="0" err="1" smtClean="0"/>
              <a:t>Марінетті</a:t>
            </a:r>
            <a:r>
              <a:rPr lang="ru-RU" sz="3400" dirty="0" smtClean="0"/>
              <a:t> </a:t>
            </a:r>
            <a:r>
              <a:rPr lang="ru-RU" sz="3400" dirty="0" err="1" smtClean="0"/>
              <a:t>бачив</a:t>
            </a:r>
            <a:r>
              <a:rPr lang="ru-RU" sz="3400" dirty="0" smtClean="0"/>
              <a:t> у </a:t>
            </a:r>
            <a:r>
              <a:rPr lang="ru-RU" sz="3400" dirty="0" err="1" smtClean="0"/>
              <a:t>нищенні</a:t>
            </a:r>
            <a:r>
              <a:rPr lang="ru-RU" sz="3400" dirty="0" smtClean="0"/>
              <a:t> </a:t>
            </a:r>
            <a:r>
              <a:rPr lang="ru-RU" sz="3400" dirty="0" err="1" smtClean="0"/>
              <a:t>панівних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у</a:t>
            </a:r>
            <a:r>
              <a:rPr lang="ru-RU" sz="3400" dirty="0" smtClean="0"/>
              <a:t> 19 </a:t>
            </a:r>
            <a:r>
              <a:rPr lang="ru-RU" sz="3400" dirty="0" err="1" smtClean="0"/>
              <a:t>столітті</a:t>
            </a:r>
            <a:r>
              <a:rPr lang="ru-RU" sz="3400" dirty="0" smtClean="0"/>
              <a:t> </a:t>
            </a:r>
            <a:r>
              <a:rPr lang="ru-RU" sz="3400" dirty="0" err="1" smtClean="0"/>
              <a:t>мистецьких</a:t>
            </a:r>
            <a:r>
              <a:rPr lang="ru-RU" sz="3400" dirty="0" smtClean="0"/>
              <a:t> форм, особливо </a:t>
            </a:r>
            <a:r>
              <a:rPr lang="ru-RU" sz="3400" dirty="0" err="1" smtClean="0"/>
              <a:t>реалізму</a:t>
            </a:r>
            <a:r>
              <a:rPr lang="ru-RU" sz="3400" dirty="0" smtClean="0"/>
              <a:t> і </a:t>
            </a:r>
            <a:r>
              <a:rPr lang="ru-RU" sz="3400" dirty="0" err="1" smtClean="0"/>
              <a:t>класики</a:t>
            </a:r>
            <a:r>
              <a:rPr lang="ru-RU" sz="3400" dirty="0" smtClean="0"/>
              <a:t>, та в </a:t>
            </a:r>
            <a:r>
              <a:rPr lang="ru-RU" sz="3400" dirty="0" err="1" smtClean="0"/>
              <a:t>безконтрольному</a:t>
            </a:r>
            <a:r>
              <a:rPr lang="ru-RU" sz="3400" dirty="0" smtClean="0"/>
              <a:t> </a:t>
            </a:r>
            <a:r>
              <a:rPr lang="ru-RU" sz="3400" dirty="0" err="1" smtClean="0"/>
              <a:t>індивідуалізмі</a:t>
            </a:r>
            <a:r>
              <a:rPr lang="ru-RU" sz="3400" dirty="0" smtClean="0"/>
              <a:t>, який </a:t>
            </a:r>
            <a:r>
              <a:rPr lang="ru-RU" sz="3400" dirty="0" err="1" smtClean="0"/>
              <a:t>проявився</a:t>
            </a:r>
            <a:r>
              <a:rPr lang="ru-RU" sz="3400" dirty="0" smtClean="0"/>
              <a:t>  в </a:t>
            </a:r>
            <a:r>
              <a:rPr lang="ru-RU" sz="3400" dirty="0" err="1" smtClean="0"/>
              <a:t>літературі</a:t>
            </a:r>
            <a:r>
              <a:rPr lang="ru-RU" sz="3400" dirty="0" smtClean="0"/>
              <a:t>, особливо в </a:t>
            </a:r>
            <a:r>
              <a:rPr lang="ru-RU" sz="3400" dirty="0" err="1" smtClean="0"/>
              <a:t>поезії</a:t>
            </a:r>
            <a:r>
              <a:rPr lang="ru-RU" sz="3400" dirty="0" smtClean="0"/>
              <a:t>, т. </a:t>
            </a:r>
            <a:r>
              <a:rPr lang="ru-RU" sz="3400" dirty="0" err="1" smtClean="0"/>
              <a:t>зв</a:t>
            </a:r>
            <a:r>
              <a:rPr lang="ru-RU" sz="3400" dirty="0" smtClean="0"/>
              <a:t>. «заумною </a:t>
            </a:r>
            <a:r>
              <a:rPr lang="ru-RU" sz="3400" dirty="0" err="1" smtClean="0"/>
              <a:t>мовою</a:t>
            </a:r>
            <a:r>
              <a:rPr lang="ru-RU" sz="3400" dirty="0" smtClean="0"/>
              <a:t>» — </a:t>
            </a:r>
            <a:r>
              <a:rPr lang="ru-RU" sz="3400" dirty="0" err="1" smtClean="0"/>
              <a:t>творенням</a:t>
            </a:r>
            <a:r>
              <a:rPr lang="ru-RU" sz="3400" dirty="0" smtClean="0"/>
              <a:t> </a:t>
            </a:r>
            <a:r>
              <a:rPr lang="ru-RU" sz="3400" dirty="0" err="1" smtClean="0"/>
              <a:t>нових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звуків-слів</a:t>
            </a:r>
            <a:r>
              <a:rPr lang="ru-RU" sz="3400" dirty="0" smtClean="0"/>
              <a:t>, часто без </a:t>
            </a:r>
            <a:r>
              <a:rPr lang="ru-RU" sz="3400" dirty="0" err="1" smtClean="0"/>
              <a:t>жодного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глузду</a:t>
            </a:r>
            <a:r>
              <a:rPr lang="ru-RU" sz="3400" dirty="0" smtClean="0"/>
              <a:t>. Характеристичною </a:t>
            </a:r>
            <a:r>
              <a:rPr lang="ru-RU" sz="3400" dirty="0" err="1" smtClean="0"/>
              <a:t>прикметою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Філіппо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тематика </a:t>
            </a:r>
            <a:r>
              <a:rPr lang="ru-RU" sz="3400" dirty="0" err="1" smtClean="0"/>
              <a:t>урбанізму</a:t>
            </a:r>
            <a:r>
              <a:rPr lang="ru-RU" sz="3400" dirty="0" smtClean="0"/>
              <a:t> й </a:t>
            </a:r>
            <a:r>
              <a:rPr lang="ru-RU" sz="3400" dirty="0" err="1" smtClean="0"/>
              <a:t>індустріалізації</a:t>
            </a:r>
            <a:r>
              <a:rPr lang="ru-RU" sz="3400" dirty="0" smtClean="0"/>
              <a:t>, що мала </a:t>
            </a:r>
            <a:r>
              <a:rPr lang="ru-RU" sz="3400" dirty="0" err="1" smtClean="0"/>
              <a:t>віддати</a:t>
            </a:r>
            <a:r>
              <a:rPr lang="ru-RU" sz="3400" dirty="0" smtClean="0"/>
              <a:t> ідеї й дух </a:t>
            </a:r>
            <a:r>
              <a:rPr lang="ru-RU" sz="3400" dirty="0" err="1" smtClean="0"/>
              <a:t>майбутнього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космополітичного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суспільства</a:t>
            </a:r>
            <a:r>
              <a:rPr lang="ru-RU" sz="3400" dirty="0" smtClean="0"/>
              <a:t>, </a:t>
            </a:r>
            <a:r>
              <a:rPr lang="ru-RU" sz="3400" dirty="0" err="1" smtClean="0"/>
              <a:t>протиставлені</a:t>
            </a:r>
            <a:r>
              <a:rPr lang="ru-RU" sz="3400" dirty="0" smtClean="0"/>
              <a:t> </a:t>
            </a:r>
            <a:r>
              <a:rPr lang="ru-RU" sz="3400" dirty="0" err="1" smtClean="0"/>
              <a:t>усталеним</a:t>
            </a:r>
            <a:r>
              <a:rPr lang="ru-RU" sz="3400" dirty="0" smtClean="0"/>
              <a:t> </a:t>
            </a:r>
            <a:r>
              <a:rPr lang="ru-RU" sz="3400" dirty="0" err="1" smtClean="0"/>
              <a:t>естетичним</a:t>
            </a:r>
            <a:r>
              <a:rPr lang="ru-RU" sz="3400" dirty="0" smtClean="0"/>
              <a:t> </a:t>
            </a:r>
            <a:r>
              <a:rPr lang="ru-RU" sz="3400" dirty="0" err="1" smtClean="0"/>
              <a:t>смакам</a:t>
            </a:r>
            <a:r>
              <a:rPr lang="ru-RU" sz="3400" dirty="0" smtClean="0"/>
              <a:t>, часто з метою «</a:t>
            </a:r>
            <a:r>
              <a:rPr lang="ru-RU" sz="3400" dirty="0" err="1" smtClean="0"/>
              <a:t>епатувати</a:t>
            </a:r>
            <a:r>
              <a:rPr lang="ru-RU" sz="3400" dirty="0" smtClean="0"/>
              <a:t> буржуа», </a:t>
            </a:r>
            <a:r>
              <a:rPr lang="ru-RU" sz="3400" dirty="0" err="1" smtClean="0"/>
              <a:t>провокувати</a:t>
            </a:r>
            <a:r>
              <a:rPr lang="ru-RU" sz="3400" dirty="0" smtClean="0"/>
              <a:t> його </a:t>
            </a:r>
            <a:r>
              <a:rPr lang="ru-RU" sz="3400" dirty="0" err="1" smtClean="0"/>
              <a:t>всілякими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вигадками</a:t>
            </a:r>
            <a:r>
              <a:rPr lang="ru-RU" sz="3400" dirty="0" smtClean="0"/>
              <a:t> й </a:t>
            </a:r>
            <a:r>
              <a:rPr lang="ru-RU" sz="3400" dirty="0" err="1" smtClean="0"/>
              <a:t>деформаціями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Поняття футуризму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Футуризм — це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антигуманізму</a:t>
            </a:r>
            <a:r>
              <a:rPr lang="ru-RU" dirty="0" smtClean="0"/>
              <a:t>, яке має </a:t>
            </a:r>
            <a:r>
              <a:rPr lang="ru-RU" dirty="0" err="1" smtClean="0"/>
              <a:t>відбити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часу </a:t>
            </a:r>
            <a:r>
              <a:rPr lang="ru-RU" dirty="0" err="1" smtClean="0"/>
              <a:t>техніки</a:t>
            </a:r>
            <a:r>
              <a:rPr lang="ru-RU" dirty="0" smtClean="0"/>
              <a:t>. </a:t>
            </a:r>
            <a:r>
              <a:rPr lang="ru-RU" dirty="0" err="1" smtClean="0"/>
              <a:t>Спрямування</a:t>
            </a:r>
            <a:r>
              <a:rPr lang="ru-RU" dirty="0" smtClean="0"/>
              <a:t> футуризму можна </a:t>
            </a:r>
            <a:r>
              <a:rPr lang="ru-RU" dirty="0" err="1" smtClean="0"/>
              <a:t>виразити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«М»: </a:t>
            </a:r>
            <a:r>
              <a:rPr lang="ru-RU" dirty="0" err="1" smtClean="0"/>
              <a:t>місто</a:t>
            </a:r>
            <a:r>
              <a:rPr lang="ru-RU" dirty="0" smtClean="0"/>
              <a:t>, машина, </a:t>
            </a:r>
            <a:r>
              <a:rPr lang="ru-RU" dirty="0" err="1" smtClean="0"/>
              <a:t>маса</a:t>
            </a:r>
            <a:r>
              <a:rPr lang="ru-RU" dirty="0" smtClean="0"/>
              <a:t>. Дві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футуризму: </a:t>
            </a: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зовсім не </a:t>
            </a:r>
            <a:r>
              <a:rPr lang="ru-RU" dirty="0" err="1" smtClean="0"/>
              <a:t>цікавиться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Психологізм</a:t>
            </a:r>
            <a:r>
              <a:rPr lang="ru-RU" dirty="0" smtClean="0"/>
              <a:t> — характерна риса </a:t>
            </a:r>
            <a:r>
              <a:rPr lang="ru-RU" dirty="0" err="1" smtClean="0"/>
              <a:t>міщанської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яка </a:t>
            </a:r>
            <a:r>
              <a:rPr lang="ru-RU" dirty="0" err="1" smtClean="0"/>
              <a:t>вмирає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цікавить</a:t>
            </a:r>
            <a:r>
              <a:rPr lang="ru-RU" dirty="0" smtClean="0"/>
              <a:t> душа — </a:t>
            </a:r>
            <a:r>
              <a:rPr lang="ru-RU" dirty="0" err="1" smtClean="0"/>
              <a:t>пізнай</a:t>
            </a:r>
            <a:r>
              <a:rPr lang="ru-RU" dirty="0" smtClean="0"/>
              <a:t> машину. </a:t>
            </a:r>
            <a:r>
              <a:rPr lang="ru-RU" dirty="0" err="1" smtClean="0"/>
              <a:t>По-друге</a:t>
            </a:r>
            <a:r>
              <a:rPr lang="ru-RU" dirty="0" smtClean="0"/>
              <a:t>, для цього </a:t>
            </a:r>
            <a:r>
              <a:rPr lang="ru-RU" dirty="0" err="1" smtClean="0"/>
              <a:t>мистецтва</a:t>
            </a:r>
            <a:r>
              <a:rPr lang="ru-RU" dirty="0" smtClean="0"/>
              <a:t> характерний </a:t>
            </a:r>
            <a:r>
              <a:rPr lang="ru-RU" dirty="0" err="1" smtClean="0"/>
              <a:t>виключний</a:t>
            </a:r>
            <a:r>
              <a:rPr lang="ru-RU" dirty="0" smtClean="0"/>
              <a:t> </a:t>
            </a:r>
            <a:r>
              <a:rPr lang="ru-RU" dirty="0" err="1" smtClean="0"/>
              <a:t>динамізм</a:t>
            </a:r>
            <a:r>
              <a:rPr lang="ru-RU" dirty="0" smtClean="0"/>
              <a:t>, </a:t>
            </a:r>
            <a:r>
              <a:rPr lang="ru-RU" dirty="0" err="1" smtClean="0"/>
              <a:t>опоетизування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швидкості</a:t>
            </a:r>
            <a:r>
              <a:rPr lang="ru-RU" dirty="0" smtClean="0"/>
              <a:t>, </a:t>
            </a:r>
            <a:r>
              <a:rPr lang="ru-RU" dirty="0" err="1" smtClean="0"/>
              <a:t>зорові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r>
              <a:rPr lang="ru-RU" dirty="0" err="1" smtClean="0"/>
              <a:t>Зупинка</a:t>
            </a:r>
            <a:r>
              <a:rPr lang="ru-RU" dirty="0" smtClean="0"/>
              <a:t> є злом, </a:t>
            </a:r>
            <a:r>
              <a:rPr lang="ru-RU" dirty="0" err="1" smtClean="0"/>
              <a:t>отже</a:t>
            </a:r>
            <a:r>
              <a:rPr lang="ru-RU" dirty="0" smtClean="0"/>
              <a:t> — </a:t>
            </a:r>
            <a:r>
              <a:rPr lang="ru-RU" dirty="0" err="1" smtClean="0"/>
              <a:t>футуристи</a:t>
            </a:r>
            <a:r>
              <a:rPr lang="ru-RU" dirty="0" smtClean="0"/>
              <a:t> </a:t>
            </a:r>
            <a:r>
              <a:rPr lang="ru-RU" dirty="0" err="1" smtClean="0"/>
              <a:t>вживали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динамізації</a:t>
            </a:r>
            <a:r>
              <a:rPr lang="ru-RU" dirty="0" smtClean="0"/>
              <a:t> свого </a:t>
            </a:r>
            <a:r>
              <a:rPr lang="ru-RU" dirty="0" err="1" smtClean="0"/>
              <a:t>художнього</a:t>
            </a:r>
            <a:r>
              <a:rPr lang="ru-RU" dirty="0" smtClean="0"/>
              <a:t> тексту: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записувалися</a:t>
            </a:r>
            <a:r>
              <a:rPr lang="ru-RU" dirty="0" smtClean="0"/>
              <a:t> без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без</a:t>
            </a:r>
            <a:r>
              <a:rPr lang="ru-RU" dirty="0" smtClean="0"/>
              <a:t> великих і </a:t>
            </a:r>
            <a:r>
              <a:rPr lang="ru-RU" dirty="0" err="1" smtClean="0"/>
              <a:t>малих</a:t>
            </a:r>
            <a:r>
              <a:rPr lang="ru-RU" dirty="0" smtClean="0"/>
              <a:t> букв. На думку </a:t>
            </a:r>
            <a:r>
              <a:rPr lang="ru-RU" dirty="0" err="1" smtClean="0"/>
              <a:t>футуристів</a:t>
            </a:r>
            <a:r>
              <a:rPr lang="ru-RU" dirty="0" smtClean="0"/>
              <a:t>,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перешкод</a:t>
            </a:r>
            <a:r>
              <a:rPr lang="ru-RU" dirty="0" smtClean="0"/>
              <a:t> для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прикметники</a:t>
            </a:r>
            <a:r>
              <a:rPr lang="ru-RU" dirty="0" smtClean="0"/>
              <a:t> й </a:t>
            </a:r>
            <a:r>
              <a:rPr lang="ru-RU" dirty="0" err="1" smtClean="0"/>
              <a:t>прийменники</a:t>
            </a:r>
            <a:r>
              <a:rPr lang="ru-RU" dirty="0" smtClean="0"/>
              <a:t>. На перший план </a:t>
            </a:r>
            <a:r>
              <a:rPr lang="ru-RU" dirty="0" err="1" smtClean="0"/>
              <a:t>висувається</a:t>
            </a:r>
            <a:r>
              <a:rPr lang="ru-RU" dirty="0" smtClean="0"/>
              <a:t> </a:t>
            </a:r>
            <a:r>
              <a:rPr lang="ru-RU" dirty="0" err="1" smtClean="0"/>
              <a:t>дієслово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200" dirty="0" smtClean="0"/>
              <a:t>Визначні риси футуризму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заперечення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традиційної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культури</a:t>
            </a:r>
            <a:r>
              <a:rPr lang="ru-RU" sz="2400" b="1" dirty="0" smtClean="0"/>
              <a:t> (особливо її </a:t>
            </a:r>
            <a:r>
              <a:rPr lang="ru-RU" sz="2400" b="1" dirty="0" err="1" smtClean="0"/>
              <a:t>моральних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художніх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цінностей</a:t>
            </a:r>
            <a:r>
              <a:rPr lang="ru-RU" sz="2400" b="1" dirty="0" smtClean="0"/>
              <a:t>)</a:t>
            </a:r>
          </a:p>
          <a:p>
            <a:r>
              <a:rPr lang="ru-RU" sz="2400" b="1" dirty="0" err="1" smtClean="0"/>
              <a:t>прагнення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новацій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бунтівливості</a:t>
            </a:r>
            <a:r>
              <a:rPr lang="ru-RU" sz="2400" b="1" dirty="0" smtClean="0"/>
              <a:t> порушення </a:t>
            </a:r>
            <a:r>
              <a:rPr lang="ru-RU" sz="2400" b="1" dirty="0" err="1" smtClean="0"/>
              <a:t>традицій</a:t>
            </a:r>
            <a:endParaRPr lang="ru-RU" sz="2400" b="1" dirty="0" smtClean="0"/>
          </a:p>
          <a:p>
            <a:r>
              <a:rPr lang="ru-RU" sz="2400" b="1" dirty="0" err="1" smtClean="0"/>
              <a:t>культивування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урбанізму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естетика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машинної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індустрії</a:t>
            </a:r>
            <a:r>
              <a:rPr lang="ru-RU" sz="2400" b="1" dirty="0" smtClean="0"/>
              <a:t> і великого </a:t>
            </a:r>
            <a:r>
              <a:rPr lang="ru-RU" sz="2400" b="1" dirty="0" err="1" smtClean="0"/>
              <a:t>міста</a:t>
            </a:r>
            <a:r>
              <a:rPr lang="ru-RU" sz="2400" b="1" dirty="0" smtClean="0"/>
              <a:t>)</a:t>
            </a:r>
          </a:p>
          <a:p>
            <a:r>
              <a:rPr lang="ru-RU" sz="2400" b="1" dirty="0" err="1" smtClean="0"/>
              <a:t>переплетіння</a:t>
            </a:r>
            <a:r>
              <a:rPr lang="ru-RU" sz="2400" b="1" dirty="0" smtClean="0"/>
              <a:t> документального </a:t>
            </a:r>
            <a:r>
              <a:rPr lang="ru-RU" sz="2400" b="1" dirty="0" err="1" smtClean="0"/>
              <a:t>матеріалу</a:t>
            </a:r>
            <a:r>
              <a:rPr lang="ru-RU" sz="2400" b="1" dirty="0" smtClean="0"/>
              <a:t> з фантастикою</a:t>
            </a:r>
          </a:p>
          <a:p>
            <a:r>
              <a:rPr lang="ru-RU" sz="2400" b="1" dirty="0" smtClean="0"/>
              <a:t>у </a:t>
            </a:r>
            <a:r>
              <a:rPr lang="ru-RU" sz="2400" b="1" dirty="0" err="1" smtClean="0"/>
              <a:t>поезії</a:t>
            </a:r>
            <a:r>
              <a:rPr lang="ru-RU" sz="2400" b="1" dirty="0" smtClean="0"/>
              <a:t> — </a:t>
            </a:r>
            <a:r>
              <a:rPr lang="ru-RU" sz="2400" b="1" dirty="0" err="1" smtClean="0"/>
              <a:t>руйнування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загальноприйнятої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мови</a:t>
            </a:r>
            <a:r>
              <a:rPr lang="ru-RU" sz="2400" b="1" dirty="0" smtClean="0"/>
              <a:t>, використання «</a:t>
            </a:r>
            <a:r>
              <a:rPr lang="ru-RU" sz="2400" b="1" dirty="0" err="1" smtClean="0"/>
              <a:t>слів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свободі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</a:t>
            </a:r>
          </a:p>
          <a:p>
            <a:pPr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            </a:t>
            </a:r>
            <a:r>
              <a:rPr lang="ru-RU" sz="2400" b="1" dirty="0" err="1" smtClean="0"/>
              <a:t>Футуристи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вважали</a:t>
            </a:r>
            <a:r>
              <a:rPr lang="ru-RU" sz="2400" b="1" dirty="0" smtClean="0"/>
              <a:t> себе </a:t>
            </a:r>
            <a:r>
              <a:rPr lang="ru-RU" sz="2400" b="1" dirty="0" err="1" smtClean="0"/>
              <a:t>революціонерами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мистецтв</a:t>
            </a:r>
            <a:r>
              <a:rPr lang="ru-RU" sz="2400" b="1" dirty="0" smtClean="0"/>
              <a:t>:, </a:t>
            </a:r>
            <a:r>
              <a:rPr lang="ru-RU" sz="2400" b="1" dirty="0" err="1" smtClean="0"/>
              <a:t>непримиренними</a:t>
            </a:r>
            <a:r>
              <a:rPr lang="ru-RU" sz="2400" b="1" dirty="0" smtClean="0"/>
              <a:t> супротивниками буржуазного </a:t>
            </a:r>
            <a:r>
              <a:rPr lang="ru-RU" sz="2400" b="1" dirty="0" err="1" smtClean="0"/>
              <a:t>суспільства</a:t>
            </a:r>
            <a:r>
              <a:rPr lang="ru-RU" sz="2400" b="1" dirty="0" smtClean="0"/>
              <a:t>, його </a:t>
            </a:r>
            <a:r>
              <a:rPr lang="ru-RU" sz="2400" b="1" dirty="0" err="1" smtClean="0"/>
              <a:t>моралі</a:t>
            </a:r>
            <a:r>
              <a:rPr lang="ru-RU" sz="2400" b="1" dirty="0" smtClean="0"/>
              <a:t> й </a:t>
            </a:r>
            <a:r>
              <a:rPr lang="ru-RU" sz="2400" b="1" dirty="0" err="1" smtClean="0"/>
              <a:t>естетики</a:t>
            </a:r>
            <a:r>
              <a:rPr lang="ru-RU" sz="2400" b="1" dirty="0" smtClean="0"/>
              <a:t>. Особливо </a:t>
            </a:r>
            <a:r>
              <a:rPr lang="ru-RU" sz="2400" b="1" dirty="0" err="1" smtClean="0"/>
              <a:t>агресивний</a:t>
            </a:r>
            <a:r>
              <a:rPr lang="ru-RU" sz="2400" b="1" dirty="0" smtClean="0"/>
              <a:t> футуризм став з </a:t>
            </a:r>
            <a:r>
              <a:rPr lang="ru-RU" sz="2400" b="1" dirty="0" err="1" smtClean="0"/>
              <a:t>появою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талановитого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лідера</a:t>
            </a:r>
            <a:r>
              <a:rPr lang="ru-RU" sz="2400" b="1" dirty="0" smtClean="0"/>
              <a:t> - В. </a:t>
            </a:r>
            <a:r>
              <a:rPr lang="ru-RU" sz="2400" b="1" dirty="0" err="1" smtClean="0"/>
              <a:t>Маяковського</a:t>
            </a:r>
            <a:r>
              <a:rPr lang="ru-RU" sz="2400" b="1" dirty="0" smtClean="0"/>
              <a:t>, одного з </a:t>
            </a:r>
            <a:r>
              <a:rPr lang="ru-RU" sz="2400" b="1" dirty="0" err="1" smtClean="0"/>
              <a:t>авторів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листівки-маніфесту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відомим уже в </a:t>
            </a:r>
            <a:r>
              <a:rPr lang="ru-RU" sz="2400" b="1" dirty="0" err="1" smtClean="0"/>
              <a:t>літературних</a:t>
            </a:r>
            <a:r>
              <a:rPr lang="ru-RU" sz="2400" b="1" dirty="0" smtClean="0"/>
              <a:t> колах </a:t>
            </a:r>
            <a:r>
              <a:rPr lang="ru-RU" sz="2400" b="1" dirty="0" err="1" smtClean="0"/>
              <a:t>назвою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Ляпас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суспільному</a:t>
            </a:r>
            <a:r>
              <a:rPr lang="ru-RU" sz="2400" b="1" dirty="0" smtClean="0"/>
              <a:t> смаку». 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4-014-Futuris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079898" cy="605992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</a:t>
            </a:r>
          </a:p>
          <a:p>
            <a:pPr>
              <a:buNone/>
            </a:pPr>
            <a:r>
              <a:rPr lang="uk-UA" sz="2000" dirty="0" smtClean="0"/>
              <a:t>      </a:t>
            </a:r>
          </a:p>
          <a:p>
            <a:pPr algn="ctr">
              <a:buNone/>
            </a:pPr>
            <a:r>
              <a:rPr lang="ru-RU" sz="2400" b="1" dirty="0" smtClean="0"/>
              <a:t>          </a:t>
            </a:r>
            <a:r>
              <a:rPr lang="ru-RU" sz="2400" b="1" dirty="0" err="1" smtClean="0"/>
              <a:t>Італійські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футуристи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підтримували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ідеологію</a:t>
            </a:r>
            <a:r>
              <a:rPr lang="ru-RU" sz="2400" b="1" dirty="0" smtClean="0"/>
              <a:t> фашизму. Вони закликали до </a:t>
            </a:r>
            <a:r>
              <a:rPr lang="ru-RU" sz="2400" b="1" dirty="0" err="1" smtClean="0"/>
              <a:t>жорстокості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насильства</a:t>
            </a:r>
            <a:r>
              <a:rPr lang="ru-RU" sz="2400" b="1" dirty="0" smtClean="0"/>
              <a:t>, заявляли, що без </a:t>
            </a:r>
            <a:r>
              <a:rPr lang="ru-RU" sz="2400" b="1" dirty="0" err="1" smtClean="0"/>
              <a:t>жорстокості</a:t>
            </a:r>
            <a:r>
              <a:rPr lang="ru-RU" sz="2400" b="1" dirty="0" smtClean="0"/>
              <a:t> нема </a:t>
            </a:r>
            <a:r>
              <a:rPr lang="ru-RU" sz="2400" b="1" dirty="0" err="1" smtClean="0"/>
              <a:t>мистецтва</a:t>
            </a:r>
            <a:r>
              <a:rPr lang="ru-RU" sz="2400" b="1" dirty="0" smtClean="0"/>
              <a:t>, без </a:t>
            </a:r>
            <a:r>
              <a:rPr lang="ru-RU" sz="2400" b="1" dirty="0" err="1" smtClean="0"/>
              <a:t>агресивності</a:t>
            </a:r>
            <a:r>
              <a:rPr lang="ru-RU" sz="2400" b="1" dirty="0" smtClean="0"/>
              <a:t> нема </a:t>
            </a:r>
            <a:r>
              <a:rPr lang="ru-RU" sz="2400" b="1" dirty="0" err="1" smtClean="0"/>
              <a:t>шедеврів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199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Футури́зм</vt:lpstr>
      <vt:lpstr>Слайд 2</vt:lpstr>
      <vt:lpstr>Історія</vt:lpstr>
      <vt:lpstr>Поняття футуризму</vt:lpstr>
      <vt:lpstr>Визначні риси футуризму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Футури́зм</dc:title>
  <dc:creator>Full</dc:creator>
  <cp:lastModifiedBy>Full</cp:lastModifiedBy>
  <cp:revision>12</cp:revision>
  <dcterms:created xsi:type="dcterms:W3CDTF">2013-09-10T18:46:22Z</dcterms:created>
  <dcterms:modified xsi:type="dcterms:W3CDTF">2014-06-03T08:00:35Z</dcterms:modified>
</cp:coreProperties>
</file>