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2C648-A2CB-4ED6-8757-936DFB70BA7A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616B-1DD3-4083-AF15-7E58DED63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945D2-C9ED-4CB5-9E63-489FD440417A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830F-133A-43C7-BEB9-B51DA9166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F300-AA22-4C6F-A619-2C6305B2D79A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4DF6C-1B8D-4A83-B0AA-0B74AD987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539552" y="332656"/>
            <a:ext cx="8280920" cy="619268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A1D2-82C4-4123-86C9-5C9432F112B3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E429-1003-451F-899B-D8D9F2035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97B9-6EE7-4602-8E84-86A293E5C863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B397-78D9-49D0-BAA0-E2C45AA0A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856F-D343-4545-94C4-21025B98798C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94872-7E10-43B4-A79B-6F170C330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2BE6-1C40-47E3-BCE4-2084949CA6A0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4628-9194-4627-BE6E-5B5743ABB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B2F5-9338-4919-A01A-CC13966B6874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6FB6D-DA3F-4B72-A104-E135D6D7C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52E2-77A2-4822-8240-C2C673F7BF45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23841-3535-4535-8E44-3F0C0DF48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60DD-A76F-46BC-BFCC-08D9993F52FA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2CD1-28E4-49F2-893F-D34F12FD1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15FF-94BE-40DC-8079-8C1471D0D297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485B-971E-4085-8643-CE51381C0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62F963-5BD2-435A-808D-40D063D8CC9D}" type="datetimeFigureOut">
              <a:rPr lang="ru-RU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2AE32A-BCEA-4384-98B4-3A4250E61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97813" y="6642100"/>
            <a:ext cx="1246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500174"/>
            <a:ext cx="741682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Історія виникнення Міжнародного Червоного Хреста</a:t>
            </a:r>
            <a:endParaRPr lang="ru-RU" sz="4400" b="1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143512"/>
            <a:ext cx="335755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Кононова Крістіна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Ступар Дар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`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42910" y="5072058"/>
            <a:ext cx="8229600" cy="1785942"/>
          </a:xfrm>
        </p:spPr>
        <p:txBody>
          <a:bodyPr/>
          <a:lstStyle/>
          <a:p>
            <a:r>
              <a:rPr lang="uk-UA" sz="4000" dirty="0" smtClean="0"/>
              <a:t>24 червня 1859 року в </a:t>
            </a:r>
            <a:r>
              <a:rPr lang="uk-UA" sz="4000" dirty="0" err="1" smtClean="0"/>
              <a:t>Сольферіно</a:t>
            </a:r>
            <a:r>
              <a:rPr lang="uk-UA" sz="4000" dirty="0" smtClean="0"/>
              <a:t>, селищі в північній Італії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 smtClean="0"/>
          </a:p>
        </p:txBody>
      </p:sp>
      <p:pic>
        <p:nvPicPr>
          <p:cNvPr id="2" name="Picture 2" descr="http://edu.tomsk.ru/teacher_help/mir/dop_mat/PIX/Solferino.file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50607"/>
            <a:ext cx="6728823" cy="434742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5357826"/>
            <a:ext cx="8229600" cy="1143000"/>
          </a:xfrm>
        </p:spPr>
        <p:txBody>
          <a:bodyPr/>
          <a:lstStyle/>
          <a:p>
            <a:r>
              <a:rPr lang="uk-UA" dirty="0" smtClean="0"/>
              <a:t>У </a:t>
            </a:r>
            <a:r>
              <a:rPr lang="uk-UA" dirty="0" smtClean="0"/>
              <a:t>1862 році була закінчена </a:t>
            </a:r>
            <a:r>
              <a:rPr lang="uk-UA" dirty="0" smtClean="0"/>
              <a:t>книга </a:t>
            </a:r>
            <a:r>
              <a:rPr lang="uk-UA" dirty="0" smtClean="0"/>
              <a:t>"Спогад про </a:t>
            </a:r>
            <a:r>
              <a:rPr lang="uk-UA" dirty="0" err="1" smtClean="0"/>
              <a:t>Сольферіно</a:t>
            </a:r>
            <a:r>
              <a:rPr lang="uk-UA" dirty="0" smtClean="0"/>
              <a:t>"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43504" y="207167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err="1" smtClean="0"/>
              <a:t>Анрі</a:t>
            </a:r>
            <a:r>
              <a:rPr lang="uk-UA" sz="3600" dirty="0" smtClean="0"/>
              <a:t> </a:t>
            </a:r>
            <a:r>
              <a:rPr lang="uk-UA" sz="3600" dirty="0" err="1" smtClean="0"/>
              <a:t>Дюнан</a:t>
            </a:r>
            <a:endParaRPr lang="ru-RU" sz="3600" dirty="0"/>
          </a:p>
        </p:txBody>
      </p:sp>
      <p:pic>
        <p:nvPicPr>
          <p:cNvPr id="3074" name="Picture 2" descr="Портр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3429024" cy="480063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http://www.spbredcross.org/images/fotoarchive/history_ru/pic11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429684" cy="632226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2.imgsmail.ru/imgpreview?key=http%3A//svatovo.ws/pic/news/m%5F4%5F20125400b90a7781.jpg&amp;mb=imgdb_preview_826"/>
          <p:cNvPicPr>
            <a:picLocks noChangeAspect="1" noChangeArrowheads="1"/>
          </p:cNvPicPr>
          <p:nvPr/>
        </p:nvPicPr>
        <p:blipFill>
          <a:blip r:embed="rId2" cstate="print"/>
          <a:srcRect t="13912" b="13912"/>
          <a:stretch>
            <a:fillRect/>
          </a:stretch>
        </p:blipFill>
        <p:spPr bwMode="auto">
          <a:xfrm>
            <a:off x="1643042" y="500042"/>
            <a:ext cx="6120400" cy="29389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329642" cy="2928958"/>
          </a:xfrm>
        </p:spPr>
        <p:txBody>
          <a:bodyPr/>
          <a:lstStyle/>
          <a:p>
            <a:r>
              <a:rPr lang="uk-UA" sz="2900" dirty="0" smtClean="0"/>
              <a:t>Міжнародний Комітет Червоного Хреста (МКЧХ) є установою, що поклав початок Міжнародному Руху Червоного Хреста і Червоного Півмісяця, до складу якого входять: МКЧХ, Міжнародна Федерація Товариств Червоного Хреста і Червоного півмісяця й національні Товариства Червоного Хреста і Червоного Півмісяця.</a:t>
            </a:r>
            <a:endParaRPr lang="ru-RU" sz="29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24 червня 1859 року в Сольферіно, селищі в північній Італії </vt:lpstr>
      <vt:lpstr>У 1862 році була закінчена книга "Спогад про Сольферіно"</vt:lpstr>
      <vt:lpstr>Слайд 4</vt:lpstr>
      <vt:lpstr>Міжнародний Комітет Червоного Хреста (МКЧХ) є установою, що поклав початок Міжнародному Руху Червоного Хреста і Червоного Півмісяця, до складу якого входять: МКЧХ, Міжнародна Федерація Товариств Червоного Хреста і Червоного півмісяця й національні Товариства Червоного Хреста і Червоного Півмісяця.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kristi</cp:lastModifiedBy>
  <cp:revision>7</cp:revision>
  <dcterms:created xsi:type="dcterms:W3CDTF">2013-07-10T14:56:12Z</dcterms:created>
  <dcterms:modified xsi:type="dcterms:W3CDTF">2013-09-18T16:24:32Z</dcterms:modified>
</cp:coreProperties>
</file>