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5" autoAdjust="0"/>
    <p:restoredTop sz="94660"/>
  </p:normalViewPr>
  <p:slideViewPr>
    <p:cSldViewPr>
      <p:cViewPr varScale="1">
        <p:scale>
          <a:sx n="73" d="100"/>
          <a:sy n="73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066834-1E3F-4C5B-8F1C-5BBA63B0B3D7}" type="datetimeFigureOut">
              <a:rPr lang="uk-UA" smtClean="0"/>
              <a:pPr/>
              <a:t>20.12.2013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73E5B2-40BB-445B-BFB4-03128DE1F86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lus1.ua/dyvitsya/programy/groshi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Соціальні та політичні проекти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Розмаїтий Дмитро, 9-Б клас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r>
              <a:rPr lang="ru-RU" dirty="0" smtClean="0"/>
              <a:t>Позитивна </a:t>
            </a:r>
            <a:r>
              <a:rPr lang="ru-RU" dirty="0" err="1" smtClean="0"/>
              <a:t>чи</a:t>
            </a:r>
            <a:r>
              <a:rPr lang="ru-RU" dirty="0" smtClean="0"/>
              <a:t> негативна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на </a:t>
            </a:r>
            <a:r>
              <a:rPr lang="ru-RU" dirty="0" err="1" smtClean="0"/>
              <a:t>ідею</a:t>
            </a:r>
            <a:r>
              <a:rPr lang="ru-RU" dirty="0" smtClean="0"/>
              <a:t>, </a:t>
            </a:r>
            <a:r>
              <a:rPr lang="ru-RU" dirty="0" err="1" smtClean="0"/>
              <a:t>подію</a:t>
            </a:r>
            <a:r>
              <a:rPr lang="ru-RU" dirty="0" smtClean="0"/>
              <a:t>, </a:t>
            </a:r>
            <a:r>
              <a:rPr lang="ru-RU" dirty="0" err="1" smtClean="0"/>
              <a:t>висловлювання</a:t>
            </a:r>
            <a:r>
              <a:rPr lang="ru-RU" dirty="0" smtClean="0"/>
              <a:t>, персону, </a:t>
            </a:r>
            <a:r>
              <a:rPr lang="ru-RU" dirty="0" err="1" smtClean="0"/>
              <a:t>ведучого</a:t>
            </a:r>
            <a:r>
              <a:rPr lang="ru-RU" dirty="0" smtClean="0"/>
              <a:t> -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миті</a:t>
            </a:r>
            <a:r>
              <a:rPr lang="ru-RU" dirty="0" smtClean="0"/>
              <a:t>,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на </a:t>
            </a:r>
            <a:r>
              <a:rPr lang="ru-RU" dirty="0" err="1" smtClean="0"/>
              <a:t>графіку</a:t>
            </a:r>
            <a:r>
              <a:rPr lang="ru-RU" dirty="0" smtClean="0"/>
              <a:t> </a:t>
            </a:r>
            <a:r>
              <a:rPr lang="ru-RU" dirty="0" err="1" smtClean="0"/>
              <a:t>симпатій-антипатій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того,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відтворює</a:t>
            </a:r>
            <a:r>
              <a:rPr lang="ru-RU" dirty="0" smtClean="0"/>
              <a:t> не просто </a:t>
            </a:r>
            <a:r>
              <a:rPr lang="ru-RU" dirty="0" err="1" smtClean="0"/>
              <a:t>позитивну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негативну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неприйняття</a:t>
            </a:r>
            <a:r>
              <a:rPr lang="ru-RU" dirty="0" smtClean="0"/>
              <a:t>: </a:t>
            </a:r>
            <a:r>
              <a:rPr lang="ru-RU" dirty="0" err="1" smtClean="0"/>
              <a:t>криві</a:t>
            </a:r>
            <a:r>
              <a:rPr lang="ru-RU" dirty="0" smtClean="0"/>
              <a:t> </a:t>
            </a:r>
            <a:r>
              <a:rPr lang="ru-RU" dirty="0" err="1" smtClean="0"/>
              <a:t>коливаються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байдужості</a:t>
            </a:r>
            <a:r>
              <a:rPr lang="ru-RU" dirty="0" smtClean="0"/>
              <a:t> до </a:t>
            </a:r>
            <a:r>
              <a:rPr lang="ru-RU" dirty="0" err="1" smtClean="0"/>
              <a:t>ненависті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ненависті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фанатизму. </a:t>
            </a:r>
            <a:endParaRPr lang="uk-UA" dirty="0"/>
          </a:p>
        </p:txBody>
      </p:sp>
      <p:pic>
        <p:nvPicPr>
          <p:cNvPr id="4" name="Picture 2" descr="http://svobodaslova.ictv.ua/rus/about/wallpaper1_2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0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ru-RU" dirty="0" err="1" smtClean="0"/>
              <a:t>Також</a:t>
            </a:r>
            <a:r>
              <a:rPr lang="ru-RU" dirty="0" smtClean="0"/>
              <a:t> проводиться </a:t>
            </a:r>
            <a:r>
              <a:rPr lang="ru-RU" dirty="0" err="1" smtClean="0"/>
              <a:t>голосування</a:t>
            </a:r>
            <a:r>
              <a:rPr lang="ru-RU" dirty="0" smtClean="0"/>
              <a:t> за темою, за </a:t>
            </a:r>
            <a:r>
              <a:rPr lang="ru-RU" dirty="0" err="1" smtClean="0"/>
              <a:t>ключовим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виявляючи</a:t>
            </a:r>
            <a:r>
              <a:rPr lang="ru-RU" dirty="0" smtClean="0"/>
              <a:t> </a:t>
            </a:r>
            <a:r>
              <a:rPr lang="ru-RU" dirty="0" err="1" smtClean="0"/>
              <a:t>принципову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телеглядачів</a:t>
            </a:r>
            <a:r>
              <a:rPr lang="ru-RU" dirty="0" smtClean="0"/>
              <a:t>.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на </a:t>
            </a:r>
            <a:r>
              <a:rPr lang="ru-RU" dirty="0" err="1" smtClean="0"/>
              <a:t>екран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діаграми</a:t>
            </a:r>
            <a:r>
              <a:rPr lang="ru-RU" dirty="0" smtClean="0"/>
              <a:t>.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початку та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змінилася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дискусії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146" name="Picture 2" descr="http://svobodaslova.ictv.ua/ukr/about/Elec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267"/>
            <a:ext cx="9144000" cy="623146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Драматургія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Тема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у </a:t>
            </a:r>
            <a:r>
              <a:rPr lang="ru-RU" dirty="0" err="1" smtClean="0"/>
              <a:t>зіткненні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сторона представлена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головними</a:t>
            </a:r>
            <a:r>
              <a:rPr lang="ru-RU" dirty="0" smtClean="0"/>
              <a:t> героями, </a:t>
            </a:r>
            <a:r>
              <a:rPr lang="ru-RU" dirty="0" err="1" smtClean="0"/>
              <a:t>експертною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та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на трибунах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одного.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по основному </a:t>
            </a:r>
            <a:r>
              <a:rPr lang="ru-RU" dirty="0" err="1" smtClean="0"/>
              <a:t>питанню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глядачі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  <a:r>
              <a:rPr lang="ru-RU" dirty="0" err="1" smtClean="0"/>
              <a:t>Спільну</a:t>
            </a:r>
            <a:r>
              <a:rPr lang="ru-RU" dirty="0" smtClean="0"/>
              <a:t> думку кожного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на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кривих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Бліц-опитування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героям, яке </a:t>
            </a:r>
            <a:r>
              <a:rPr lang="ru-RU" dirty="0" err="1" smtClean="0"/>
              <a:t>розкриває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Перший раунд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центрального </a:t>
            </a:r>
            <a:r>
              <a:rPr lang="ru-RU" dirty="0" err="1" smtClean="0"/>
              <a:t>мікрофона</a:t>
            </a:r>
            <a:r>
              <a:rPr lang="ru-RU" dirty="0" smtClean="0"/>
              <a:t> </a:t>
            </a:r>
            <a:r>
              <a:rPr lang="ru-RU" dirty="0" err="1" smtClean="0"/>
              <a:t>почергово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обоє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героям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трибун </a:t>
            </a:r>
            <a:r>
              <a:rPr lang="ru-RU" dirty="0" err="1" smtClean="0"/>
              <a:t>опонентів</a:t>
            </a:r>
            <a:r>
              <a:rPr lang="ru-RU" dirty="0" smtClean="0"/>
              <a:t>. </a:t>
            </a:r>
            <a:r>
              <a:rPr lang="ru-RU" dirty="0" err="1" smtClean="0"/>
              <a:t>Стінка</a:t>
            </a:r>
            <a:r>
              <a:rPr lang="ru-RU" dirty="0" smtClean="0"/>
              <a:t> на </a:t>
            </a:r>
            <a:r>
              <a:rPr lang="ru-RU" dirty="0" err="1" smtClean="0"/>
              <a:t>стінку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раунд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центрального </a:t>
            </a:r>
            <a:r>
              <a:rPr lang="ru-RU" dirty="0" err="1" smtClean="0"/>
              <a:t>мікрофона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друга пара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героїв-опонентів</a:t>
            </a:r>
            <a:r>
              <a:rPr lang="ru-RU" dirty="0" smtClean="0"/>
              <a:t>. </a:t>
            </a:r>
            <a:r>
              <a:rPr lang="ru-RU" dirty="0" err="1" smtClean="0"/>
              <a:t>Другий</a:t>
            </a:r>
            <a:r>
              <a:rPr lang="ru-RU" dirty="0" smtClean="0"/>
              <a:t> раунд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 теми </a:t>
            </a:r>
            <a:r>
              <a:rPr lang="ru-RU" dirty="0" err="1" smtClean="0"/>
              <a:t>програми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Фінал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екран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графік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висловлювання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позитивну</a:t>
            </a:r>
            <a:r>
              <a:rPr lang="ru-RU" dirty="0" smtClean="0"/>
              <a:t> та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негативну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Авторам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висловлювань</a:t>
            </a:r>
            <a:r>
              <a:rPr lang="ru-RU" dirty="0" smtClean="0"/>
              <a:t> </a:t>
            </a:r>
            <a:r>
              <a:rPr lang="ru-RU" dirty="0" err="1" smtClean="0"/>
              <a:t>ведучий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слово для </a:t>
            </a:r>
            <a:r>
              <a:rPr lang="ru-RU" dirty="0" err="1" smtClean="0"/>
              <a:t>підбиття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«Велика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Євгенієм</a:t>
            </a:r>
            <a:r>
              <a:rPr lang="ru-RU" dirty="0" smtClean="0"/>
              <a:t> </a:t>
            </a:r>
            <a:r>
              <a:rPr lang="ru-RU" dirty="0" err="1" smtClean="0"/>
              <a:t>Кисельовим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, яка </a:t>
            </a:r>
            <a:r>
              <a:rPr lang="ru-RU" dirty="0" err="1" smtClean="0"/>
              <a:t>виходила</a:t>
            </a:r>
            <a:r>
              <a:rPr lang="ru-RU" dirty="0" smtClean="0"/>
              <a:t> в </a:t>
            </a:r>
            <a:r>
              <a:rPr lang="ru-RU" dirty="0" err="1" smtClean="0"/>
              <a:t>ефір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 2009 — 2012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щоп'ятниці</a:t>
            </a:r>
            <a:r>
              <a:rPr lang="ru-RU" dirty="0" smtClean="0"/>
              <a:t> </a:t>
            </a:r>
            <a:r>
              <a:rPr lang="ru-RU" dirty="0" err="1" smtClean="0"/>
              <a:t>нателеканалі</a:t>
            </a:r>
            <a:r>
              <a:rPr lang="ru-RU" dirty="0" smtClean="0"/>
              <a:t> «</a:t>
            </a:r>
            <a:r>
              <a:rPr lang="ru-RU" dirty="0" err="1" smtClean="0"/>
              <a:t>Інтер</a:t>
            </a:r>
            <a:r>
              <a:rPr lang="ru-RU" dirty="0" smtClean="0"/>
              <a:t>». </a:t>
            </a:r>
            <a:r>
              <a:rPr lang="ru-RU" dirty="0" err="1" smtClean="0"/>
              <a:t>Трансляція</a:t>
            </a:r>
            <a:r>
              <a:rPr lang="ru-RU" dirty="0" smtClean="0"/>
              <a:t> ток-шоу </a:t>
            </a:r>
            <a:r>
              <a:rPr lang="ru-RU" dirty="0" err="1" smtClean="0"/>
              <a:t>відбувалась</a:t>
            </a:r>
            <a:r>
              <a:rPr lang="ru-RU" dirty="0" smtClean="0"/>
              <a:t> у прямому </a:t>
            </a:r>
            <a:r>
              <a:rPr lang="ru-RU" dirty="0" err="1" smtClean="0"/>
              <a:t>ефірі</a:t>
            </a:r>
            <a:r>
              <a:rPr lang="ru-RU" dirty="0" smtClean="0"/>
              <a:t>. Час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змінювався</a:t>
            </a:r>
            <a:r>
              <a:rPr lang="ru-RU" dirty="0" smtClean="0"/>
              <a:t>. </a:t>
            </a:r>
            <a:r>
              <a:rPr lang="ru-RU" dirty="0" err="1" smtClean="0"/>
              <a:t>Першого</a:t>
            </a:r>
            <a:r>
              <a:rPr lang="ru-RU" dirty="0" smtClean="0"/>
              <a:t> сезону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виходила</a:t>
            </a:r>
            <a:r>
              <a:rPr lang="ru-RU" dirty="0" smtClean="0"/>
              <a:t> о 21:30, другого сезону  — о 22:33,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четвертого  — о 23:00.</a:t>
            </a:r>
            <a:endParaRPr lang="uk-UA" dirty="0"/>
          </a:p>
        </p:txBody>
      </p:sp>
      <p:pic>
        <p:nvPicPr>
          <p:cNvPr id="31746" name="Picture 2" descr="Велика політика з Є. Кисельови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64218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uk/thumb/b/b7/%D0%84%D0%B2%D0%B3%D0%B5%D0%BD%D1%96%D0%B9_%D0%9A%D0%B8%D1%81%D0%B5%D0%BB%D1%8C%D0%BE%D0%B2.jpg/325px-%D0%84%D0%B2%D0%B3%D0%B5%D0%BD%D1%96%D0%B9_%D0%9A%D0%B8%D1%81%D0%B5%D0%BB%D1%8C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7170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популярної</a:t>
            </a:r>
            <a:r>
              <a:rPr lang="ru-RU" dirty="0" smtClean="0"/>
              <a:t> </a:t>
            </a:r>
            <a:r>
              <a:rPr lang="ru-RU" dirty="0" err="1" smtClean="0"/>
              <a:t>телевізійної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найактуальніших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суспільно-політичних</a:t>
            </a:r>
            <a:r>
              <a:rPr lang="ru-RU" dirty="0" smtClean="0"/>
              <a:t> </a:t>
            </a:r>
            <a:r>
              <a:rPr lang="ru-RU" dirty="0" err="1" smtClean="0"/>
              <a:t>проблемУкраїни</a:t>
            </a:r>
            <a:r>
              <a:rPr lang="ru-RU" dirty="0" smtClean="0"/>
              <a:t>. Жанр </a:t>
            </a:r>
            <a:r>
              <a:rPr lang="ru-RU" dirty="0" err="1" smtClean="0"/>
              <a:t>програми</a:t>
            </a:r>
            <a:r>
              <a:rPr lang="ru-RU" dirty="0" smtClean="0"/>
              <a:t> — ток-шоу.</a:t>
            </a:r>
          </a:p>
          <a:p>
            <a:r>
              <a:rPr lang="ru-RU" dirty="0" err="1" smtClean="0"/>
              <a:t>Підготовку</a:t>
            </a:r>
            <a:r>
              <a:rPr lang="ru-RU" dirty="0" smtClean="0"/>
              <a:t> та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випусків</a:t>
            </a:r>
            <a:r>
              <a:rPr lang="ru-RU" dirty="0" smtClean="0"/>
              <a:t> ток-шоу </a:t>
            </a:r>
            <a:r>
              <a:rPr lang="ru-RU" dirty="0" err="1" smtClean="0"/>
              <a:t>здійснювалась</a:t>
            </a:r>
            <a:r>
              <a:rPr lang="ru-RU" dirty="0" smtClean="0"/>
              <a:t> за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таких схем:</a:t>
            </a:r>
          </a:p>
          <a:p>
            <a:pPr>
              <a:buFont typeface="Courier New" pitchFamily="49" charset="0"/>
              <a:buChar char="o"/>
            </a:pPr>
            <a:r>
              <a:rPr lang="ru-RU" dirty="0" err="1" smtClean="0"/>
              <a:t>обговорення</a:t>
            </a:r>
            <a:r>
              <a:rPr lang="ru-RU" dirty="0" smtClean="0"/>
              <a:t> </a:t>
            </a:r>
            <a:r>
              <a:rPr lang="ru-RU" dirty="0" err="1" smtClean="0"/>
              <a:t>поточних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dirty="0" err="1" smtClean="0"/>
              <a:t>спеціальні</a:t>
            </a:r>
            <a:r>
              <a:rPr lang="ru-RU" dirty="0" smtClean="0"/>
              <a:t>/</a:t>
            </a:r>
            <a:r>
              <a:rPr lang="ru-RU" dirty="0" err="1" smtClean="0"/>
              <a:t>тематичні</a:t>
            </a:r>
            <a:r>
              <a:rPr lang="ru-RU" dirty="0" smtClean="0"/>
              <a:t> </a:t>
            </a:r>
            <a:r>
              <a:rPr lang="ru-RU" dirty="0" err="1" smtClean="0"/>
              <a:t>випуски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5" name="Picture 2" descr="http://im3-tub-ua.yandex.net/i?id=85588988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54" y="0"/>
            <a:ext cx="9159254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ведучий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 </a:t>
            </a:r>
            <a:r>
              <a:rPr lang="ru-RU" dirty="0" err="1" smtClean="0"/>
              <a:t>Євгеній</a:t>
            </a:r>
            <a:r>
              <a:rPr lang="ru-RU" dirty="0" smtClean="0"/>
              <a:t> </a:t>
            </a:r>
            <a:r>
              <a:rPr lang="ru-RU" dirty="0" err="1" smtClean="0"/>
              <a:t>Кисельов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10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 потреби —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запрошені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даватимуть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в перших рядах </a:t>
            </a:r>
            <a:r>
              <a:rPr lang="ru-RU" dirty="0" err="1" smtClean="0"/>
              <a:t>глядацької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аудиторія</a:t>
            </a:r>
            <a:r>
              <a:rPr lang="ru-RU" dirty="0" smtClean="0"/>
              <a:t> в </a:t>
            </a:r>
            <a:r>
              <a:rPr lang="ru-RU" dirty="0" err="1" smtClean="0"/>
              <a:t>студії</a:t>
            </a:r>
            <a:r>
              <a:rPr lang="ru-RU" dirty="0" smtClean="0"/>
              <a:t> — до 100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lvl="1"/>
            <a:r>
              <a:rPr lang="ru-RU" dirty="0" err="1" smtClean="0"/>
              <a:t>Також</a:t>
            </a:r>
            <a:r>
              <a:rPr lang="ru-RU" dirty="0" smtClean="0"/>
              <a:t> участь у </a:t>
            </a:r>
            <a:r>
              <a:rPr lang="ru-RU" dirty="0" err="1" smtClean="0"/>
              <a:t>програмі</a:t>
            </a:r>
            <a:r>
              <a:rPr lang="ru-RU" dirty="0" smtClean="0"/>
              <a:t> </a:t>
            </a:r>
            <a:r>
              <a:rPr lang="ru-RU" dirty="0" err="1" smtClean="0"/>
              <a:t>принагідно</a:t>
            </a:r>
            <a:r>
              <a:rPr lang="ru-RU" dirty="0" smtClean="0"/>
              <a:t> брали </a:t>
            </a:r>
            <a:r>
              <a:rPr lang="ru-RU" dirty="0" err="1" smtClean="0"/>
              <a:t>гості</a:t>
            </a:r>
            <a:r>
              <a:rPr lang="ru-RU" dirty="0" smtClean="0"/>
              <a:t> </a:t>
            </a:r>
            <a:r>
              <a:rPr lang="ru-RU" dirty="0" err="1" smtClean="0"/>
              <a:t>з-за</a:t>
            </a:r>
            <a:r>
              <a:rPr lang="ru-RU" dirty="0" smtClean="0"/>
              <a:t> кордону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33794" name="Picture 2" descr="http://im7-tub-ua.yandex.net/i?id=224842774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hlinkClick r:id="rId2" action="ppaction://hlinksldjump"/>
              </a:rPr>
              <a:t>«Свобода слова»</a:t>
            </a:r>
            <a:endParaRPr lang="ru-RU" sz="4400" b="1" dirty="0" smtClean="0"/>
          </a:p>
          <a:p>
            <a:r>
              <a:rPr lang="ru-RU" sz="4400" b="1" dirty="0" smtClean="0">
                <a:hlinkClick r:id="rId3" action="ppaction://hlinksldjump"/>
              </a:rPr>
              <a:t>«Велика </a:t>
            </a:r>
            <a:r>
              <a:rPr lang="ru-RU" sz="4400" b="1" dirty="0" err="1" smtClean="0">
                <a:hlinkClick r:id="rId3" action="ppaction://hlinksldjump"/>
              </a:rPr>
              <a:t>політика</a:t>
            </a:r>
            <a:r>
              <a:rPr lang="ru-RU" sz="4400" b="1" dirty="0" smtClean="0">
                <a:hlinkClick r:id="rId3" action="ppaction://hlinksldjump"/>
              </a:rPr>
              <a:t> </a:t>
            </a:r>
            <a:r>
              <a:rPr lang="ru-RU" sz="4400" b="1" dirty="0" err="1" smtClean="0">
                <a:hlinkClick r:id="rId3" action="ppaction://hlinksldjump"/>
              </a:rPr>
              <a:t>з</a:t>
            </a:r>
            <a:r>
              <a:rPr lang="ru-RU" sz="4400" b="1" dirty="0" smtClean="0">
                <a:hlinkClick r:id="rId3" action="ppaction://hlinksldjump"/>
              </a:rPr>
              <a:t> </a:t>
            </a:r>
            <a:r>
              <a:rPr lang="ru-RU" sz="4400" b="1" dirty="0" err="1" smtClean="0">
                <a:hlinkClick r:id="rId3" action="ppaction://hlinksldjump"/>
              </a:rPr>
              <a:t>Євгенієм</a:t>
            </a:r>
            <a:r>
              <a:rPr lang="ru-RU" sz="4400" b="1" dirty="0" smtClean="0">
                <a:hlinkClick r:id="rId3" action="ppaction://hlinksldjump"/>
              </a:rPr>
              <a:t> </a:t>
            </a:r>
            <a:r>
              <a:rPr lang="ru-RU" sz="4400" b="1" dirty="0" err="1" smtClean="0">
                <a:hlinkClick r:id="rId3" action="ppaction://hlinksldjump"/>
              </a:rPr>
              <a:t>Кисельовим</a:t>
            </a:r>
            <a:r>
              <a:rPr lang="ru-RU" sz="4400" b="1" dirty="0" smtClean="0">
                <a:hlinkClick r:id="rId3" action="ppaction://hlinksldjump"/>
              </a:rPr>
              <a:t>»</a:t>
            </a:r>
            <a:endParaRPr lang="ru-RU" sz="4400" b="1" dirty="0" smtClean="0"/>
          </a:p>
          <a:p>
            <a:r>
              <a:rPr lang="ru-RU" sz="4400" b="1" dirty="0" smtClean="0">
                <a:hlinkClick r:id="rId4" action="ppaction://hlinksldjump"/>
              </a:rPr>
              <a:t>«Шустер </a:t>
            </a:r>
            <a:r>
              <a:rPr lang="en-US" sz="4400" b="1" i="1" dirty="0" smtClean="0">
                <a:hlinkClick r:id="rId4" action="ppaction://hlinksldjump"/>
              </a:rPr>
              <a:t>LIVE</a:t>
            </a:r>
            <a:r>
              <a:rPr lang="en-US" sz="4400" b="1" dirty="0" smtClean="0">
                <a:hlinkClick r:id="rId4" action="ppaction://hlinksldjump"/>
              </a:rPr>
              <a:t>»</a:t>
            </a:r>
            <a:endParaRPr lang="uk-UA" sz="4400" b="1" dirty="0" smtClean="0"/>
          </a:p>
          <a:p>
            <a:r>
              <a:rPr lang="ru-RU" sz="4400" dirty="0" smtClean="0">
                <a:hlinkClick r:id="rId5" action="ppaction://hlinksldjump"/>
              </a:rPr>
              <a:t>«</a:t>
            </a:r>
            <a:r>
              <a:rPr lang="ru-RU" sz="4400" b="1" dirty="0" err="1" smtClean="0">
                <a:hlinkClick r:id="rId5" action="ppaction://hlinksldjump"/>
              </a:rPr>
              <a:t>Гроші</a:t>
            </a:r>
            <a:r>
              <a:rPr lang="ru-RU" sz="4400" dirty="0" smtClean="0">
                <a:hlinkClick r:id="rId5" action="ppaction://hlinksldjump"/>
              </a:rPr>
              <a:t>»</a:t>
            </a:r>
            <a:endParaRPr lang="ru-RU" sz="4400" dirty="0" smtClean="0"/>
          </a:p>
          <a:p>
            <a:r>
              <a:rPr lang="uk-UA" sz="4400" b="1" dirty="0" smtClean="0">
                <a:hlinkClick r:id="rId6" action="ppaction://hlinksldjump"/>
              </a:rPr>
              <a:t>«Один за всіх» </a:t>
            </a:r>
            <a:endParaRPr lang="uk-UA" sz="4400" b="1" dirty="0" smtClean="0"/>
          </a:p>
          <a:p>
            <a:r>
              <a:rPr lang="uk-UA" sz="4400" b="1" dirty="0" smtClean="0">
                <a:hlinkClick r:id="rId7" action="ppaction://hlinksldjump"/>
              </a:rPr>
              <a:t>«Детектор брехні»</a:t>
            </a:r>
            <a:endParaRPr lang="uk-UA" sz="4400" b="1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«Шустер </a:t>
            </a:r>
            <a:r>
              <a:rPr lang="ru-RU" b="1" i="1" dirty="0" smtClean="0"/>
              <a:t>LIVE</a:t>
            </a:r>
            <a:r>
              <a:rPr lang="ru-RU" b="1" dirty="0" smtClean="0"/>
              <a:t>»</a:t>
            </a:r>
            <a:r>
              <a:rPr lang="ru-RU" dirty="0" smtClean="0"/>
              <a:t> — популярна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незалежна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суспільно-політична</a:t>
            </a:r>
            <a:r>
              <a:rPr lang="ru-RU" dirty="0" smtClean="0"/>
              <a:t> </a:t>
            </a:r>
            <a:r>
              <a:rPr lang="ru-RU" dirty="0" err="1" smtClean="0"/>
              <a:t>телепрограма</a:t>
            </a:r>
            <a:r>
              <a:rPr lang="ru-RU" dirty="0" smtClean="0"/>
              <a:t>. </a:t>
            </a:r>
            <a:r>
              <a:rPr lang="ru-RU" dirty="0" err="1" smtClean="0"/>
              <a:t>Виходила</a:t>
            </a:r>
            <a:r>
              <a:rPr lang="ru-RU" dirty="0" smtClean="0"/>
              <a:t> на </a:t>
            </a:r>
            <a:r>
              <a:rPr lang="ru-RU" dirty="0" err="1" smtClean="0"/>
              <a:t>телеканалі</a:t>
            </a:r>
            <a:r>
              <a:rPr lang="ru-RU" dirty="0" smtClean="0"/>
              <a:t> ТРК </a:t>
            </a:r>
            <a:r>
              <a:rPr lang="ru-RU" dirty="0" err="1" smtClean="0"/>
              <a:t>Україна</a:t>
            </a: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 5 вересня2008 року по 24 </a:t>
            </a:r>
            <a:r>
              <a:rPr lang="ru-RU" dirty="0" err="1" smtClean="0"/>
              <a:t>грудня</a:t>
            </a:r>
            <a:r>
              <a:rPr lang="ru-RU" dirty="0" smtClean="0"/>
              <a:t> 2010 року) та на </a:t>
            </a:r>
            <a:r>
              <a:rPr lang="ru-RU" dirty="0" err="1" smtClean="0"/>
              <a:t>телеканалі</a:t>
            </a:r>
            <a:r>
              <a:rPr lang="ru-RU" dirty="0" smtClean="0"/>
              <a:t> «Перший </a:t>
            </a:r>
            <a:r>
              <a:rPr lang="ru-RU" dirty="0" err="1" smtClean="0"/>
              <a:t>національний</a:t>
            </a:r>
            <a:r>
              <a:rPr lang="ru-RU" dirty="0" smtClean="0"/>
              <a:t>» (</a:t>
            </a:r>
            <a:r>
              <a:rPr lang="ru-RU" dirty="0" err="1" smtClean="0"/>
              <a:t>з</a:t>
            </a:r>
            <a:r>
              <a:rPr lang="ru-RU" dirty="0" smtClean="0"/>
              <a:t> 21 </a:t>
            </a:r>
            <a:r>
              <a:rPr lang="ru-RU" dirty="0" err="1" smtClean="0"/>
              <a:t>січня</a:t>
            </a:r>
            <a:r>
              <a:rPr lang="ru-RU" dirty="0" smtClean="0"/>
              <a:t> 2011 по 15 лютого 2013 року). З 22 лютого 2013 року </a:t>
            </a:r>
            <a:r>
              <a:rPr lang="ru-RU" dirty="0" err="1" smtClean="0"/>
              <a:t>виходить</a:t>
            </a:r>
            <a:r>
              <a:rPr lang="ru-RU" dirty="0" smtClean="0"/>
              <a:t> на </a:t>
            </a:r>
            <a:r>
              <a:rPr lang="ru-RU" dirty="0" err="1" smtClean="0"/>
              <a:t>каналі</a:t>
            </a:r>
            <a:r>
              <a:rPr lang="ru-RU" dirty="0" smtClean="0"/>
              <a:t> «</a:t>
            </a:r>
            <a:r>
              <a:rPr lang="ru-RU" dirty="0" err="1" smtClean="0"/>
              <a:t>Інтер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 —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половиною </a:t>
            </a:r>
            <a:r>
              <a:rPr lang="ru-RU" dirty="0" err="1" smtClean="0"/>
              <a:t>години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 5 </a:t>
            </a:r>
            <a:r>
              <a:rPr lang="ru-RU" dirty="0" err="1" smtClean="0"/>
              <a:t>вересня</a:t>
            </a:r>
            <a:r>
              <a:rPr lang="ru-RU" dirty="0" smtClean="0"/>
              <a:t> 2008 до 11 </a:t>
            </a:r>
            <a:r>
              <a:rPr lang="ru-RU" dirty="0" err="1" smtClean="0"/>
              <a:t>червня</a:t>
            </a:r>
            <a:r>
              <a:rPr lang="ru-RU" dirty="0" smtClean="0"/>
              <a:t> 2010 </a:t>
            </a:r>
            <a:r>
              <a:rPr lang="ru-RU" dirty="0" err="1" smtClean="0"/>
              <a:t>виходила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телеканалі</a:t>
            </a:r>
            <a:r>
              <a:rPr lang="ru-RU" dirty="0" smtClean="0"/>
              <a:t> ТРК </a:t>
            </a:r>
            <a:r>
              <a:rPr lang="ru-RU" dirty="0" err="1" smtClean="0"/>
              <a:t>Україна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понеділка</a:t>
            </a:r>
            <a:r>
              <a:rPr lang="ru-RU" dirty="0" smtClean="0"/>
              <a:t> по </a:t>
            </a:r>
            <a:r>
              <a:rPr lang="ru-RU" dirty="0" err="1" smtClean="0"/>
              <a:t>четвер</a:t>
            </a:r>
            <a:r>
              <a:rPr lang="ru-RU" dirty="0" smtClean="0"/>
              <a:t> (</a:t>
            </a:r>
            <a:r>
              <a:rPr lang="ru-RU" dirty="0" err="1" smtClean="0"/>
              <a:t>тривала</a:t>
            </a:r>
            <a:r>
              <a:rPr lang="ru-RU" dirty="0" smtClean="0"/>
              <a:t> одну годину).</a:t>
            </a:r>
          </a:p>
          <a:p>
            <a:endParaRPr lang="uk-UA" dirty="0"/>
          </a:p>
        </p:txBody>
      </p:sp>
      <p:pic>
        <p:nvPicPr>
          <p:cNvPr id="32770" name="Picture 2" descr="Шустер L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97152"/>
            <a:ext cx="4585572" cy="8987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Ведучі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хронікери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Ведучі</a:t>
            </a:r>
            <a:r>
              <a:rPr lang="ru-RU" dirty="0" smtClean="0"/>
              <a:t>: </a:t>
            </a:r>
            <a:r>
              <a:rPr lang="ru-RU" dirty="0" err="1" smtClean="0"/>
              <a:t>Савік</a:t>
            </a:r>
            <a:r>
              <a:rPr lang="ru-RU" dirty="0" smtClean="0"/>
              <a:t> Шустер та </a:t>
            </a:r>
            <a:r>
              <a:rPr lang="ru-RU" dirty="0" err="1" smtClean="0"/>
              <a:t>Василіса</a:t>
            </a:r>
            <a:r>
              <a:rPr lang="ru-RU" dirty="0" smtClean="0"/>
              <a:t> Фролова (в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ефірах</a:t>
            </a:r>
            <a:r>
              <a:rPr lang="ru-RU" dirty="0" smtClean="0"/>
              <a:t>).</a:t>
            </a:r>
          </a:p>
          <a:p>
            <a:r>
              <a:rPr lang="en-US" dirty="0" smtClean="0"/>
              <a:t>VJ-</a:t>
            </a:r>
            <a:r>
              <a:rPr lang="ru-RU" dirty="0" err="1" smtClean="0"/>
              <a:t>коментатор</a:t>
            </a:r>
            <a:r>
              <a:rPr lang="ru-RU" dirty="0" smtClean="0"/>
              <a:t>: Петро Мага.</a:t>
            </a:r>
          </a:p>
          <a:p>
            <a:r>
              <a:rPr lang="ru-RU" dirty="0" err="1" smtClean="0"/>
              <a:t>Хронікери</a:t>
            </a:r>
            <a:r>
              <a:rPr lang="ru-RU" dirty="0" smtClean="0"/>
              <a:t>: </a:t>
            </a:r>
            <a:r>
              <a:rPr lang="ru-RU" dirty="0" err="1" smtClean="0"/>
              <a:t>Іванна</a:t>
            </a:r>
            <a:r>
              <a:rPr lang="ru-RU" dirty="0" smtClean="0"/>
              <a:t> </a:t>
            </a:r>
            <a:r>
              <a:rPr lang="ru-RU" dirty="0" err="1" smtClean="0"/>
              <a:t>Коберник</a:t>
            </a:r>
            <a:r>
              <a:rPr lang="ru-RU" dirty="0" smtClean="0"/>
              <a:t>, Мустафа </a:t>
            </a:r>
            <a:r>
              <a:rPr lang="ru-RU" dirty="0" err="1" smtClean="0"/>
              <a:t>Найєм</a:t>
            </a:r>
            <a:r>
              <a:rPr lang="ru-RU" dirty="0" smtClean="0"/>
              <a:t>, Анна </a:t>
            </a:r>
            <a:r>
              <a:rPr lang="ru-RU" dirty="0" err="1" smtClean="0"/>
              <a:t>Дегтярьова</a:t>
            </a:r>
            <a:r>
              <a:rPr lang="ru-RU" dirty="0" smtClean="0"/>
              <a:t>, </a:t>
            </a:r>
            <a:r>
              <a:rPr lang="ru-RU" dirty="0" err="1" smtClean="0"/>
              <a:t>Валід</a:t>
            </a:r>
            <a:r>
              <a:rPr lang="ru-RU" dirty="0" smtClean="0"/>
              <a:t> </a:t>
            </a:r>
            <a:r>
              <a:rPr lang="ru-RU" dirty="0" err="1" smtClean="0"/>
              <a:t>Арфуш</a:t>
            </a:r>
            <a:r>
              <a:rPr lang="ru-RU" dirty="0" smtClean="0"/>
              <a:t>, 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Кисельов</a:t>
            </a:r>
            <a:r>
              <a:rPr lang="ru-RU" dirty="0" smtClean="0"/>
              <a:t>, Олеся </a:t>
            </a:r>
            <a:r>
              <a:rPr lang="ru-RU" dirty="0" err="1" smtClean="0"/>
              <a:t>Бацман</a:t>
            </a:r>
            <a:r>
              <a:rPr lang="ru-RU" dirty="0" smtClean="0"/>
              <a:t>, </a:t>
            </a:r>
            <a:r>
              <a:rPr lang="ru-RU" dirty="0" err="1" smtClean="0"/>
              <a:t>Ірена</a:t>
            </a:r>
            <a:r>
              <a:rPr lang="ru-RU" dirty="0" smtClean="0"/>
              <a:t> Карпа, Петро </a:t>
            </a:r>
            <a:r>
              <a:rPr lang="ru-RU" dirty="0" err="1" smtClean="0"/>
              <a:t>Бурковський</a:t>
            </a:r>
            <a:r>
              <a:rPr lang="ru-RU" dirty="0" smtClean="0"/>
              <a:t>, </a:t>
            </a:r>
            <a:r>
              <a:rPr lang="ru-RU" dirty="0" err="1" smtClean="0"/>
              <a:t>Вікторія</a:t>
            </a:r>
            <a:r>
              <a:rPr lang="ru-RU" dirty="0" smtClean="0"/>
              <a:t> </a:t>
            </a:r>
            <a:r>
              <a:rPr lang="ru-RU" dirty="0" err="1" smtClean="0"/>
              <a:t>Сюмар</a:t>
            </a:r>
            <a:r>
              <a:rPr lang="ru-RU" dirty="0" smtClean="0"/>
              <a:t> (2009).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35842" name="Picture 2" descr="http://im3-tub-ua.yandex.net/i?id=230003664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20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Мета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 </a:t>
            </a:r>
            <a:r>
              <a:rPr lang="ru-RU" dirty="0" err="1" smtClean="0"/>
              <a:t>програми</a:t>
            </a:r>
            <a:r>
              <a:rPr lang="ru-RU" dirty="0" smtClean="0"/>
              <a:t> 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повно</a:t>
            </a:r>
            <a:r>
              <a:rPr lang="ru-RU" dirty="0" smtClean="0"/>
              <a:t> </a:t>
            </a:r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інформаційну</a:t>
            </a:r>
            <a:r>
              <a:rPr lang="ru-RU" dirty="0" smtClean="0"/>
              <a:t> картину дня в </a:t>
            </a:r>
            <a:r>
              <a:rPr lang="ru-RU" dirty="0" err="1" smtClean="0"/>
              <a:t>унікальному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телеринку</a:t>
            </a:r>
            <a:r>
              <a:rPr lang="ru-RU" dirty="0" smtClean="0"/>
              <a:t> </a:t>
            </a:r>
            <a:r>
              <a:rPr lang="ru-RU" dirty="0" err="1" smtClean="0"/>
              <a:t>форматі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Девіз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: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3085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Прямий</a:t>
            </a:r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ефір</a:t>
            </a:r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— </a:t>
            </a:r>
            <a:r>
              <a:rPr lang="ru-RU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свобода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».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Формат </a:t>
            </a:r>
            <a:r>
              <a:rPr lang="ru-RU" b="0" dirty="0" err="1" smtClean="0"/>
              <a:t>програми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Формат </a:t>
            </a:r>
            <a:r>
              <a:rPr lang="ru-RU" dirty="0" err="1" smtClean="0"/>
              <a:t>програми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суспільно-політичне</a:t>
            </a:r>
            <a:r>
              <a:rPr lang="ru-RU" dirty="0" smtClean="0"/>
              <a:t> ток-шоу за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, </a:t>
            </a:r>
            <a:r>
              <a:rPr lang="ru-RU" dirty="0" err="1" smtClean="0"/>
              <a:t>політологів</a:t>
            </a:r>
            <a:r>
              <a:rPr lang="ru-RU" dirty="0" smtClean="0"/>
              <a:t>, </a:t>
            </a:r>
            <a:r>
              <a:rPr lang="ru-RU" dirty="0" err="1" smtClean="0"/>
              <a:t>журналістів</a:t>
            </a:r>
            <a:r>
              <a:rPr lang="ru-RU" dirty="0" smtClean="0"/>
              <a:t>,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активістів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У </a:t>
            </a:r>
            <a:r>
              <a:rPr lang="ru-RU" dirty="0" err="1" smtClean="0"/>
              <a:t>програмі</a:t>
            </a:r>
            <a:r>
              <a:rPr lang="ru-RU" dirty="0" smtClean="0"/>
              <a:t> </a:t>
            </a:r>
            <a:r>
              <a:rPr lang="ru-RU" dirty="0" err="1" smtClean="0"/>
              <a:t>підводяться</a:t>
            </a:r>
            <a:r>
              <a:rPr lang="ru-RU" dirty="0" smtClean="0"/>
              <a:t> </a:t>
            </a:r>
            <a:r>
              <a:rPr lang="ru-RU" dirty="0" err="1" smtClean="0"/>
              <a:t>підсумки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 </a:t>
            </a:r>
            <a:r>
              <a:rPr lang="ru-RU" dirty="0" err="1" smtClean="0"/>
              <a:t>Запрошені</a:t>
            </a:r>
            <a:r>
              <a:rPr lang="ru-RU" dirty="0" smtClean="0"/>
              <a:t> </a:t>
            </a:r>
            <a:r>
              <a:rPr lang="ru-RU" dirty="0" err="1" smtClean="0"/>
              <a:t>гості</a:t>
            </a:r>
            <a:r>
              <a:rPr lang="ru-RU" dirty="0" smtClean="0"/>
              <a:t> </a:t>
            </a:r>
            <a:r>
              <a:rPr lang="ru-RU" dirty="0" err="1" smtClean="0"/>
              <a:t>сидять</a:t>
            </a:r>
            <a:r>
              <a:rPr lang="ru-RU" dirty="0" smtClean="0"/>
              <a:t> у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одна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, та </a:t>
            </a:r>
            <a:r>
              <a:rPr lang="ru-RU" dirty="0" err="1" smtClean="0"/>
              <a:t>розсаджуються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, за </a:t>
            </a:r>
            <a:r>
              <a:rPr lang="ru-RU" dirty="0" err="1" smtClean="0"/>
              <a:t>приналежністю</a:t>
            </a:r>
            <a:r>
              <a:rPr lang="ru-RU" dirty="0" smtClean="0"/>
              <a:t> до </a:t>
            </a:r>
            <a:r>
              <a:rPr lang="ru-RU" dirty="0" err="1" smtClean="0"/>
              <a:t>політичних</a:t>
            </a:r>
            <a:r>
              <a:rPr lang="ru-RU" dirty="0" smtClean="0"/>
              <a:t> сил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позицією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обговорюваних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рядів</a:t>
            </a:r>
            <a:r>
              <a:rPr lang="ru-RU" dirty="0" smtClean="0"/>
              <a:t> гостей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мікрофон</a:t>
            </a:r>
            <a:r>
              <a:rPr lang="ru-RU" dirty="0" smtClean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запрошуються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гості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62" name="Picture 2" descr="http://fi.ill.in.ua/m/371x240/-11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371"/>
            <a:ext cx="9144000" cy="59152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проходить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аудиторією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соціологічну</a:t>
            </a:r>
            <a:r>
              <a:rPr lang="ru-RU" dirty="0" smtClean="0"/>
              <a:t> </a:t>
            </a:r>
            <a:r>
              <a:rPr lang="ru-RU" dirty="0" err="1" smtClean="0"/>
              <a:t>вибірку</a:t>
            </a:r>
            <a:r>
              <a:rPr lang="ru-RU" dirty="0" smtClean="0"/>
              <a:t> та </a:t>
            </a:r>
            <a:r>
              <a:rPr lang="ru-RU" dirty="0" err="1" smtClean="0"/>
              <a:t>відображає</a:t>
            </a:r>
            <a:r>
              <a:rPr lang="ru-RU" dirty="0" smtClean="0"/>
              <a:t> структуру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ефіру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точно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обговорюваних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глядачі</a:t>
            </a:r>
            <a:r>
              <a:rPr lang="ru-RU" dirty="0" smtClean="0"/>
              <a:t> у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голосують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того,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вони слова поточного </a:t>
            </a:r>
            <a:r>
              <a:rPr lang="ru-RU" dirty="0" err="1" smtClean="0"/>
              <a:t>мовця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.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присутньої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за </a:t>
            </a:r>
            <a:r>
              <a:rPr lang="ru-RU" dirty="0" err="1" smtClean="0"/>
              <a:t>позицією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поточних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гостя </a:t>
            </a:r>
            <a:r>
              <a:rPr lang="ru-RU" dirty="0" err="1" smtClean="0"/>
              <a:t>відображується</a:t>
            </a:r>
            <a:r>
              <a:rPr lang="ru-RU" dirty="0" smtClean="0"/>
              <a:t> у кутку </a:t>
            </a:r>
            <a:r>
              <a:rPr lang="ru-RU" dirty="0" err="1" smtClean="0"/>
              <a:t>екрану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630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унікальних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 Одна </a:t>
            </a:r>
            <a:r>
              <a:rPr lang="ru-RU" dirty="0" err="1" smtClean="0"/>
              <a:t>з</a:t>
            </a:r>
            <a:r>
              <a:rPr lang="ru-RU" dirty="0" smtClean="0"/>
              <a:t> них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VJ-коментатор</a:t>
            </a:r>
            <a:r>
              <a:rPr lang="ru-RU" dirty="0" smtClean="0"/>
              <a:t>,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 —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надсилають</a:t>
            </a:r>
            <a:r>
              <a:rPr lang="ru-RU" dirty="0" smtClean="0"/>
              <a:t> </a:t>
            </a:r>
            <a:r>
              <a:rPr lang="ru-RU" dirty="0" err="1" smtClean="0"/>
              <a:t>телеглядачі</a:t>
            </a:r>
            <a:r>
              <a:rPr lang="ru-RU" dirty="0" smtClean="0"/>
              <a:t> на 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адресупрограми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слідкувати</a:t>
            </a:r>
            <a:r>
              <a:rPr lang="ru-RU" dirty="0" smtClean="0"/>
              <a:t> за новинами на </a:t>
            </a:r>
            <a:r>
              <a:rPr lang="ru-RU" dirty="0" err="1" smtClean="0"/>
              <a:t>інших</a:t>
            </a:r>
            <a:r>
              <a:rPr lang="ru-RU" dirty="0" smtClean="0"/>
              <a:t> телеканалах та </a:t>
            </a:r>
            <a:r>
              <a:rPr lang="ru-RU" dirty="0" err="1" smtClean="0"/>
              <a:t>повідомляти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глядачам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8914" name="Picture 2" descr="http://im4-tub-ua.yandex.net/i?id=205422604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20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ток-шоу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кінцівка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та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виконавці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у </a:t>
            </a:r>
            <a:r>
              <a:rPr lang="ru-RU" dirty="0" err="1" smtClean="0"/>
              <a:t>програмі</a:t>
            </a:r>
            <a:r>
              <a:rPr lang="ru-RU" dirty="0" smtClean="0"/>
              <a:t> </a:t>
            </a:r>
            <a:r>
              <a:rPr lang="ru-RU" dirty="0" err="1" smtClean="0"/>
              <a:t>виступали</a:t>
            </a:r>
            <a:r>
              <a:rPr lang="ru-RU" dirty="0" smtClean="0"/>
              <a:t> </a:t>
            </a:r>
            <a:r>
              <a:rPr lang="ru-RU" dirty="0" err="1" smtClean="0"/>
              <a:t>Ніна</a:t>
            </a:r>
            <a:r>
              <a:rPr lang="ru-RU" dirty="0" smtClean="0"/>
              <a:t> </a:t>
            </a:r>
            <a:r>
              <a:rPr lang="ru-RU" dirty="0" err="1" smtClean="0"/>
              <a:t>Матвієнко</a:t>
            </a:r>
            <a:r>
              <a:rPr lang="ru-RU" dirty="0" smtClean="0"/>
              <a:t>, </a:t>
            </a:r>
            <a:r>
              <a:rPr lang="ru-RU" dirty="0" err="1" smtClean="0"/>
              <a:t>Світлана</a:t>
            </a:r>
            <a:r>
              <a:rPr lang="ru-RU" dirty="0" smtClean="0"/>
              <a:t> Лобода, 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Андрухович</a:t>
            </a:r>
            <a:r>
              <a:rPr lang="ru-RU" dirty="0" smtClean="0"/>
              <a:t> та гурт </a:t>
            </a:r>
            <a:r>
              <a:rPr lang="en-US" dirty="0" err="1" smtClean="0"/>
              <a:t>Karbido</a:t>
            </a:r>
            <a:r>
              <a:rPr lang="en-US" dirty="0" smtClean="0"/>
              <a:t>, </a:t>
            </a:r>
            <a:r>
              <a:rPr lang="ru-RU" dirty="0" err="1" smtClean="0"/>
              <a:t>Тіна</a:t>
            </a:r>
            <a:r>
              <a:rPr lang="ru-RU" dirty="0" smtClean="0"/>
              <a:t> </a:t>
            </a:r>
            <a:r>
              <a:rPr lang="ru-RU" dirty="0" err="1" smtClean="0"/>
              <a:t>Кароль</a:t>
            </a:r>
            <a:r>
              <a:rPr lang="ru-RU" dirty="0" smtClean="0"/>
              <a:t>, </a:t>
            </a:r>
            <a:r>
              <a:rPr lang="ru-RU" dirty="0" err="1" smtClean="0"/>
              <a:t>шведський</a:t>
            </a:r>
            <a:r>
              <a:rPr lang="ru-RU" dirty="0" smtClean="0"/>
              <a:t> гурт </a:t>
            </a:r>
            <a:r>
              <a:rPr lang="en-US" dirty="0" smtClean="0"/>
              <a:t>Vacuum 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Випуски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«Шустер </a:t>
            </a:r>
            <a:r>
              <a:rPr lang="en-US" dirty="0" smtClean="0"/>
              <a:t>LIVE», </a:t>
            </a:r>
            <a:r>
              <a:rPr lang="ru-RU" dirty="0" err="1" smtClean="0"/>
              <a:t>що</a:t>
            </a:r>
            <a:r>
              <a:rPr lang="ru-RU" dirty="0" smtClean="0"/>
              <a:t> до 11 </a:t>
            </a:r>
            <a:r>
              <a:rPr lang="ru-RU" dirty="0" err="1" smtClean="0"/>
              <a:t>червня</a:t>
            </a:r>
            <a:r>
              <a:rPr lang="ru-RU" dirty="0" smtClean="0"/>
              <a:t> 2010 року </a:t>
            </a:r>
            <a:r>
              <a:rPr lang="ru-RU" dirty="0" err="1" smtClean="0"/>
              <a:t>виходили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понеділка</a:t>
            </a:r>
            <a:r>
              <a:rPr lang="ru-RU" dirty="0" smtClean="0"/>
              <a:t> по </a:t>
            </a:r>
            <a:r>
              <a:rPr lang="ru-RU" dirty="0" err="1" smtClean="0"/>
              <a:t>четвер</a:t>
            </a:r>
            <a:r>
              <a:rPr lang="ru-RU" dirty="0" smtClean="0"/>
              <a:t>, </a:t>
            </a:r>
            <a:r>
              <a:rPr lang="ru-RU" dirty="0" err="1" smtClean="0"/>
              <a:t>висвітлювали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теми дня,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обговорював</a:t>
            </a:r>
            <a:r>
              <a:rPr lang="ru-RU" dirty="0" smtClean="0"/>
              <a:t> </a:t>
            </a:r>
            <a:r>
              <a:rPr lang="ru-RU" dirty="0" err="1" smtClean="0"/>
              <a:t>Савік</a:t>
            </a:r>
            <a:r>
              <a:rPr lang="ru-RU" dirty="0" smtClean="0"/>
              <a:t> Шустер разом </a:t>
            </a:r>
            <a:r>
              <a:rPr lang="ru-RU" dirty="0" err="1" smtClean="0"/>
              <a:t>із</a:t>
            </a:r>
            <a:r>
              <a:rPr lang="ru-RU" dirty="0" smtClean="0"/>
              <a:t> гостями в </a:t>
            </a:r>
            <a:r>
              <a:rPr lang="ru-RU" dirty="0" err="1" smtClean="0"/>
              <a:t>студії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37890" name="Picture 2" descr="http://celeb.com.ua/wp-content/uploads/2011/06/vacuum-shuster-610x4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51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«</a:t>
            </a:r>
            <a:r>
              <a:rPr lang="ru-RU" dirty="0" err="1" smtClean="0"/>
              <a:t>Гроші</a:t>
            </a:r>
            <a:r>
              <a:rPr lang="ru-RU" b="0" dirty="0" smtClean="0"/>
              <a:t>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</a:t>
            </a:r>
            <a:r>
              <a:rPr lang="ru-RU" b="1" dirty="0" err="1" smtClean="0"/>
              <a:t>Гроші</a:t>
            </a:r>
            <a:r>
              <a:rPr lang="ru-RU" dirty="0" smtClean="0"/>
              <a:t>» — спецпроект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розслідувань</a:t>
            </a:r>
            <a:r>
              <a:rPr lang="ru-RU" dirty="0" smtClean="0"/>
              <a:t> телеканалу 1+1. </a:t>
            </a:r>
            <a:r>
              <a:rPr lang="ru-RU" dirty="0" err="1" smtClean="0"/>
              <a:t>Журналісти</a:t>
            </a:r>
            <a:r>
              <a:rPr lang="ru-RU" dirty="0" smtClean="0"/>
              <a:t> </a:t>
            </a:r>
            <a:r>
              <a:rPr lang="ru-RU" dirty="0" err="1" smtClean="0"/>
              <a:t>викривають</a:t>
            </a:r>
            <a:r>
              <a:rPr lang="ru-RU" dirty="0" smtClean="0"/>
              <a:t> </a:t>
            </a:r>
            <a:r>
              <a:rPr lang="ru-RU" dirty="0" err="1" smtClean="0"/>
              <a:t>хабарників</a:t>
            </a:r>
            <a:r>
              <a:rPr lang="ru-RU" dirty="0" smtClean="0"/>
              <a:t>, </a:t>
            </a:r>
            <a:r>
              <a:rPr lang="ru-RU" dirty="0" err="1" smtClean="0"/>
              <a:t>розслідують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зловживання</a:t>
            </a:r>
            <a:r>
              <a:rPr lang="ru-RU" dirty="0" smtClean="0"/>
              <a:t> та на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, як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шахрайські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. </a:t>
            </a:r>
            <a:r>
              <a:rPr lang="ru-RU" dirty="0" err="1" smtClean="0"/>
              <a:t>Репортери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прикриттям</a:t>
            </a:r>
            <a:r>
              <a:rPr lang="ru-RU" dirty="0" smtClean="0"/>
              <a:t>,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приховані</a:t>
            </a:r>
            <a:r>
              <a:rPr lang="ru-RU" dirty="0" smtClean="0"/>
              <a:t> </a:t>
            </a:r>
            <a:r>
              <a:rPr lang="ru-RU" dirty="0" err="1" smtClean="0"/>
              <a:t>зйомки</a:t>
            </a:r>
            <a:r>
              <a:rPr lang="ru-RU" dirty="0" smtClean="0"/>
              <a:t>, </a:t>
            </a:r>
            <a:r>
              <a:rPr lang="ru-RU" dirty="0" err="1" smtClean="0"/>
              <a:t>перевіряють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та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зсередини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заробляє</a:t>
            </a:r>
            <a:r>
              <a:rPr lang="ru-RU" dirty="0" smtClean="0"/>
              <a:t> на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бідах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департамент </a:t>
            </a:r>
            <a:r>
              <a:rPr lang="ru-RU" dirty="0" err="1" smtClean="0"/>
              <a:t>журналістських</a:t>
            </a:r>
            <a:r>
              <a:rPr lang="ru-RU" dirty="0" smtClean="0"/>
              <a:t> </a:t>
            </a:r>
            <a:r>
              <a:rPr lang="ru-RU" dirty="0" err="1" smtClean="0"/>
              <a:t>розслідувань</a:t>
            </a:r>
            <a:r>
              <a:rPr lang="ru-RU" dirty="0" smtClean="0"/>
              <a:t> телеканалу 1+1.</a:t>
            </a:r>
          </a:p>
          <a:p>
            <a:endParaRPr lang="uk-UA" dirty="0"/>
          </a:p>
        </p:txBody>
      </p:sp>
      <p:pic>
        <p:nvPicPr>
          <p:cNvPr id="36866" name="Picture 2" descr="http://im6-tub-ua.yandex.net/i?id=148419648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Історія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«</a:t>
            </a:r>
            <a:r>
              <a:rPr lang="ru-RU" dirty="0" err="1" smtClean="0"/>
              <a:t>Гроші</a:t>
            </a:r>
            <a:r>
              <a:rPr lang="ru-RU" dirty="0" smtClean="0"/>
              <a:t>» </a:t>
            </a:r>
            <a:r>
              <a:rPr lang="ru-RU" dirty="0" err="1" smtClean="0"/>
              <a:t>вийшов</a:t>
            </a:r>
            <a:r>
              <a:rPr lang="ru-RU" dirty="0" smtClean="0"/>
              <a:t> в </a:t>
            </a:r>
            <a:r>
              <a:rPr lang="ru-RU" dirty="0" err="1" smtClean="0"/>
              <a:t>ефір</a:t>
            </a:r>
            <a:r>
              <a:rPr lang="ru-RU" dirty="0" smtClean="0"/>
              <a:t> 23 </a:t>
            </a:r>
            <a:r>
              <a:rPr lang="ru-RU" dirty="0" err="1" smtClean="0"/>
              <a:t>жовтня</a:t>
            </a:r>
            <a:r>
              <a:rPr lang="ru-RU" dirty="0" smtClean="0"/>
              <a:t> 2010 року.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ведучим</a:t>
            </a:r>
            <a:r>
              <a:rPr lang="ru-RU" dirty="0" smtClean="0"/>
              <a:t> став Олег Дейнека.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Дейнеки у </a:t>
            </a:r>
            <a:r>
              <a:rPr lang="ru-RU" dirty="0" err="1" smtClean="0"/>
              <a:t>січні</a:t>
            </a:r>
            <a:r>
              <a:rPr lang="ru-RU" dirty="0" smtClean="0"/>
              <a:t> 2012 року </a:t>
            </a:r>
            <a:r>
              <a:rPr lang="ru-RU" dirty="0" err="1" smtClean="0"/>
              <a:t>програму</a:t>
            </a:r>
            <a:r>
              <a:rPr lang="ru-RU" dirty="0" smtClean="0"/>
              <a:t> вели </a:t>
            </a:r>
            <a:r>
              <a:rPr lang="ru-RU" dirty="0" err="1" smtClean="0"/>
              <a:t>почергово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журналісти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 smtClean="0"/>
              <a:t>вересня</a:t>
            </a:r>
            <a:r>
              <a:rPr lang="ru-RU" dirty="0" smtClean="0"/>
              <a:t> 2012 року </a:t>
            </a:r>
            <a:r>
              <a:rPr lang="ru-RU" dirty="0" err="1" smtClean="0"/>
              <a:t>ведучий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 Жан Новосельцев</a:t>
            </a:r>
          </a:p>
          <a:p>
            <a:endParaRPr lang="uk-UA" dirty="0"/>
          </a:p>
        </p:txBody>
      </p:sp>
      <p:pic>
        <p:nvPicPr>
          <p:cNvPr id="46086" name="Picture 6" descr="http://mediananny.com/content/images/original/56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дійде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до </a:t>
            </a:r>
            <a:r>
              <a:rPr lang="ru-RU" dirty="0" err="1" smtClean="0"/>
              <a:t>ефіру</a:t>
            </a:r>
            <a:r>
              <a:rPr lang="ru-RU" dirty="0" smtClean="0"/>
              <a:t>, </a:t>
            </a:r>
            <a:r>
              <a:rPr lang="ru-RU" dirty="0" err="1" smtClean="0"/>
              <a:t>залежить</a:t>
            </a:r>
            <a:r>
              <a:rPr lang="ru-RU" dirty="0" smtClean="0"/>
              <a:t> перш за все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журналістам</a:t>
            </a:r>
            <a:r>
              <a:rPr lang="ru-RU" dirty="0" smtClean="0"/>
              <a:t>. «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багато</a:t>
            </a:r>
            <a:r>
              <a:rPr lang="ru-RU" i="1" dirty="0" smtClean="0"/>
              <a:t> людей у </a:t>
            </a:r>
            <a:r>
              <a:rPr lang="ru-RU" i="1" dirty="0" err="1" smtClean="0"/>
              <a:t>цій</a:t>
            </a:r>
            <a:r>
              <a:rPr lang="ru-RU" i="1" dirty="0" smtClean="0"/>
              <a:t> </a:t>
            </a:r>
            <a:r>
              <a:rPr lang="ru-RU" i="1" dirty="0" err="1" smtClean="0"/>
              <a:t>країні</a:t>
            </a:r>
            <a:r>
              <a:rPr lang="ru-RU" i="1" dirty="0" smtClean="0"/>
              <a:t>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чекає</a:t>
            </a:r>
            <a:r>
              <a:rPr lang="ru-RU" i="1" dirty="0" smtClean="0"/>
              <a:t>, </a:t>
            </a:r>
            <a:r>
              <a:rPr lang="ru-RU" i="1" dirty="0" err="1" smtClean="0"/>
              <a:t>щоб</a:t>
            </a:r>
            <a:r>
              <a:rPr lang="ru-RU" i="1" dirty="0" smtClean="0"/>
              <a:t> ми </a:t>
            </a:r>
            <a:r>
              <a:rPr lang="ru-RU" i="1" dirty="0" err="1" smtClean="0"/>
              <a:t>помилилися</a:t>
            </a:r>
            <a:r>
              <a:rPr lang="ru-RU" dirty="0" smtClean="0"/>
              <a:t>», — говорить </a:t>
            </a:r>
            <a:r>
              <a:rPr lang="ru-RU" dirty="0" err="1" smtClean="0"/>
              <a:t>головний</a:t>
            </a:r>
            <a:r>
              <a:rPr lang="ru-RU" dirty="0" smtClean="0"/>
              <a:t> редактор департаменту </a:t>
            </a:r>
            <a:r>
              <a:rPr lang="ru-RU" dirty="0" err="1" smtClean="0"/>
              <a:t>журналістських</a:t>
            </a:r>
            <a:r>
              <a:rPr lang="ru-RU" dirty="0" smtClean="0"/>
              <a:t> </a:t>
            </a:r>
            <a:r>
              <a:rPr lang="ru-RU" dirty="0" err="1" smtClean="0"/>
              <a:t>розслідувань</a:t>
            </a:r>
            <a:r>
              <a:rPr lang="ru-RU" dirty="0" smtClean="0"/>
              <a:t> каналу 1+1 Максим </a:t>
            </a:r>
            <a:r>
              <a:rPr lang="ru-RU" dirty="0" err="1" smtClean="0"/>
              <a:t>Сухенко</a:t>
            </a:r>
            <a:r>
              <a:rPr lang="ru-RU" dirty="0" smtClean="0"/>
              <a:t>, </a:t>
            </a:r>
            <a:r>
              <a:rPr lang="ru-RU" dirty="0" err="1" smtClean="0"/>
              <a:t>коментуючи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позовів</a:t>
            </a:r>
            <a:r>
              <a:rPr lang="ru-RU" dirty="0" smtClean="0"/>
              <a:t>.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проведено «чисто», в рамках закону, а </a:t>
            </a:r>
            <a:r>
              <a:rPr lang="ru-RU" dirty="0" err="1" smtClean="0"/>
              <a:t>висновки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спиратися</a:t>
            </a:r>
            <a:r>
              <a:rPr lang="ru-RU" dirty="0" smtClean="0"/>
              <a:t> на </a:t>
            </a:r>
            <a:r>
              <a:rPr lang="ru-RU" dirty="0" err="1" smtClean="0"/>
              <a:t>перевірену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«Грошей»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офіційних</a:t>
            </a:r>
            <a:r>
              <a:rPr lang="ru-RU" dirty="0" smtClean="0"/>
              <a:t> </a:t>
            </a:r>
            <a:r>
              <a:rPr lang="ru-RU" dirty="0" err="1" smtClean="0"/>
              <a:t>запитів</a:t>
            </a:r>
            <a:r>
              <a:rPr lang="ru-RU" dirty="0" smtClean="0"/>
              <a:t> до </a:t>
            </a:r>
            <a:r>
              <a:rPr lang="ru-RU" dirty="0" err="1" smtClean="0"/>
              <a:t>правоохоронних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5060" name="Picture 4" descr="http://im7-tub-ua.yandex.net/i?id=250063814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795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«Свобода слова»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"Свобода слова"</a:t>
            </a:r>
            <a:r>
              <a:rPr lang="ru-RU" dirty="0" smtClean="0"/>
              <a:t> - концептуально </a:t>
            </a:r>
            <a:r>
              <a:rPr lang="ru-RU" dirty="0" err="1" smtClean="0"/>
              <a:t>нове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інтерактивне</a:t>
            </a:r>
            <a:r>
              <a:rPr lang="ru-RU" dirty="0" smtClean="0"/>
              <a:t> ток-шоу. </a:t>
            </a:r>
            <a:r>
              <a:rPr lang="ru-RU" dirty="0" err="1" smtClean="0"/>
              <a:t>Ведучий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-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журналіст</a:t>
            </a:r>
            <a:r>
              <a:rPr lang="ru-RU" dirty="0" smtClean="0"/>
              <a:t> </a:t>
            </a:r>
            <a:r>
              <a:rPr lang="ru-RU" dirty="0" err="1" smtClean="0"/>
              <a:t>Андрій</a:t>
            </a:r>
            <a:r>
              <a:rPr lang="ru-RU" dirty="0" smtClean="0"/>
              <a:t> Куликов.</a:t>
            </a:r>
          </a:p>
          <a:p>
            <a:r>
              <a:rPr lang="ru-RU" dirty="0" smtClean="0"/>
              <a:t>У </a:t>
            </a:r>
            <a:r>
              <a:rPr lang="ru-RU" b="1" dirty="0" smtClean="0"/>
              <a:t>"</a:t>
            </a:r>
            <a:r>
              <a:rPr lang="ru-RU" b="1" dirty="0" err="1" smtClean="0"/>
              <a:t>Свободі</a:t>
            </a:r>
            <a:r>
              <a:rPr lang="ru-RU" b="1" dirty="0" smtClean="0"/>
              <a:t> слова"</a:t>
            </a:r>
            <a:r>
              <a:rPr lang="ru-RU" dirty="0" smtClean="0"/>
              <a:t> </a:t>
            </a:r>
            <a:r>
              <a:rPr lang="ru-RU" dirty="0" err="1" smtClean="0"/>
              <a:t>обговорюється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актуальна, </a:t>
            </a:r>
            <a:r>
              <a:rPr lang="ru-RU" dirty="0" err="1" smtClean="0"/>
              <a:t>гаряча</a:t>
            </a:r>
            <a:r>
              <a:rPr lang="ru-RU" dirty="0" smtClean="0"/>
              <a:t> тема </a:t>
            </a:r>
            <a:r>
              <a:rPr lang="ru-RU" dirty="0" err="1" smtClean="0"/>
              <a:t>тижня</a:t>
            </a:r>
            <a:r>
              <a:rPr lang="ru-RU" dirty="0" smtClean="0"/>
              <a:t>, </a:t>
            </a:r>
            <a:r>
              <a:rPr lang="ru-RU" dirty="0" err="1" smtClean="0"/>
              <a:t>подія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виноситься</a:t>
            </a:r>
            <a:r>
              <a:rPr lang="ru-RU" dirty="0" smtClean="0"/>
              <a:t> у заголовки новин та газет.</a:t>
            </a:r>
          </a:p>
          <a:p>
            <a:endParaRPr lang="uk-UA" dirty="0"/>
          </a:p>
        </p:txBody>
      </p:sp>
      <p:pic>
        <p:nvPicPr>
          <p:cNvPr id="14340" name="Picture 4" descr="http://svobodaslova.ictv.ua/rus/about/kulikov_bio/kul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76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Резонансні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Журналіст</a:t>
            </a:r>
            <a:r>
              <a:rPr lang="ru-RU" dirty="0" smtClean="0"/>
              <a:t> </a:t>
            </a:r>
            <a:r>
              <a:rPr lang="ru-RU" dirty="0" err="1" smtClean="0"/>
              <a:t>влаштувався</a:t>
            </a:r>
            <a:r>
              <a:rPr lang="ru-RU" dirty="0" smtClean="0"/>
              <a:t> </a:t>
            </a:r>
            <a:r>
              <a:rPr lang="ru-RU" dirty="0" err="1" smtClean="0"/>
              <a:t>охоронцем</a:t>
            </a:r>
            <a:r>
              <a:rPr lang="ru-RU" dirty="0" smtClean="0"/>
              <a:t> у ТРЦ «Караван», де </a:t>
            </a:r>
            <a:r>
              <a:rPr lang="ru-RU" dirty="0" err="1" smtClean="0"/>
              <a:t>В'ячеслав</a:t>
            </a:r>
            <a:r>
              <a:rPr lang="ru-RU" dirty="0" smtClean="0"/>
              <a:t> Мазурок вчинив </a:t>
            </a:r>
            <a:r>
              <a:rPr lang="ru-RU" dirty="0" err="1" smtClean="0"/>
              <a:t>смертельну</a:t>
            </a:r>
            <a:r>
              <a:rPr lang="ru-RU" dirty="0" smtClean="0"/>
              <a:t> </a:t>
            </a:r>
            <a:r>
              <a:rPr lang="ru-RU" dirty="0" err="1" smtClean="0"/>
              <a:t>стрілянину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Крадіжки</a:t>
            </a:r>
            <a:r>
              <a:rPr lang="ru-RU" dirty="0" smtClean="0"/>
              <a:t> речей на «</a:t>
            </a:r>
            <a:r>
              <a:rPr lang="ru-RU" dirty="0" err="1" smtClean="0"/>
              <a:t>Укрпошті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піраміду</a:t>
            </a:r>
            <a:r>
              <a:rPr lang="ru-RU" dirty="0" smtClean="0"/>
              <a:t> МММ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наживається</a:t>
            </a:r>
            <a:r>
              <a:rPr lang="ru-RU" dirty="0" smtClean="0"/>
              <a:t> на </a:t>
            </a:r>
            <a:r>
              <a:rPr lang="ru-RU" dirty="0" err="1" smtClean="0"/>
              <a:t>тюрмах</a:t>
            </a:r>
            <a:r>
              <a:rPr lang="ru-RU" dirty="0" smtClean="0"/>
              <a:t> та </a:t>
            </a:r>
            <a:r>
              <a:rPr lang="ru-RU" dirty="0" err="1" smtClean="0"/>
              <a:t>ув'язнених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Викрадення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: як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трансплантологи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даїшники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швидка</a:t>
            </a:r>
            <a:r>
              <a:rPr lang="ru-RU" dirty="0" smtClean="0"/>
              <a:t>» </a:t>
            </a:r>
            <a:r>
              <a:rPr lang="ru-RU" dirty="0" err="1" smtClean="0"/>
              <a:t>підробляють</a:t>
            </a:r>
            <a:r>
              <a:rPr lang="ru-RU" dirty="0" smtClean="0"/>
              <a:t> таксистами.</a:t>
            </a:r>
          </a:p>
          <a:p>
            <a:r>
              <a:rPr lang="ru-RU" dirty="0" err="1" smtClean="0"/>
              <a:t>Журналістське</a:t>
            </a:r>
            <a:r>
              <a:rPr lang="ru-RU" dirty="0" smtClean="0"/>
              <a:t> «</a:t>
            </a:r>
            <a:r>
              <a:rPr lang="ru-RU" dirty="0" err="1" smtClean="0"/>
              <a:t>полювання</a:t>
            </a:r>
            <a:r>
              <a:rPr lang="ru-RU" dirty="0" smtClean="0"/>
              <a:t>» на </a:t>
            </a:r>
            <a:r>
              <a:rPr lang="ru-RU" dirty="0" err="1" smtClean="0"/>
              <a:t>педофілів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індустрія</a:t>
            </a:r>
            <a:r>
              <a:rPr lang="ru-RU" dirty="0" smtClean="0"/>
              <a:t> </a:t>
            </a:r>
            <a:r>
              <a:rPr lang="ru-RU" dirty="0" err="1" smtClean="0"/>
              <a:t>підставних</a:t>
            </a:r>
            <a:r>
              <a:rPr lang="ru-RU" dirty="0" smtClean="0"/>
              <a:t> </a:t>
            </a:r>
            <a:r>
              <a:rPr lang="ru-RU" dirty="0" err="1" smtClean="0"/>
              <a:t>свідків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позбавляються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родичів</a:t>
            </a:r>
            <a:r>
              <a:rPr lang="ru-RU" dirty="0" smtClean="0"/>
              <a:t>, </a:t>
            </a:r>
            <a:r>
              <a:rPr lang="ru-RU" dirty="0" err="1" smtClean="0"/>
              <a:t>запроторюючи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заклади</a:t>
            </a:r>
            <a:r>
              <a:rPr lang="ru-RU" dirty="0" smtClean="0"/>
              <a:t> для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«</a:t>
            </a:r>
            <a:r>
              <a:rPr lang="ru-RU" dirty="0" err="1" smtClean="0"/>
              <a:t>одержимості</a:t>
            </a:r>
            <a:r>
              <a:rPr lang="ru-RU" dirty="0" smtClean="0"/>
              <a:t> демонами».</a:t>
            </a:r>
          </a:p>
          <a:p>
            <a:pPr lvl="1"/>
            <a:r>
              <a:rPr lang="ru-RU" dirty="0" err="1" smtClean="0"/>
              <a:t>Ці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подивитися</a:t>
            </a:r>
            <a:r>
              <a:rPr lang="ru-RU" dirty="0" smtClean="0"/>
              <a:t> на </a:t>
            </a:r>
            <a:r>
              <a:rPr lang="ru-RU" dirty="0" err="1" smtClean="0">
                <a:hlinkClick r:id="rId2"/>
              </a:rPr>
              <a:t>офіційному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сайті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«Грошей»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«Один за всіх»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uk-UA" b="1" dirty="0" smtClean="0"/>
              <a:t>«Один за всіх» - це </a:t>
            </a:r>
            <a:r>
              <a:rPr lang="uk-UA" b="1" dirty="0" err="1" smtClean="0"/>
              <a:t>ток-шоу</a:t>
            </a:r>
            <a:r>
              <a:rPr lang="uk-UA" b="1" dirty="0" smtClean="0"/>
              <a:t> власного виробництва телеканалу СТБ.</a:t>
            </a:r>
            <a:endParaRPr lang="uk-UA" dirty="0" smtClean="0"/>
          </a:p>
          <a:p>
            <a:pPr fontAlgn="base"/>
            <a:r>
              <a:rPr lang="uk-UA" dirty="0" smtClean="0"/>
              <a:t>У кожному випуску програми піднімаються дві теми, котрі схвилювали громадськість і котрі варті детального висвітлення. Відверті історії героїв у студії коментуватимуть експерти і глядачі, а ведучий-психолог ставитиме себе на місце кожного учасника дискусії, підказуючи правильне рішення.</a:t>
            </a:r>
          </a:p>
          <a:p>
            <a:endParaRPr lang="uk-UA" dirty="0"/>
          </a:p>
        </p:txBody>
      </p:sp>
      <p:pic>
        <p:nvPicPr>
          <p:cNvPr id="43010" name="Picture 2" descr="один-за-всех-л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34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b="1" dirty="0" err="1" smtClean="0"/>
              <a:t>Ведучий</a:t>
            </a:r>
            <a:r>
              <a:rPr lang="ru-RU" b="1" dirty="0" smtClean="0"/>
              <a:t> проекту</a:t>
            </a:r>
            <a:r>
              <a:rPr lang="ru-RU" dirty="0" smtClean="0"/>
              <a:t> – психолог </a:t>
            </a:r>
            <a:r>
              <a:rPr lang="ru-RU" b="1" dirty="0" err="1" smtClean="0"/>
              <a:t>Дмитро</a:t>
            </a:r>
            <a:r>
              <a:rPr lang="ru-RU" b="1" dirty="0" smtClean="0"/>
              <a:t> </a:t>
            </a:r>
            <a:r>
              <a:rPr lang="ru-RU" b="1" dirty="0" err="1" smtClean="0"/>
              <a:t>Карпачов</a:t>
            </a:r>
            <a:r>
              <a:rPr lang="ru-RU" dirty="0" smtClean="0"/>
              <a:t>.</a:t>
            </a:r>
          </a:p>
          <a:p>
            <a:pPr fontAlgn="base"/>
            <a:r>
              <a:rPr lang="ru-RU" i="1" dirty="0" smtClean="0"/>
              <a:t>«</a:t>
            </a:r>
            <a:r>
              <a:rPr lang="ru-RU" i="1" dirty="0" err="1" smtClean="0"/>
              <a:t>Аналізуючи</a:t>
            </a:r>
            <a:r>
              <a:rPr lang="ru-RU" i="1" dirty="0" smtClean="0"/>
              <a:t> </a:t>
            </a:r>
            <a:r>
              <a:rPr lang="ru-RU" i="1" dirty="0" err="1" smtClean="0"/>
              <a:t>резонансні</a:t>
            </a:r>
            <a:r>
              <a:rPr lang="ru-RU" i="1" dirty="0" smtClean="0"/>
              <a:t> </a:t>
            </a:r>
            <a:r>
              <a:rPr lang="ru-RU" i="1" dirty="0" err="1" smtClean="0"/>
              <a:t>історії</a:t>
            </a:r>
            <a:r>
              <a:rPr lang="ru-RU" i="1" dirty="0" smtClean="0"/>
              <a:t>, ми на чужих </a:t>
            </a:r>
            <a:r>
              <a:rPr lang="ru-RU" i="1" dirty="0" err="1" smtClean="0"/>
              <a:t>помилках</a:t>
            </a:r>
            <a:r>
              <a:rPr lang="ru-RU" i="1" dirty="0" smtClean="0"/>
              <a:t> </a:t>
            </a:r>
            <a:r>
              <a:rPr lang="ru-RU" i="1" dirty="0" err="1" smtClean="0"/>
              <a:t>хочемо</a:t>
            </a:r>
            <a:r>
              <a:rPr lang="ru-RU" i="1" dirty="0" smtClean="0"/>
              <a:t> </a:t>
            </a:r>
            <a:r>
              <a:rPr lang="ru-RU" i="1" dirty="0" err="1" smtClean="0"/>
              <a:t>навчити</a:t>
            </a:r>
            <a:r>
              <a:rPr lang="ru-RU" i="1" dirty="0" smtClean="0"/>
              <a:t> </a:t>
            </a:r>
            <a:r>
              <a:rPr lang="ru-RU" i="1" dirty="0" err="1" smtClean="0"/>
              <a:t>глядачів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усвідомлено</a:t>
            </a:r>
            <a:r>
              <a:rPr lang="ru-RU" i="1" dirty="0" smtClean="0"/>
              <a:t> </a:t>
            </a:r>
            <a:r>
              <a:rPr lang="ru-RU" i="1" dirty="0" err="1" smtClean="0"/>
              <a:t>ставитись</a:t>
            </a:r>
            <a:r>
              <a:rPr lang="ru-RU" i="1" dirty="0" smtClean="0"/>
              <a:t> до </a:t>
            </a:r>
            <a:r>
              <a:rPr lang="ru-RU" i="1" dirty="0" err="1" smtClean="0"/>
              <a:t>життя</a:t>
            </a:r>
            <a:r>
              <a:rPr lang="ru-RU" i="1" dirty="0" smtClean="0"/>
              <a:t>,</a:t>
            </a:r>
            <a:r>
              <a:rPr lang="ru-RU" dirty="0" smtClean="0"/>
              <a:t> – </a:t>
            </a:r>
            <a:r>
              <a:rPr lang="ru-RU" dirty="0" err="1" smtClean="0"/>
              <a:t>розповідає</a:t>
            </a:r>
            <a:r>
              <a:rPr lang="ru-RU" dirty="0" smtClean="0"/>
              <a:t> </a:t>
            </a:r>
            <a:r>
              <a:rPr lang="ru-RU" dirty="0" err="1" smtClean="0"/>
              <a:t>ведучий</a:t>
            </a:r>
            <a:r>
              <a:rPr lang="ru-RU" dirty="0" smtClean="0"/>
              <a:t>. </a:t>
            </a:r>
            <a:r>
              <a:rPr lang="ru-RU" i="1" dirty="0" smtClean="0"/>
              <a:t>– </a:t>
            </a:r>
            <a:r>
              <a:rPr lang="ru-RU" i="1" dirty="0" err="1" smtClean="0"/>
              <a:t>Мені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необхідно</a:t>
            </a:r>
            <a:r>
              <a:rPr lang="ru-RU" i="1" dirty="0" smtClean="0"/>
              <a:t> бути </a:t>
            </a:r>
            <a:r>
              <a:rPr lang="ru-RU" i="1" dirty="0" err="1" smtClean="0"/>
              <a:t>суворим</a:t>
            </a:r>
            <a:r>
              <a:rPr lang="ru-RU" i="1" dirty="0" smtClean="0"/>
              <a:t> </a:t>
            </a:r>
            <a:r>
              <a:rPr lang="ru-RU" i="1" dirty="0" err="1" smtClean="0"/>
              <a:t>ведучим</a:t>
            </a:r>
            <a:r>
              <a:rPr lang="ru-RU" i="1" dirty="0" smtClean="0"/>
              <a:t>, </a:t>
            </a:r>
            <a:r>
              <a:rPr lang="ru-RU" i="1" dirty="0" err="1" smtClean="0"/>
              <a:t>аби</a:t>
            </a:r>
            <a:r>
              <a:rPr lang="ru-RU" i="1" dirty="0" smtClean="0"/>
              <a:t> довести: не </a:t>
            </a:r>
            <a:r>
              <a:rPr lang="ru-RU" i="1" dirty="0" err="1" smtClean="0"/>
              <a:t>можна</a:t>
            </a:r>
            <a:r>
              <a:rPr lang="ru-RU" i="1" dirty="0" smtClean="0"/>
              <a:t> бути </a:t>
            </a:r>
            <a:r>
              <a:rPr lang="ru-RU" i="1" dirty="0" err="1" smtClean="0"/>
              <a:t>байдужим</a:t>
            </a:r>
            <a:r>
              <a:rPr lang="ru-RU" i="1" dirty="0" smtClean="0"/>
              <a:t> до проблем, </a:t>
            </a:r>
            <a:r>
              <a:rPr lang="ru-RU" i="1" dirty="0" err="1" smtClean="0"/>
              <a:t>необхідно</a:t>
            </a:r>
            <a:r>
              <a:rPr lang="ru-RU" i="1" dirty="0" smtClean="0"/>
              <a:t> нести </a:t>
            </a:r>
            <a:r>
              <a:rPr lang="ru-RU" i="1" dirty="0" err="1" smtClean="0"/>
              <a:t>відповідальність</a:t>
            </a:r>
            <a:r>
              <a:rPr lang="ru-RU" i="1" dirty="0" smtClean="0"/>
              <a:t> за </a:t>
            </a:r>
            <a:r>
              <a:rPr lang="ru-RU" i="1" dirty="0" err="1" smtClean="0"/>
              <a:t>власне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не </a:t>
            </a:r>
            <a:r>
              <a:rPr lang="ru-RU" i="1" dirty="0" err="1" smtClean="0"/>
              <a:t>боятись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змінювати</a:t>
            </a:r>
            <a:r>
              <a:rPr lang="ru-RU" i="1" dirty="0" smtClean="0"/>
              <a:t>».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47108" name="Picture 4" descr="http://g1.delfi.ua/images/pix/380x250/cfb0e24d/file1788935_e3930e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157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«Детектор брехні»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b="1" dirty="0" smtClean="0"/>
              <a:t>«Детектор брехні» - це українська адаптація британського формату </a:t>
            </a:r>
            <a:r>
              <a:rPr lang="en-US" b="1" dirty="0" smtClean="0"/>
              <a:t>The Moment of Truth (</a:t>
            </a:r>
            <a:r>
              <a:rPr lang="uk-UA" b="1" dirty="0" smtClean="0"/>
              <a:t>компанія </a:t>
            </a:r>
            <a:r>
              <a:rPr lang="en-US" b="1" dirty="0" smtClean="0"/>
              <a:t>Shine TV).</a:t>
            </a:r>
            <a:endParaRPr lang="en-US" dirty="0" smtClean="0"/>
          </a:p>
          <a:p>
            <a:pPr fontAlgn="base"/>
            <a:r>
              <a:rPr lang="uk-UA" dirty="0" smtClean="0"/>
              <a:t>Герої програми - люди, драматичні життєві історії яких для більшості близьких є таємницею, а для суспільства, як правило, табу. Учасникам експериментального психологічного проекту «Детектор брехні» доведеться правдиво відповідати на складні, а часом і неприємні запитання на довільні теми, в тому числі й такі, які стосуються їхнього приватного життя.</a:t>
            </a:r>
          </a:p>
        </p:txBody>
      </p:sp>
      <p:pic>
        <p:nvPicPr>
          <p:cNvPr id="5" name="Picture 4" descr="http://wow-show.ru/uploads/posts/2012-04/1333397851_x_ea19a015.jpg"/>
          <p:cNvPicPr>
            <a:picLocks noChangeAspect="1" noChangeArrowheads="1"/>
          </p:cNvPicPr>
          <p:nvPr/>
        </p:nvPicPr>
        <p:blipFill>
          <a:blip r:embed="rId2" cstate="print"/>
          <a:srcRect b="10358"/>
          <a:stretch>
            <a:fillRect/>
          </a:stretch>
        </p:blipFill>
        <p:spPr bwMode="auto">
          <a:xfrm>
            <a:off x="0" y="0"/>
            <a:ext cx="5724128" cy="6871968"/>
          </a:xfrm>
          <a:prstGeom prst="rect">
            <a:avLst/>
          </a:prstGeom>
          <a:noFill/>
        </p:spPr>
      </p:pic>
      <p:pic>
        <p:nvPicPr>
          <p:cNvPr id="6" name="Picture 6" descr="Ведущим шоу «Детектор лжи» на СТБ станет Дмитрий Карпачев&lt;/a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2576306"/>
          </a:xfrm>
          <a:prstGeom prst="rect">
            <a:avLst/>
          </a:prstGeom>
          <a:noFill/>
        </p:spPr>
      </p:pic>
      <p:pic>
        <p:nvPicPr>
          <p:cNvPr id="7" name="Picture 8" descr="http://spfi.com.ua/wp-content/uploads/2012/07/img_7413-1.jpg"/>
          <p:cNvPicPr>
            <a:picLocks noChangeAspect="1" noChangeArrowheads="1"/>
          </p:cNvPicPr>
          <p:nvPr/>
        </p:nvPicPr>
        <p:blipFill>
          <a:blip r:embed="rId4" cstate="print"/>
          <a:srcRect l="9450" r="41411"/>
          <a:stretch>
            <a:fillRect/>
          </a:stretch>
        </p:blipFill>
        <p:spPr bwMode="auto">
          <a:xfrm>
            <a:off x="5712077" y="2564904"/>
            <a:ext cx="3431923" cy="42930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Розповісти</a:t>
            </a:r>
            <a:r>
              <a:rPr lang="ru-RU" dirty="0" smtClean="0"/>
              <a:t> правду про себе </a:t>
            </a:r>
            <a:r>
              <a:rPr lang="ru-RU" dirty="0" err="1" smtClean="0"/>
              <a:t>потрібно</a:t>
            </a:r>
            <a:r>
              <a:rPr lang="ru-RU" dirty="0" smtClean="0"/>
              <a:t> на </a:t>
            </a:r>
            <a:r>
              <a:rPr lang="ru-RU" dirty="0" err="1" smtClean="0"/>
              <a:t>детекторі</a:t>
            </a:r>
            <a:r>
              <a:rPr lang="ru-RU" dirty="0" smtClean="0"/>
              <a:t> </a:t>
            </a:r>
            <a:r>
              <a:rPr lang="ru-RU" dirty="0" err="1" smtClean="0"/>
              <a:t>брехні</a:t>
            </a:r>
            <a:r>
              <a:rPr lang="ru-RU" dirty="0" smtClean="0"/>
              <a:t> (</a:t>
            </a:r>
            <a:r>
              <a:rPr lang="ru-RU" dirty="0" err="1" smtClean="0"/>
              <a:t>поліграфі</a:t>
            </a:r>
            <a:r>
              <a:rPr lang="ru-RU" dirty="0" smtClean="0"/>
              <a:t>) в </a:t>
            </a:r>
            <a:r>
              <a:rPr lang="ru-RU" dirty="0" err="1" smtClean="0"/>
              <a:t>присутності</a:t>
            </a:r>
            <a:r>
              <a:rPr lang="ru-RU" dirty="0" smtClean="0"/>
              <a:t> </a:t>
            </a:r>
            <a:r>
              <a:rPr lang="ru-RU" dirty="0" err="1" smtClean="0"/>
              <a:t>рідних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. За </a:t>
            </a:r>
            <a:r>
              <a:rPr lang="ru-RU" dirty="0" err="1" smtClean="0"/>
              <a:t>кожен</a:t>
            </a:r>
            <a:r>
              <a:rPr lang="ru-RU" dirty="0" smtClean="0"/>
              <a:t> блок </a:t>
            </a:r>
            <a:r>
              <a:rPr lang="ru-RU" dirty="0" err="1" smtClean="0"/>
              <a:t>відвертих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герой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b="1" dirty="0" smtClean="0"/>
              <a:t>5000</a:t>
            </a:r>
            <a:r>
              <a:rPr lang="ru-RU" dirty="0" smtClean="0"/>
              <a:t>до </a:t>
            </a:r>
            <a:r>
              <a:rPr lang="ru-RU" b="1" dirty="0" smtClean="0"/>
              <a:t>150 000 </a:t>
            </a:r>
            <a:r>
              <a:rPr lang="ru-RU" b="1" dirty="0" err="1" smtClean="0"/>
              <a:t>грн</a:t>
            </a:r>
            <a:r>
              <a:rPr lang="ru-RU" b="1" dirty="0" smtClean="0"/>
              <a:t>.</a:t>
            </a:r>
            <a:r>
              <a:rPr lang="ru-RU" dirty="0" smtClean="0"/>
              <a:t> «</a:t>
            </a:r>
            <a:r>
              <a:rPr lang="ru-RU" dirty="0" err="1" smtClean="0"/>
              <a:t>Дозувати</a:t>
            </a:r>
            <a:r>
              <a:rPr lang="ru-RU" dirty="0" smtClean="0"/>
              <a:t>» правду </a:t>
            </a:r>
            <a:r>
              <a:rPr lang="ru-RU" dirty="0" err="1" smtClean="0"/>
              <a:t>й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виграшу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перервавши </a:t>
            </a:r>
            <a:r>
              <a:rPr lang="ru-RU" dirty="0" err="1" smtClean="0"/>
              <a:t>гру</a:t>
            </a:r>
            <a:r>
              <a:rPr lang="ru-RU" dirty="0" smtClean="0"/>
              <a:t> перед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запитанням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" name="Picture 2" descr="Detector_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Перебіг раунду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 smtClean="0"/>
              <a:t>Герой сідає на поліграф, і йому ставлять відверті запитання з історії його життя. У студії присутні родичі, близькі героя або люди, замішані в його історії, які реагують на відповіді й коментують їх. Головна умова - відвертість.</a:t>
            </a:r>
          </a:p>
          <a:p>
            <a:pPr fontAlgn="base"/>
            <a:r>
              <a:rPr lang="uk-UA" dirty="0" smtClean="0"/>
              <a:t>Якщо детектор викриває героя в брехні, він припиняє гру, і вся виграна сума згоряє.</a:t>
            </a:r>
          </a:p>
          <a:p>
            <a:endParaRPr lang="uk-UA" dirty="0"/>
          </a:p>
        </p:txBody>
      </p:sp>
      <p:pic>
        <p:nvPicPr>
          <p:cNvPr id="5" name="Picture 2" descr="http://www.lu4she.net/images/serial/edd52e8ac4886db091af60ad79a7b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05543" y="-1143000"/>
            <a:ext cx="5732913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задіяні</a:t>
            </a:r>
            <a:r>
              <a:rPr lang="ru-RU" dirty="0" smtClean="0"/>
              <a:t> у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: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чиновники, </a:t>
            </a:r>
            <a:r>
              <a:rPr lang="ru-RU" dirty="0" err="1" smtClean="0"/>
              <a:t>відповідальні</a:t>
            </a:r>
            <a:r>
              <a:rPr lang="ru-RU" dirty="0" smtClean="0"/>
              <a:t> за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діячі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"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мікрофона</a:t>
            </a:r>
            <a:r>
              <a:rPr lang="ru-RU" dirty="0" smtClean="0"/>
              <a:t>".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герої</a:t>
            </a:r>
            <a:r>
              <a:rPr lang="ru-RU" dirty="0" smtClean="0"/>
              <a:t> "</a:t>
            </a:r>
            <a:r>
              <a:rPr lang="ru-RU" dirty="0" err="1" smtClean="0"/>
              <a:t>Свободи</a:t>
            </a:r>
            <a:r>
              <a:rPr lang="ru-RU" dirty="0" smtClean="0"/>
              <a:t> слова"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неординарні</a:t>
            </a:r>
            <a:r>
              <a:rPr lang="ru-RU" dirty="0" smtClean="0"/>
              <a:t> думки, </a:t>
            </a:r>
            <a:r>
              <a:rPr lang="ru-RU" dirty="0" err="1" smtClean="0"/>
              <a:t>жорстка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та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відстоювати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суперечці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7" name="Picture 2" descr="http://svobodaslova.ictv.ua/rus/about/wallpaper2_2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0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ru-RU" b="1" dirty="0" smtClean="0"/>
              <a:t>"Свобода слова"</a:t>
            </a:r>
            <a:r>
              <a:rPr lang="ru-RU" dirty="0" smtClean="0"/>
              <a:t> - головне </a:t>
            </a:r>
            <a:r>
              <a:rPr lang="ru-RU" dirty="0" err="1" smtClean="0"/>
              <a:t>суспільно-політичне</a:t>
            </a:r>
            <a:r>
              <a:rPr lang="ru-RU" dirty="0" smtClean="0"/>
              <a:t> ток-шоу на </a:t>
            </a:r>
            <a:r>
              <a:rPr lang="ru-RU" dirty="0" err="1" smtClean="0"/>
              <a:t>каналі</a:t>
            </a:r>
            <a:r>
              <a:rPr lang="ru-RU" dirty="0" smtClean="0"/>
              <a:t> </a:t>
            </a:r>
            <a:r>
              <a:rPr lang="en-US" dirty="0" smtClean="0"/>
              <a:t>ICTV. </a:t>
            </a:r>
            <a:r>
              <a:rPr lang="ru-RU" dirty="0" err="1" smtClean="0"/>
              <a:t>Прем'єра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14 </a:t>
            </a:r>
            <a:r>
              <a:rPr lang="ru-RU" dirty="0" err="1" smtClean="0"/>
              <a:t>вересня</a:t>
            </a:r>
            <a:r>
              <a:rPr lang="ru-RU" dirty="0" smtClean="0"/>
              <a:t> 2001 у </a:t>
            </a:r>
            <a:r>
              <a:rPr lang="ru-RU" dirty="0" err="1" smtClean="0"/>
              <a:t>Росії</a:t>
            </a:r>
            <a:r>
              <a:rPr lang="ru-RU" dirty="0" smtClean="0"/>
              <a:t> на </a:t>
            </a:r>
            <a:r>
              <a:rPr lang="ru-RU" dirty="0" err="1" smtClean="0"/>
              <a:t>телеканалі</a:t>
            </a:r>
            <a:r>
              <a:rPr lang="ru-RU" dirty="0" smtClean="0"/>
              <a:t> НТВ. В </a:t>
            </a:r>
            <a:r>
              <a:rPr lang="ru-RU" dirty="0" err="1" smtClean="0"/>
              <a:t>ефірі</a:t>
            </a:r>
            <a:r>
              <a:rPr lang="ru-RU" dirty="0" smtClean="0"/>
              <a:t> </a:t>
            </a:r>
            <a:r>
              <a:rPr lang="ru-RU" dirty="0" err="1" smtClean="0"/>
              <a:t>вийшло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</a:t>
            </a:r>
            <a:r>
              <a:rPr lang="ru-RU" dirty="0" err="1" smtClean="0"/>
              <a:t>випусків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"Свобода слова"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номінувалась</a:t>
            </a:r>
            <a:r>
              <a:rPr lang="ru-RU" dirty="0" smtClean="0"/>
              <a:t> на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Телевізійної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У 2004 </a:t>
            </a:r>
            <a:r>
              <a:rPr lang="ru-RU" dirty="0" err="1" smtClean="0"/>
              <a:t>році</a:t>
            </a:r>
            <a:r>
              <a:rPr lang="ru-RU" dirty="0" smtClean="0"/>
              <a:t> стала </a:t>
            </a:r>
            <a:r>
              <a:rPr lang="ru-RU" dirty="0" err="1" smtClean="0"/>
              <a:t>переможницею</a:t>
            </a:r>
            <a:r>
              <a:rPr lang="ru-RU" dirty="0" smtClean="0"/>
              <a:t> ТЕФІ у </a:t>
            </a:r>
            <a:r>
              <a:rPr lang="ru-RU" dirty="0" err="1" smtClean="0"/>
              <a:t>номінації</a:t>
            </a:r>
            <a:r>
              <a:rPr lang="ru-RU" dirty="0" smtClean="0"/>
              <a:t> "Ток-шоу".</a:t>
            </a:r>
            <a:endParaRPr lang="uk-UA" dirty="0"/>
          </a:p>
        </p:txBody>
      </p:sp>
      <p:pic>
        <p:nvPicPr>
          <p:cNvPr id="12290" name="Picture 2" descr="http://svobodaslova.ictv.ua/rus/about/wallpaper4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769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вересня</a:t>
            </a:r>
            <a:r>
              <a:rPr lang="ru-RU" dirty="0" smtClean="0"/>
              <a:t> 2005 року "Свобода слова" </a:t>
            </a:r>
            <a:r>
              <a:rPr lang="ru-RU" dirty="0" err="1" smtClean="0"/>
              <a:t>виходить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В </a:t>
            </a:r>
            <a:r>
              <a:rPr lang="ru-RU" dirty="0" err="1" smtClean="0"/>
              <a:t>березні</a:t>
            </a:r>
            <a:r>
              <a:rPr lang="ru-RU" dirty="0" smtClean="0"/>
              <a:t> 2006 року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відзначено</a:t>
            </a:r>
            <a:r>
              <a:rPr lang="ru-RU" dirty="0" smtClean="0"/>
              <a:t>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нагородою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журналістики</a:t>
            </a:r>
            <a:r>
              <a:rPr lang="ru-RU" dirty="0" smtClean="0"/>
              <a:t> "Золоте перо" у </a:t>
            </a:r>
            <a:r>
              <a:rPr lang="ru-RU" dirty="0" err="1" smtClean="0"/>
              <a:t>номінації</a:t>
            </a:r>
            <a:r>
              <a:rPr lang="ru-RU" dirty="0" smtClean="0"/>
              <a:t> "</a:t>
            </a:r>
            <a:r>
              <a:rPr lang="ru-RU" dirty="0" err="1" smtClean="0"/>
              <a:t>Краща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". А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серпні</a:t>
            </a:r>
            <a:r>
              <a:rPr lang="ru-RU" dirty="0" smtClean="0"/>
              <a:t> "Свобода слова"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володарем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"</a:t>
            </a:r>
            <a:r>
              <a:rPr lang="ru-RU" dirty="0" err="1" smtClean="0"/>
              <a:t>Телетріумф</a:t>
            </a:r>
            <a:r>
              <a:rPr lang="ru-RU" dirty="0" smtClean="0"/>
              <a:t>", </a:t>
            </a:r>
            <a:r>
              <a:rPr lang="ru-RU" dirty="0" err="1" smtClean="0"/>
              <a:t>перемагаючи</a:t>
            </a:r>
            <a:r>
              <a:rPr lang="ru-RU" dirty="0" smtClean="0"/>
              <a:t> у </a:t>
            </a:r>
            <a:r>
              <a:rPr lang="ru-RU" dirty="0" err="1" smtClean="0"/>
              <a:t>номінації</a:t>
            </a:r>
            <a:r>
              <a:rPr lang="ru-RU" dirty="0" smtClean="0"/>
              <a:t> "Ток-шоу".</a:t>
            </a:r>
          </a:p>
          <a:p>
            <a:r>
              <a:rPr lang="ru-RU" dirty="0" smtClean="0"/>
              <a:t>"Свобода слова" </a:t>
            </a:r>
            <a:r>
              <a:rPr lang="ru-RU" dirty="0" err="1" smtClean="0"/>
              <a:t>виходить</a:t>
            </a:r>
            <a:r>
              <a:rPr lang="ru-RU" dirty="0" smtClean="0"/>
              <a:t> у прямому </a:t>
            </a:r>
            <a:r>
              <a:rPr lang="ru-RU" dirty="0" err="1" smtClean="0"/>
              <a:t>эфірі</a:t>
            </a:r>
            <a:r>
              <a:rPr lang="ru-RU" dirty="0" smtClean="0"/>
              <a:t> </a:t>
            </a:r>
            <a:r>
              <a:rPr lang="ru-RU" dirty="0" err="1" smtClean="0"/>
              <a:t>щоп'ятниці</a:t>
            </a:r>
            <a:r>
              <a:rPr lang="ru-RU" dirty="0" smtClean="0"/>
              <a:t> о 21:30.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2 год. 30 </a:t>
            </a:r>
            <a:r>
              <a:rPr lang="ru-RU" dirty="0" err="1" smtClean="0"/>
              <a:t>хвилин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11266" name="Picture 2" descr="http://svobodaslova.ictv.ua/rus/about/wallpaper3_2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0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Тест-группа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глядачі</a:t>
            </a:r>
            <a:r>
              <a:rPr lang="ru-RU" dirty="0" smtClean="0"/>
              <a:t> у </a:t>
            </a:r>
            <a:r>
              <a:rPr lang="ru-RU" dirty="0" err="1" smtClean="0"/>
              <a:t>студії</a:t>
            </a:r>
            <a:r>
              <a:rPr lang="ru-RU" dirty="0" smtClean="0"/>
              <a:t> - а </a:t>
            </a:r>
            <a:r>
              <a:rPr lang="ru-RU" dirty="0" err="1" smtClean="0"/>
              <a:t>їх</a:t>
            </a:r>
            <a:r>
              <a:rPr lang="ru-RU" dirty="0" smtClean="0"/>
              <a:t> 100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областей </a:t>
            </a:r>
            <a:r>
              <a:rPr lang="ru-RU" dirty="0" err="1" smtClean="0"/>
              <a:t>України</a:t>
            </a:r>
            <a:r>
              <a:rPr lang="ru-RU" dirty="0" smtClean="0"/>
              <a:t> -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унікального</a:t>
            </a:r>
            <a:r>
              <a:rPr lang="ru-RU" dirty="0" smtClean="0"/>
              <a:t> </a:t>
            </a:r>
            <a:r>
              <a:rPr lang="ru-RU" dirty="0" err="1" smtClean="0"/>
              <a:t>соціологічного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 в прямому </a:t>
            </a:r>
            <a:r>
              <a:rPr lang="ru-RU" dirty="0" err="1" smtClean="0"/>
              <a:t>ефірі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Вперше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у </a:t>
            </a:r>
            <a:r>
              <a:rPr lang="ru-RU" dirty="0" err="1" smtClean="0"/>
              <a:t>програмі</a:t>
            </a:r>
            <a:r>
              <a:rPr lang="ru-RU" dirty="0" smtClean="0"/>
              <a:t> "Свобода слова"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нова </a:t>
            </a:r>
            <a:r>
              <a:rPr lang="ru-RU" dirty="0" err="1" smtClean="0"/>
              <a:t>інтерактивна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 </a:t>
            </a:r>
            <a:r>
              <a:rPr lang="ru-RU" dirty="0" err="1" smtClean="0"/>
              <a:t>стежити</a:t>
            </a:r>
            <a:r>
              <a:rPr lang="ru-RU" dirty="0" smtClean="0"/>
              <a:t> за </a:t>
            </a:r>
            <a:r>
              <a:rPr lang="ru-RU" dirty="0" err="1" smtClean="0"/>
              <a:t>реакцією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на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у </a:t>
            </a:r>
            <a:r>
              <a:rPr lang="ru-RU" dirty="0" err="1" smtClean="0"/>
              <a:t>студії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10242" name="Picture 2" descr="Сту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733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Аудиторія</a:t>
            </a:r>
            <a:r>
              <a:rPr lang="ru-RU" sz="3600" dirty="0" smtClean="0"/>
              <a:t> "</a:t>
            </a:r>
            <a:r>
              <a:rPr lang="ru-RU" sz="3600" dirty="0" err="1" smtClean="0"/>
              <a:t>Свободи</a:t>
            </a:r>
            <a:r>
              <a:rPr lang="ru-RU" sz="3600" dirty="0" smtClean="0"/>
              <a:t> слова", </a:t>
            </a:r>
            <a:r>
              <a:rPr lang="ru-RU" sz="3600" dirty="0" err="1" smtClean="0"/>
              <a:t>підібрана</a:t>
            </a:r>
            <a:r>
              <a:rPr lang="ru-RU" sz="3600" dirty="0" smtClean="0"/>
              <a:t> </a:t>
            </a:r>
            <a:r>
              <a:rPr lang="ru-RU" sz="3600" dirty="0" err="1" smtClean="0"/>
              <a:t>незалежними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en-US" sz="3600" dirty="0" smtClean="0"/>
              <a:t>ICTV </a:t>
            </a:r>
            <a:r>
              <a:rPr lang="ru-RU" sz="3600" dirty="0" err="1" smtClean="0"/>
              <a:t>соціологами</a:t>
            </a:r>
            <a:r>
              <a:rPr lang="ru-RU" sz="3600" dirty="0" smtClean="0"/>
              <a:t>, </a:t>
            </a:r>
            <a:r>
              <a:rPr lang="ru-RU" sz="3600" dirty="0" err="1" smtClean="0"/>
              <a:t>відображає</a:t>
            </a:r>
            <a:r>
              <a:rPr lang="ru-RU" sz="3600" dirty="0" smtClean="0"/>
              <a:t>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країни</a:t>
            </a:r>
            <a:r>
              <a:rPr lang="ru-RU" sz="3600" dirty="0" smtClean="0"/>
              <a:t> за </a:t>
            </a:r>
            <a:r>
              <a:rPr lang="ru-RU" sz="3600" dirty="0" err="1" smtClean="0"/>
              <a:t>соціально-демографічним</a:t>
            </a:r>
            <a:r>
              <a:rPr lang="ru-RU" sz="3600" dirty="0" smtClean="0"/>
              <a:t> </a:t>
            </a:r>
            <a:r>
              <a:rPr lang="ru-RU" sz="3600" dirty="0" err="1" smtClean="0"/>
              <a:t>показниками</a:t>
            </a:r>
            <a:r>
              <a:rPr lang="ru-RU" sz="3600" dirty="0" smtClean="0"/>
              <a:t>. Таким чином, думка </a:t>
            </a:r>
            <a:r>
              <a:rPr lang="ru-RU" sz="3600" dirty="0" err="1" smtClean="0"/>
              <a:t>нашої</a:t>
            </a:r>
            <a:r>
              <a:rPr lang="ru-RU" sz="3600" dirty="0" smtClean="0"/>
              <a:t> </a:t>
            </a:r>
            <a:r>
              <a:rPr lang="ru-RU" sz="3600" dirty="0" err="1" smtClean="0"/>
              <a:t>аудиторії</a:t>
            </a:r>
            <a:r>
              <a:rPr lang="ru-RU" sz="3600" dirty="0" smtClean="0"/>
              <a:t> репрезентативно </a:t>
            </a:r>
            <a:r>
              <a:rPr lang="ru-RU" sz="3600" dirty="0" err="1" smtClean="0"/>
              <a:t>подає</a:t>
            </a:r>
            <a:r>
              <a:rPr lang="ru-RU" sz="3600" dirty="0" smtClean="0"/>
              <a:t> точку </a:t>
            </a:r>
            <a:r>
              <a:rPr lang="ru-RU" sz="3600" dirty="0" err="1" smtClean="0"/>
              <a:t>зору</a:t>
            </a:r>
            <a:r>
              <a:rPr lang="ru-RU" sz="3600" dirty="0" smtClean="0"/>
              <a:t> </a:t>
            </a:r>
            <a:r>
              <a:rPr lang="ru-RU" sz="3600" dirty="0" err="1" smtClean="0"/>
              <a:t>всіх</a:t>
            </a:r>
            <a:r>
              <a:rPr lang="ru-RU" sz="3600" dirty="0" smtClean="0"/>
              <a:t> </a:t>
            </a:r>
            <a:r>
              <a:rPr lang="ru-RU" sz="3600" dirty="0" err="1" smtClean="0"/>
              <a:t>громадян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. </a:t>
            </a:r>
          </a:p>
        </p:txBody>
      </p:sp>
      <p:pic>
        <p:nvPicPr>
          <p:cNvPr id="5" name="Picture 2" descr="Сту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7333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Пульт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руках у кожного </a:t>
            </a:r>
            <a:r>
              <a:rPr lang="ru-RU" dirty="0" err="1" smtClean="0"/>
              <a:t>учасника</a:t>
            </a:r>
            <a:r>
              <a:rPr lang="ru-RU" dirty="0" smtClean="0"/>
              <a:t> </a:t>
            </a:r>
            <a:r>
              <a:rPr lang="ru-RU" dirty="0" err="1" smtClean="0"/>
              <a:t>тест-групи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пульт.</a:t>
            </a:r>
          </a:p>
          <a:p>
            <a:r>
              <a:rPr lang="ru-RU" dirty="0" err="1" smtClean="0"/>
              <a:t>Повертаючи</a:t>
            </a:r>
            <a:r>
              <a:rPr lang="ru-RU" dirty="0" smtClean="0"/>
              <a:t> </a:t>
            </a:r>
            <a:r>
              <a:rPr lang="ru-RU" dirty="0" err="1" smtClean="0"/>
              <a:t>коліщатко</a:t>
            </a:r>
            <a:r>
              <a:rPr lang="ru-RU" dirty="0" smtClean="0"/>
              <a:t> пульта,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тест-групи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свою </a:t>
            </a:r>
            <a:r>
              <a:rPr lang="ru-RU" dirty="0" err="1" smtClean="0"/>
              <a:t>реакцію</a:t>
            </a:r>
            <a:r>
              <a:rPr lang="ru-RU" dirty="0" smtClean="0"/>
              <a:t> на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у </a:t>
            </a:r>
            <a:r>
              <a:rPr lang="ru-RU" dirty="0" err="1" smtClean="0"/>
              <a:t>студії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кожного пульта </a:t>
            </a:r>
            <a:r>
              <a:rPr lang="ru-RU" dirty="0" err="1" smtClean="0"/>
              <a:t>двічі</a:t>
            </a:r>
            <a:r>
              <a:rPr lang="ru-RU" dirty="0" smtClean="0"/>
              <a:t> на секунду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графік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Крива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думку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тест-групи</a:t>
            </a:r>
            <a:r>
              <a:rPr lang="ru-RU" dirty="0" smtClean="0"/>
              <a:t>. </a:t>
            </a:r>
          </a:p>
          <a:p>
            <a:endParaRPr lang="uk-UA" dirty="0"/>
          </a:p>
        </p:txBody>
      </p:sp>
      <p:pic>
        <p:nvPicPr>
          <p:cNvPr id="8194" name="Picture 2" descr="Электронный пуль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372</TotalTime>
  <Words>1042</Words>
  <Application>Microsoft Office PowerPoint</Application>
  <PresentationFormat>Экран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Соціальні та політичні проекти</vt:lpstr>
      <vt:lpstr>Слайд 2</vt:lpstr>
      <vt:lpstr>«Свобода слова»</vt:lpstr>
      <vt:lpstr>Слайд 4</vt:lpstr>
      <vt:lpstr>Слайд 5</vt:lpstr>
      <vt:lpstr>Слайд 6</vt:lpstr>
      <vt:lpstr>Тест-группа</vt:lpstr>
      <vt:lpstr>Слайд 8</vt:lpstr>
      <vt:lpstr>Пульт</vt:lpstr>
      <vt:lpstr>Слайд 10</vt:lpstr>
      <vt:lpstr>Слайд 11</vt:lpstr>
      <vt:lpstr>Драматургія</vt:lpstr>
      <vt:lpstr>Бліц-опитування</vt:lpstr>
      <vt:lpstr>Перший раунд</vt:lpstr>
      <vt:lpstr>Другий раунд</vt:lpstr>
      <vt:lpstr>Фінал</vt:lpstr>
      <vt:lpstr>«Велика політика з Євгенієм Кисельовим»</vt:lpstr>
      <vt:lpstr>Слайд 18</vt:lpstr>
      <vt:lpstr>Категорії учасників</vt:lpstr>
      <vt:lpstr>Слайд 20</vt:lpstr>
      <vt:lpstr>Ведучі і хронікери</vt:lpstr>
      <vt:lpstr>Мета</vt:lpstr>
      <vt:lpstr>Формат програми</vt:lpstr>
      <vt:lpstr>Слайд 24</vt:lpstr>
      <vt:lpstr>Слайд 25</vt:lpstr>
      <vt:lpstr>Слайд 26</vt:lpstr>
      <vt:lpstr>«Гроші»</vt:lpstr>
      <vt:lpstr>Історія</vt:lpstr>
      <vt:lpstr>Як створюють програму</vt:lpstr>
      <vt:lpstr>Резонансні розслідування</vt:lpstr>
      <vt:lpstr>«Один за всіх» </vt:lpstr>
      <vt:lpstr>Слайд 32</vt:lpstr>
      <vt:lpstr>«Детектор брехні»</vt:lpstr>
      <vt:lpstr>Слайд 34</vt:lpstr>
      <vt:lpstr>Перебіг раунду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та політичні проекти</dc:title>
  <dc:creator>Діма Розмаїтий</dc:creator>
  <cp:lastModifiedBy>Администратор</cp:lastModifiedBy>
  <cp:revision>34</cp:revision>
  <dcterms:created xsi:type="dcterms:W3CDTF">2013-12-19T16:52:10Z</dcterms:created>
  <dcterms:modified xsi:type="dcterms:W3CDTF">2013-12-19T23:09:04Z</dcterms:modified>
</cp:coreProperties>
</file>