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AA5D-9FE8-43CE-BACC-28A118223DC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74FF-35E9-4E6A-B651-E1D88A00F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nenco.blogspot.com/2013/05/40.html" TargetMode="External"/><Relationship Id="rId2" Type="http://schemas.openxmlformats.org/officeDocument/2006/relationships/hyperlink" Target="http://futurenow.ru/web-40-novaya-veha-internet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eb.service-ua.net/web1234.html" TargetMode="External"/><Relationship Id="rId4" Type="http://schemas.openxmlformats.org/officeDocument/2006/relationships/hyperlink" Target="http://griganter.blogspot.com/2013/05/40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279184" cy="39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829" y="260648"/>
            <a:ext cx="2820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Web 4.0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309" y="584233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accent1"/>
                </a:solidFill>
              </a:rPr>
              <a:t>Сделала</a:t>
            </a:r>
            <a:endParaRPr lang="uk-UA" sz="2000" dirty="0" smtClean="0">
              <a:solidFill>
                <a:schemeClr val="accent1"/>
              </a:solidFill>
            </a:endParaRPr>
          </a:p>
          <a:p>
            <a:pPr algn="ctr"/>
            <a:r>
              <a:rPr lang="uk-UA" sz="2000" dirty="0" err="1" smtClean="0">
                <a:solidFill>
                  <a:schemeClr val="accent1"/>
                </a:solidFill>
              </a:rPr>
              <a:t>Ученица</a:t>
            </a:r>
            <a:r>
              <a:rPr lang="uk-UA" sz="2000" dirty="0" smtClean="0">
                <a:solidFill>
                  <a:schemeClr val="accent1"/>
                </a:solidFill>
              </a:rPr>
              <a:t> 11-А </a:t>
            </a:r>
            <a:r>
              <a:rPr lang="uk-UA" sz="2000" dirty="0" err="1" smtClean="0">
                <a:solidFill>
                  <a:schemeClr val="accent1"/>
                </a:solidFill>
              </a:rPr>
              <a:t>класса</a:t>
            </a:r>
            <a:endParaRPr lang="uk-UA" sz="2000" dirty="0" smtClean="0">
              <a:solidFill>
                <a:schemeClr val="accent1"/>
              </a:solidFill>
            </a:endParaRPr>
          </a:p>
          <a:p>
            <a:pPr algn="ctr"/>
            <a:r>
              <a:rPr lang="uk-UA" sz="2000" dirty="0" err="1" smtClean="0">
                <a:solidFill>
                  <a:schemeClr val="accent1"/>
                </a:solidFill>
              </a:rPr>
              <a:t>Родионова</a:t>
            </a:r>
            <a:r>
              <a:rPr lang="uk-UA" sz="2000" dirty="0" smtClean="0">
                <a:solidFill>
                  <a:schemeClr val="accent1"/>
                </a:solidFill>
              </a:rPr>
              <a:t> </a:t>
            </a:r>
            <a:r>
              <a:rPr lang="uk-UA" sz="2000" dirty="0" err="1" smtClean="0">
                <a:solidFill>
                  <a:schemeClr val="accent1"/>
                </a:solidFill>
              </a:rPr>
              <a:t>Евгения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869160"/>
            <a:ext cx="734481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течение пяти лет быстродействие компьютеров повысится в десять раз, а 100 Мб/с станет обычной скоростью доступа к Интернету, что практически сотрет границы между локальными и сетевыми сервисами – видео, радио, телефонией и пр.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0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86202"/>
            <a:ext cx="799288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.Интернет дойдет до самых мелких поселений во всех уголках земного шара, перестанет быть автономным пространством, отделенным от реального мира, станет центром оказания услуг в глобальном масштабе, а доступ к Интернету будет осуществляться преимущественно с мобильных устройств, но это совершенно не означает полного вытеснения.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60648"/>
            <a:ext cx="7056784" cy="45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3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968" y="22048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futurenow.ru/web-40-novaya-veha-interneta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creativnenco.blogspot.com/2013/05/40.html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griganter.blogspot.com/2013/05/40.html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web.service-ua.net/web1234.html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7667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bg2">
                    <a:lumMod val="50000"/>
                  </a:schemeClr>
                </a:solidFill>
              </a:rPr>
              <a:t>Список использованной литературы</a:t>
            </a:r>
            <a:endParaRPr lang="ru-RU" sz="240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37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292" y="2967335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56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33265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6771" y="2204864"/>
            <a:ext cx="5562426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1. Основные этапы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развития интернета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2. Тенденции развития Интернета.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3. Возможности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Web 4.0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Список использованной    литературы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3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/>
          <a:stretch/>
        </p:blipFill>
        <p:spPr bwMode="auto">
          <a:xfrm>
            <a:off x="-40040" y="620037"/>
            <a:ext cx="9184039" cy="62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4243" y="-26294"/>
            <a:ext cx="9392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этапы развития Интернета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7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769" b="5497"/>
          <a:stretch/>
        </p:blipFill>
        <p:spPr bwMode="auto">
          <a:xfrm>
            <a:off x="285443" y="404663"/>
            <a:ext cx="8407022" cy="59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0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7693"/>
            <a:ext cx="2808312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настоящее время Интернет развивается экспоненциально: каждые полтора-два года его основные количественные показатели удваиваются. Это относится к числу пользователей, числу подключенных компьютеров, объему информации и трафика, количеству информационных ресурсов.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80" y="188640"/>
            <a:ext cx="90781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Тенденции развития Интернета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26" y="1926506"/>
            <a:ext cx="5090865" cy="407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7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236" y="5714695"/>
            <a:ext cx="83884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Будут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убраны ограничения по скорости, памяти. Скорее всего отпадет необходимость, что либо нажимать, так как уже сегодня имеются работающие конструкции, позволяющие управлять цифровым интерфейсом с помощью мыслей.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157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369912"/>
            <a:ext cx="777686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Необходимость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запускать приложения на локальном ПК постепенно отступит – достаточно будет иметь браузер, поддерживающий современные стандарты. Вероятно, за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Chrome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OS от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Google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последуют и другие аналогичные разработки, что обеспечит постепенное движение в сторону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Web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OS, возможно, и не в том виде, в котором она представляется сейчас.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11" y="620688"/>
            <a:ext cx="5621610" cy="413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708920"/>
            <a:ext cx="4478458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 2020-му примерно третья часть всех доступных данных будет сохраняться в уже довольно популярных облачных вычислительных средах или же передаваться через них. Различные облачные сервисы будут получать значительный доход. На них будет приходиться 20% в общемировом доходе. Облачные носители заменят магнитные носители. При этом уже к 2014 году общие затраты, направляемые на облачные вычисления, а также прочие инновации составят ни много ни мало один триллион американских долларов.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3" y="836712"/>
            <a:ext cx="396837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3" y="4005064"/>
            <a:ext cx="3968372" cy="23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8" y="260648"/>
            <a:ext cx="396044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04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45224"/>
            <a:ext cx="728971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Ученые предсказывают, что спустя ещё четыре года 90% всей информации в интернете составит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видеоконтент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Это потребует повышения качества передачи данных, а также оптимизации архитектуры безопасности сетей.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289714" cy="48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374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15</cp:revision>
  <dcterms:modified xsi:type="dcterms:W3CDTF">2014-04-20T15:29:44Z</dcterms:modified>
</cp:coreProperties>
</file>