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1285852" y="571480"/>
            <a:ext cx="6172200" cy="1893888"/>
          </a:xfrm>
        </p:spPr>
        <p:txBody>
          <a:bodyPr>
            <a:noAutofit/>
          </a:bodyPr>
          <a:lstStyle/>
          <a:p>
            <a:r>
              <a:rPr lang="ru-RU" sz="8000" dirty="0" err="1" smtClean="0">
                <a:solidFill>
                  <a:schemeClr val="accent1">
                    <a:lumMod val="75000"/>
                  </a:schemeClr>
                </a:solidFill>
              </a:rPr>
              <a:t>Девід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8000" dirty="0" err="1" smtClean="0">
                <a:solidFill>
                  <a:schemeClr val="accent1">
                    <a:lumMod val="75000"/>
                  </a:schemeClr>
                </a:solidFill>
              </a:rPr>
              <a:t>Йейтс</a:t>
            </a:r>
            <a:endParaRPr lang="ru-RU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1263634754_88958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42" y="3000372"/>
            <a:ext cx="2928958" cy="3857628"/>
          </a:xfrm>
          <a:prstGeom prst="rect">
            <a:avLst/>
          </a:prstGeom>
        </p:spPr>
      </p:pic>
      <p:pic>
        <p:nvPicPr>
          <p:cNvPr id="6" name="Рисунок 5" descr="yates-dav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000373"/>
            <a:ext cx="2928958" cy="3857628"/>
          </a:xfrm>
          <a:prstGeom prst="rect">
            <a:avLst/>
          </a:prstGeom>
        </p:spPr>
      </p:pic>
      <p:pic>
        <p:nvPicPr>
          <p:cNvPr id="7" name="Рисунок 6" descr="118851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00372"/>
            <a:ext cx="3286116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4071966" cy="5214974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Девід</a:t>
            </a:r>
            <a:r>
              <a:rPr lang="ru-RU" dirty="0" smtClean="0"/>
              <a:t> </a:t>
            </a:r>
            <a:r>
              <a:rPr lang="ru-RU" dirty="0" err="1" smtClean="0"/>
              <a:t>Йейтс</a:t>
            </a:r>
            <a:r>
              <a:rPr lang="ru-RU" dirty="0" smtClean="0"/>
              <a:t> - </a:t>
            </a:r>
            <a:r>
              <a:rPr lang="ru-RU" dirty="0" err="1" smtClean="0"/>
              <a:t>британський</a:t>
            </a:r>
            <a:r>
              <a:rPr lang="ru-RU" dirty="0" smtClean="0"/>
              <a:t> </a:t>
            </a:r>
            <a:r>
              <a:rPr lang="ru-RU" dirty="0" err="1" smtClean="0"/>
              <a:t>режисер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, сценарист, продюсер.</a:t>
            </a:r>
            <a:endParaRPr lang="ru-RU" dirty="0"/>
          </a:p>
        </p:txBody>
      </p:sp>
      <p:pic>
        <p:nvPicPr>
          <p:cNvPr id="4" name="Рисунок 3" descr="240795-rejisser-devid-jets-620x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428736"/>
            <a:ext cx="4500562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4481514" cy="542928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Девід</a:t>
            </a:r>
            <a:r>
              <a:rPr lang="ru-RU" dirty="0" smtClean="0"/>
              <a:t> </a:t>
            </a:r>
            <a:r>
              <a:rPr lang="ru-RU" dirty="0" err="1" smtClean="0"/>
              <a:t>Йейтс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англійському</a:t>
            </a:r>
            <a:r>
              <a:rPr lang="ru-RU" dirty="0" smtClean="0"/>
              <a:t>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Рейнхилл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графстві</a:t>
            </a:r>
            <a:r>
              <a:rPr lang="ru-RU" dirty="0" smtClean="0"/>
              <a:t> Ланкашир (</a:t>
            </a:r>
            <a:r>
              <a:rPr lang="ru-RU" dirty="0" err="1" smtClean="0"/>
              <a:t>нині</a:t>
            </a:r>
            <a:r>
              <a:rPr lang="ru-RU" dirty="0" smtClean="0"/>
              <a:t> в </a:t>
            </a:r>
            <a:r>
              <a:rPr lang="ru-RU" dirty="0" err="1" smtClean="0"/>
              <a:t>міському</a:t>
            </a:r>
            <a:r>
              <a:rPr lang="ru-RU" dirty="0" smtClean="0"/>
              <a:t>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Сент-Хеленс</a:t>
            </a:r>
            <a:r>
              <a:rPr lang="ru-RU" dirty="0" smtClean="0"/>
              <a:t>, </a:t>
            </a:r>
            <a:r>
              <a:rPr lang="ru-RU" dirty="0" err="1" smtClean="0"/>
              <a:t>Мерсісайд</a:t>
            </a:r>
            <a:r>
              <a:rPr lang="ru-RU" dirty="0" smtClean="0"/>
              <a:t>) </a:t>
            </a:r>
            <a:r>
              <a:rPr lang="ru-RU" dirty="0" err="1" smtClean="0"/>
              <a:t>в</a:t>
            </a:r>
            <a:r>
              <a:rPr lang="ru-RU" dirty="0" smtClean="0"/>
              <a:t> 1963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натхненний</a:t>
            </a:r>
            <a:r>
              <a:rPr lang="ru-RU" dirty="0" smtClean="0"/>
              <a:t> </a:t>
            </a:r>
            <a:r>
              <a:rPr lang="ru-RU" dirty="0" err="1" smtClean="0"/>
              <a:t>кар'єрою</a:t>
            </a:r>
            <a:r>
              <a:rPr lang="ru-RU" dirty="0" smtClean="0"/>
              <a:t> в </a:t>
            </a:r>
            <a:r>
              <a:rPr lang="ru-RU" dirty="0" err="1" smtClean="0"/>
              <a:t>кіно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перегляду </a:t>
            </a:r>
            <a:r>
              <a:rPr lang="ru-RU" dirty="0" err="1" smtClean="0"/>
              <a:t>фільму</a:t>
            </a:r>
            <a:r>
              <a:rPr lang="ru-RU" dirty="0" smtClean="0"/>
              <a:t> </a:t>
            </a:r>
            <a:r>
              <a:rPr lang="ru-RU" dirty="0" err="1" smtClean="0"/>
              <a:t>Стівена</a:t>
            </a:r>
            <a:r>
              <a:rPr lang="ru-RU" dirty="0" smtClean="0"/>
              <a:t> </a:t>
            </a:r>
            <a:r>
              <a:rPr lang="ru-RU" dirty="0" err="1" smtClean="0"/>
              <a:t>Спілберга</a:t>
            </a:r>
            <a:r>
              <a:rPr lang="ru-RU" dirty="0" smtClean="0"/>
              <a:t> «</a:t>
            </a:r>
            <a:r>
              <a:rPr lang="ru-RU" dirty="0" err="1" smtClean="0"/>
              <a:t>Щелепи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 descr="okino.ua-160735-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781425"/>
            <a:ext cx="4071934" cy="3076575"/>
          </a:xfrm>
          <a:prstGeom prst="rect">
            <a:avLst/>
          </a:prstGeom>
        </p:spPr>
      </p:pic>
      <p:pic>
        <p:nvPicPr>
          <p:cNvPr id="5" name="Рисунок 4" descr="1323416919_muri_temp_a2ff6b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743" y="1000108"/>
            <a:ext cx="4071257" cy="28243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намагався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кінематографа</a:t>
            </a:r>
            <a:r>
              <a:rPr lang="ru-RU" dirty="0" smtClean="0"/>
              <a:t>. З </a:t>
            </a:r>
            <a:r>
              <a:rPr lang="ru-RU" dirty="0" err="1" smtClean="0"/>
              <a:t>друзями</a:t>
            </a:r>
            <a:r>
              <a:rPr lang="ru-RU" dirty="0" smtClean="0"/>
              <a:t> почав </a:t>
            </a:r>
            <a:r>
              <a:rPr lang="ru-RU" dirty="0" err="1" smtClean="0"/>
              <a:t>знімати</a:t>
            </a:r>
            <a:r>
              <a:rPr lang="ru-RU" dirty="0" smtClean="0"/>
              <a:t> </a:t>
            </a:r>
            <a:r>
              <a:rPr lang="ru-RU" dirty="0" err="1" smtClean="0"/>
              <a:t>короткометражні</a:t>
            </a:r>
            <a:r>
              <a:rPr lang="ru-RU" dirty="0" smtClean="0"/>
              <a:t> </a:t>
            </a:r>
            <a:r>
              <a:rPr lang="ru-RU" dirty="0" err="1" smtClean="0"/>
              <a:t>фільми</a:t>
            </a:r>
            <a:r>
              <a:rPr lang="ru-RU" dirty="0" smtClean="0"/>
              <a:t> у </a:t>
            </a:r>
            <a:r>
              <a:rPr lang="ru-RU" dirty="0" err="1" smtClean="0"/>
              <a:t>віці</a:t>
            </a:r>
            <a:r>
              <a:rPr lang="ru-RU" dirty="0" smtClean="0"/>
              <a:t> до 14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камеру, яку </a:t>
            </a:r>
            <a:r>
              <a:rPr lang="ru-RU" dirty="0" err="1" smtClean="0"/>
              <a:t>подарувала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. Будучи </a:t>
            </a:r>
            <a:r>
              <a:rPr lang="ru-RU" dirty="0" err="1" smtClean="0"/>
              <a:t>дорослим</a:t>
            </a:r>
            <a:r>
              <a:rPr lang="ru-RU" dirty="0" smtClean="0"/>
              <a:t> </a:t>
            </a:r>
            <a:r>
              <a:rPr lang="ru-RU" dirty="0" err="1" smtClean="0"/>
              <a:t>знімав</a:t>
            </a:r>
            <a:r>
              <a:rPr lang="ru-RU" dirty="0" smtClean="0"/>
              <a:t> в основному </a:t>
            </a:r>
            <a:r>
              <a:rPr lang="ru-RU" dirty="0" err="1" smtClean="0"/>
              <a:t>фільми</a:t>
            </a:r>
            <a:r>
              <a:rPr lang="ru-RU" dirty="0" smtClean="0"/>
              <a:t> для </a:t>
            </a:r>
            <a:r>
              <a:rPr lang="ru-RU" dirty="0" err="1" smtClean="0"/>
              <a:t>телебачення</a:t>
            </a:r>
            <a:r>
              <a:rPr lang="ru-RU" dirty="0" smtClean="0"/>
              <a:t>, </a:t>
            </a:r>
            <a:r>
              <a:rPr lang="ru-RU" dirty="0" err="1" smtClean="0"/>
              <a:t>співпрацював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каналом </a:t>
            </a:r>
            <a:r>
              <a:rPr lang="en-US" dirty="0" smtClean="0"/>
              <a:t>BBC.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зняв</a:t>
            </a:r>
            <a:r>
              <a:rPr lang="ru-RU" dirty="0" smtClean="0"/>
              <a:t> 19 </a:t>
            </a:r>
            <a:r>
              <a:rPr lang="ru-RU" dirty="0" err="1" smtClean="0"/>
              <a:t>фільмів</a:t>
            </a:r>
            <a:r>
              <a:rPr lang="ru-RU" dirty="0" smtClean="0"/>
              <a:t>, перший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- у 1984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Здобув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 в </a:t>
            </a:r>
            <a:r>
              <a:rPr lang="ru-RU" dirty="0" err="1" smtClean="0"/>
              <a:t>коледжі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рідного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у </a:t>
            </a:r>
            <a:r>
              <a:rPr lang="ru-RU" dirty="0" err="1" smtClean="0"/>
              <a:t>Эссекском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Джорджтаунському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33863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2005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Девід</a:t>
            </a:r>
            <a:r>
              <a:rPr lang="ru-RU" dirty="0" smtClean="0"/>
              <a:t> </a:t>
            </a:r>
            <a:r>
              <a:rPr lang="ru-RU" dirty="0" err="1" smtClean="0"/>
              <a:t>Йейтс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обраний</a:t>
            </a:r>
            <a:r>
              <a:rPr lang="ru-RU" dirty="0" smtClean="0"/>
              <a:t> Уорнер </a:t>
            </a:r>
            <a:r>
              <a:rPr lang="ru-RU" dirty="0" err="1" smtClean="0"/>
              <a:t>Бразерс</a:t>
            </a:r>
            <a:r>
              <a:rPr lang="ru-RU" dirty="0" smtClean="0"/>
              <a:t> </a:t>
            </a:r>
            <a:r>
              <a:rPr lang="ru-RU" dirty="0" err="1" smtClean="0"/>
              <a:t>режисером</a:t>
            </a:r>
            <a:r>
              <a:rPr lang="ru-RU" dirty="0" smtClean="0"/>
              <a:t> </a:t>
            </a:r>
            <a:r>
              <a:rPr lang="ru-RU" dirty="0" err="1" smtClean="0"/>
              <a:t>п'ятого</a:t>
            </a:r>
            <a:r>
              <a:rPr lang="ru-RU" dirty="0" smtClean="0"/>
              <a:t> </a:t>
            </a:r>
            <a:r>
              <a:rPr lang="ru-RU" dirty="0" err="1" smtClean="0"/>
              <a:t>фільму</a:t>
            </a:r>
            <a:r>
              <a:rPr lang="ru-RU" dirty="0" smtClean="0"/>
              <a:t> про </a:t>
            </a:r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Поттера</a:t>
            </a:r>
            <a:r>
              <a:rPr lang="ru-RU" dirty="0" smtClean="0"/>
              <a:t>. Перед початком </a:t>
            </a:r>
            <a:r>
              <a:rPr lang="ru-RU" dirty="0" err="1" smtClean="0"/>
              <a:t>зйомок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відвідав</a:t>
            </a:r>
            <a:r>
              <a:rPr lang="ru-RU" dirty="0" smtClean="0"/>
              <a:t> </a:t>
            </a:r>
            <a:r>
              <a:rPr lang="en-US" dirty="0" err="1" smtClean="0"/>
              <a:t>Leavesden</a:t>
            </a:r>
            <a:r>
              <a:rPr lang="en-US" dirty="0" smtClean="0"/>
              <a:t> Studios. </a:t>
            </a:r>
            <a:r>
              <a:rPr lang="ru-RU" dirty="0" err="1" smtClean="0"/>
              <a:t>Фільм</a:t>
            </a:r>
            <a:r>
              <a:rPr lang="ru-RU" dirty="0" smtClean="0"/>
              <a:t> «</a:t>
            </a:r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Орден </a:t>
            </a:r>
            <a:r>
              <a:rPr lang="ru-RU" dirty="0" err="1" smtClean="0"/>
              <a:t>Фенікса</a:t>
            </a:r>
            <a:r>
              <a:rPr lang="ru-RU" dirty="0" smtClean="0"/>
              <a:t>»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 </a:t>
            </a:r>
            <a:r>
              <a:rPr lang="ru-RU" dirty="0" err="1" smtClean="0"/>
              <a:t>зібравши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938 468 864 $ .</a:t>
            </a:r>
            <a:endParaRPr lang="ru-RU" dirty="0"/>
          </a:p>
        </p:txBody>
      </p:sp>
      <p:pic>
        <p:nvPicPr>
          <p:cNvPr id="4" name="Рисунок 3" descr="a6ec9c8ce51b89e0e18776b30c5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4381504"/>
            <a:ext cx="4000496" cy="2476496"/>
          </a:xfrm>
          <a:prstGeom prst="rect">
            <a:avLst/>
          </a:prstGeom>
        </p:spPr>
      </p:pic>
      <p:pic>
        <p:nvPicPr>
          <p:cNvPr id="5" name="Рисунок 4" descr="medium_1b2b2df94ba26dd2d44132bf38d968b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785926"/>
            <a:ext cx="4000496" cy="2600321"/>
          </a:xfrm>
          <a:prstGeom prst="rect">
            <a:avLst/>
          </a:prstGeom>
        </p:spPr>
      </p:pic>
      <p:pic>
        <p:nvPicPr>
          <p:cNvPr id="6" name="Рисунок 5" descr="harry_potter_and_the_order_of_the_phoenix_2007_605x404_5704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0"/>
            <a:ext cx="4000496" cy="1857364"/>
          </a:xfrm>
          <a:prstGeom prst="rect">
            <a:avLst/>
          </a:prstGeom>
        </p:spPr>
      </p:pic>
      <p:pic>
        <p:nvPicPr>
          <p:cNvPr id="7" name="Рисунок 6" descr="1273782463_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5143512"/>
            <a:ext cx="2500298" cy="1714488"/>
          </a:xfrm>
          <a:prstGeom prst="rect">
            <a:avLst/>
          </a:prstGeom>
        </p:spPr>
      </p:pic>
      <p:pic>
        <p:nvPicPr>
          <p:cNvPr id="8" name="Рисунок 7" descr="harrypotter5_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143512"/>
            <a:ext cx="2724120" cy="1714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1660524"/>
          </a:xfrm>
        </p:spPr>
        <p:txBody>
          <a:bodyPr/>
          <a:lstStyle/>
          <a:p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Йейтс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вибраний</a:t>
            </a:r>
            <a:r>
              <a:rPr lang="ru-RU" dirty="0" smtClean="0"/>
              <a:t> </a:t>
            </a:r>
            <a:r>
              <a:rPr lang="ru-RU" dirty="0" err="1" smtClean="0"/>
              <a:t>режисером</a:t>
            </a:r>
            <a:r>
              <a:rPr lang="ru-RU" dirty="0" smtClean="0"/>
              <a:t> </a:t>
            </a:r>
            <a:r>
              <a:rPr lang="ru-RU" dirty="0" err="1" smtClean="0"/>
              <a:t>шостого</a:t>
            </a:r>
            <a:r>
              <a:rPr lang="ru-RU" dirty="0" smtClean="0"/>
              <a:t> </a:t>
            </a:r>
            <a:r>
              <a:rPr lang="ru-RU" dirty="0" err="1" smtClean="0"/>
              <a:t>фільму</a:t>
            </a:r>
            <a:r>
              <a:rPr lang="ru-RU" dirty="0" smtClean="0"/>
              <a:t> про </a:t>
            </a:r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273782534_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7628"/>
            <a:ext cx="4857752" cy="3000372"/>
          </a:xfrm>
          <a:prstGeom prst="rect">
            <a:avLst/>
          </a:prstGeom>
        </p:spPr>
      </p:pic>
      <p:pic>
        <p:nvPicPr>
          <p:cNvPr id="5" name="Рисунок 4" descr="enigmadoprincipe_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857629"/>
            <a:ext cx="4357686" cy="3000372"/>
          </a:xfrm>
          <a:prstGeom prst="rect">
            <a:avLst/>
          </a:prstGeom>
        </p:spPr>
      </p:pic>
      <p:pic>
        <p:nvPicPr>
          <p:cNvPr id="6" name="Рисунок 5" descr="potter5yatesx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00108"/>
            <a:ext cx="4857752" cy="2857520"/>
          </a:xfrm>
          <a:prstGeom prst="rect">
            <a:avLst/>
          </a:prstGeom>
        </p:spPr>
      </p:pic>
      <p:pic>
        <p:nvPicPr>
          <p:cNvPr id="7" name="Рисунок 6" descr="harrypotter5_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000108"/>
            <a:ext cx="4286248" cy="28390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41007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зйомок</a:t>
            </a:r>
            <a:r>
              <a:rPr lang="ru-RU" dirty="0" smtClean="0"/>
              <a:t> </a:t>
            </a:r>
            <a:r>
              <a:rPr lang="ru-RU" dirty="0" err="1" smtClean="0"/>
              <a:t>фільму</a:t>
            </a:r>
            <a:r>
              <a:rPr lang="ru-RU" dirty="0" smtClean="0"/>
              <a:t> Уорнер </a:t>
            </a:r>
            <a:r>
              <a:rPr lang="ru-RU" dirty="0" err="1" smtClean="0"/>
              <a:t>Бразерс</a:t>
            </a:r>
            <a:r>
              <a:rPr lang="ru-RU" dirty="0" smtClean="0"/>
              <a:t> заявила,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 про </a:t>
            </a:r>
            <a:r>
              <a:rPr lang="ru-RU" dirty="0" err="1" smtClean="0"/>
              <a:t>Поттера</a:t>
            </a:r>
            <a:r>
              <a:rPr lang="ru-RU" dirty="0" smtClean="0"/>
              <a:t> «</a:t>
            </a:r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Дари </a:t>
            </a:r>
            <a:r>
              <a:rPr lang="ru-RU" dirty="0" err="1" smtClean="0"/>
              <a:t>Смерті</a:t>
            </a:r>
            <a:r>
              <a:rPr lang="ru-RU" dirty="0" smtClean="0"/>
              <a:t>» повинен бути </a:t>
            </a:r>
            <a:r>
              <a:rPr lang="ru-RU" dirty="0" err="1" smtClean="0"/>
              <a:t>розділений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. </a:t>
            </a:r>
            <a:r>
              <a:rPr lang="ru-RU" dirty="0" err="1" smtClean="0"/>
              <a:t>Девід</a:t>
            </a:r>
            <a:r>
              <a:rPr lang="ru-RU" dirty="0" smtClean="0"/>
              <a:t> </a:t>
            </a:r>
            <a:r>
              <a:rPr lang="ru-RU" dirty="0" err="1" smtClean="0"/>
              <a:t>Йейтс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став </a:t>
            </a:r>
            <a:r>
              <a:rPr lang="ru-RU" dirty="0" err="1" smtClean="0"/>
              <a:t>режисером</a:t>
            </a:r>
            <a:r>
              <a:rPr lang="ru-RU" dirty="0" smtClean="0"/>
              <a:t>. </a:t>
            </a:r>
            <a:r>
              <a:rPr lang="ru-RU" dirty="0" err="1" smtClean="0"/>
              <a:t>Фільм</a:t>
            </a:r>
            <a:r>
              <a:rPr lang="ru-RU" dirty="0" smtClean="0"/>
              <a:t> «</a:t>
            </a:r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Дари </a:t>
            </a:r>
            <a:r>
              <a:rPr lang="ru-RU" dirty="0" err="1" smtClean="0"/>
              <a:t>Смерті</a:t>
            </a:r>
            <a:r>
              <a:rPr lang="ru-RU" dirty="0" smtClean="0"/>
              <a:t>» 1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в </a:t>
            </a:r>
            <a:r>
              <a:rPr lang="ru-RU" dirty="0" err="1" smtClean="0"/>
              <a:t>листопаді</a:t>
            </a:r>
            <a:r>
              <a:rPr lang="ru-RU" dirty="0" smtClean="0"/>
              <a:t> 2010 року. </a:t>
            </a:r>
            <a:r>
              <a:rPr lang="ru-RU" dirty="0" err="1" smtClean="0"/>
              <a:t>Фільм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оцінений</a:t>
            </a:r>
            <a:r>
              <a:rPr lang="ru-RU" dirty="0" smtClean="0"/>
              <a:t> критиками </a:t>
            </a:r>
            <a:r>
              <a:rPr lang="ru-RU" dirty="0" err="1" smtClean="0"/>
              <a:t>гірше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попередній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 </a:t>
            </a:r>
            <a:r>
              <a:rPr lang="ru-RU" dirty="0" err="1" smtClean="0"/>
              <a:t>Йейтса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0330-536-optimize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2786050" cy="1562100"/>
          </a:xfrm>
          <a:prstGeom prst="rect">
            <a:avLst/>
          </a:prstGeom>
        </p:spPr>
      </p:pic>
      <p:pic>
        <p:nvPicPr>
          <p:cNvPr id="5" name="Рисунок 4" descr="filmz.ru_f_559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429132"/>
            <a:ext cx="4500562" cy="2428868"/>
          </a:xfrm>
          <a:prstGeom prst="rect">
            <a:avLst/>
          </a:prstGeom>
        </p:spPr>
      </p:pic>
      <p:pic>
        <p:nvPicPr>
          <p:cNvPr id="6" name="Рисунок 5" descr="original15005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992086"/>
            <a:ext cx="4500562" cy="2437046"/>
          </a:xfrm>
          <a:prstGeom prst="rect">
            <a:avLst/>
          </a:prstGeom>
        </p:spPr>
      </p:pic>
      <p:pic>
        <p:nvPicPr>
          <p:cNvPr id="7" name="Рисунок 6" descr="HP6D-00817s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0"/>
            <a:ext cx="4500562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Інші фільми: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“Чисто</a:t>
            </a:r>
            <a:r>
              <a:rPr lang="uk-UA" dirty="0" smtClean="0"/>
              <a:t> англійське </a:t>
            </a:r>
            <a:r>
              <a:rPr lang="uk-UA" dirty="0" err="1" smtClean="0"/>
              <a:t>вбивство”</a:t>
            </a:r>
            <a:endParaRPr lang="uk-UA" dirty="0" smtClean="0"/>
          </a:p>
          <a:p>
            <a:r>
              <a:rPr lang="uk-UA" dirty="0" err="1" smtClean="0"/>
              <a:t>“Велика</a:t>
            </a:r>
            <a:r>
              <a:rPr lang="uk-UA" dirty="0" smtClean="0"/>
              <a:t> </a:t>
            </a:r>
            <a:r>
              <a:rPr lang="uk-UA" dirty="0" err="1" smtClean="0"/>
              <a:t>гра”</a:t>
            </a:r>
            <a:r>
              <a:rPr lang="uk-UA" dirty="0" smtClean="0"/>
              <a:t>(серіал)</a:t>
            </a:r>
          </a:p>
          <a:p>
            <a:r>
              <a:rPr lang="uk-UA" dirty="0" smtClean="0"/>
              <a:t>“А ось і </a:t>
            </a:r>
            <a:r>
              <a:rPr lang="uk-UA" dirty="0" err="1" smtClean="0"/>
              <a:t>гості”</a:t>
            </a:r>
            <a:endParaRPr lang="uk-UA" dirty="0" smtClean="0"/>
          </a:p>
          <a:p>
            <a:r>
              <a:rPr lang="uk-UA" dirty="0" err="1" smtClean="0"/>
              <a:t>“Дівчина</a:t>
            </a:r>
            <a:r>
              <a:rPr lang="uk-UA" dirty="0" smtClean="0"/>
              <a:t> з </a:t>
            </a:r>
            <a:r>
              <a:rPr lang="uk-UA" dirty="0" err="1" smtClean="0"/>
              <a:t>кафе”</a:t>
            </a:r>
            <a:endParaRPr lang="uk-UA" dirty="0" smtClean="0"/>
          </a:p>
          <a:p>
            <a:r>
              <a:rPr lang="uk-UA" dirty="0" err="1" smtClean="0"/>
              <a:t>“Цицерон”</a:t>
            </a:r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</TotalTime>
  <Words>265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Девід Йейтс</vt:lpstr>
      <vt:lpstr>Девід Йейтс - британський режисер кіно і телебачення, сценарист, продюсер.</vt:lpstr>
      <vt:lpstr>Слайд 3</vt:lpstr>
      <vt:lpstr>Слайд 4</vt:lpstr>
      <vt:lpstr>Слайд 5</vt:lpstr>
      <vt:lpstr>Слайд 6</vt:lpstr>
      <vt:lpstr>Слайд 7</vt:lpstr>
      <vt:lpstr>Інші фільми: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Девід Йейтс</dc:title>
  <cp:lastModifiedBy>Admin</cp:lastModifiedBy>
  <cp:revision>4</cp:revision>
  <dcterms:modified xsi:type="dcterms:W3CDTF">2013-12-03T16:56:00Z</dcterms:modified>
</cp:coreProperties>
</file>