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243408"/>
            <a:ext cx="7772400" cy="1470025"/>
          </a:xfrm>
        </p:spPr>
        <p:txBody>
          <a:bodyPr>
            <a:noAutofit/>
          </a:bodyPr>
          <a:lstStyle/>
          <a:p>
            <a:r>
              <a:rPr lang="uk-UA" sz="5400" dirty="0" smtClean="0"/>
              <a:t>Саркофаги в Чорнобилі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6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8856984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63797"/>
          </a:xfrm>
        </p:spPr>
        <p:txBody>
          <a:bodyPr>
            <a:normAutofit fontScale="92500" lnSpcReduction="20000"/>
          </a:bodyPr>
          <a:lstStyle/>
          <a:p>
            <a:r>
              <a:rPr lang="vi-VN" b="1" dirty="0" smtClean="0"/>
              <a:t>Нови́й чорно́бильський саркофа́г</a:t>
            </a:r>
            <a:r>
              <a:rPr lang="vi-VN" dirty="0" smtClean="0"/>
              <a:t> — новий об'єкт «Укриття» у вигляді арки, що має бути спорудженим над зруйнованим реактором Чорнобильської АЕС.</a:t>
            </a:r>
            <a:endParaRPr lang="uk-UA" dirty="0" smtClean="0"/>
          </a:p>
          <a:p>
            <a:r>
              <a:rPr lang="ru-RU" dirty="0" smtClean="0"/>
              <a:t>Саркофаг, </a:t>
            </a:r>
            <a:r>
              <a:rPr lang="ru-RU" dirty="0" err="1" smtClean="0"/>
              <a:t>побудований</a:t>
            </a:r>
            <a:r>
              <a:rPr lang="ru-RU" dirty="0" smtClean="0"/>
              <a:t> над </a:t>
            </a:r>
            <a:r>
              <a:rPr lang="ru-RU" dirty="0" err="1" smtClean="0"/>
              <a:t>четвертим</a:t>
            </a:r>
            <a:r>
              <a:rPr lang="ru-RU" dirty="0" smtClean="0"/>
              <a:t> </a:t>
            </a:r>
            <a:r>
              <a:rPr lang="ru-RU" dirty="0" err="1" smtClean="0"/>
              <a:t>енергоблоком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вибухнув</a:t>
            </a:r>
            <a:r>
              <a:rPr lang="ru-RU" dirty="0" smtClean="0"/>
              <a:t>,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руйнується</a:t>
            </a:r>
            <a:r>
              <a:rPr lang="ru-RU" dirty="0" smtClean="0"/>
              <a:t>. </a:t>
            </a:r>
            <a:r>
              <a:rPr lang="ru-RU" dirty="0" err="1" smtClean="0"/>
              <a:t>Небезпека</a:t>
            </a:r>
            <a:r>
              <a:rPr lang="ru-RU" dirty="0" smtClean="0"/>
              <a:t>, в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обвалення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основному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як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радіоактивних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усередині</a:t>
            </a:r>
            <a:r>
              <a:rPr lang="ru-RU" dirty="0" smtClean="0"/>
              <a:t>. За </a:t>
            </a:r>
            <a:r>
              <a:rPr lang="ru-RU" dirty="0" err="1" smtClean="0"/>
              <a:t>офіційними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, </a:t>
            </a:r>
            <a:r>
              <a:rPr lang="ru-RU" dirty="0" err="1" smtClean="0"/>
              <a:t>ця</a:t>
            </a:r>
            <a:r>
              <a:rPr lang="ru-RU" dirty="0" smtClean="0"/>
              <a:t> цифра </a:t>
            </a:r>
            <a:r>
              <a:rPr lang="ru-RU" dirty="0" err="1" smtClean="0"/>
              <a:t>досягає</a:t>
            </a:r>
            <a:r>
              <a:rPr lang="ru-RU" dirty="0" smtClean="0"/>
              <a:t> 95%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тієї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, яка </a:t>
            </a:r>
            <a:r>
              <a:rPr lang="ru-RU" dirty="0" err="1" smtClean="0"/>
              <a:t>була</a:t>
            </a:r>
            <a:r>
              <a:rPr lang="ru-RU" dirty="0" smtClean="0"/>
              <a:t> на момент </a:t>
            </a:r>
            <a:r>
              <a:rPr lang="ru-RU" dirty="0" err="1" smtClean="0"/>
              <a:t>аварії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вірна</a:t>
            </a:r>
            <a:r>
              <a:rPr lang="ru-RU" dirty="0" smtClean="0"/>
              <a:t>, то </a:t>
            </a:r>
            <a:r>
              <a:rPr lang="ru-RU" dirty="0" err="1" smtClean="0"/>
              <a:t>руйнування</a:t>
            </a:r>
            <a:r>
              <a:rPr lang="ru-RU" dirty="0" smtClean="0"/>
              <a:t> </a:t>
            </a:r>
            <a:r>
              <a:rPr lang="ru-RU" dirty="0" err="1" smtClean="0"/>
              <a:t>укриття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привести до </a:t>
            </a:r>
            <a:r>
              <a:rPr lang="ru-RU" dirty="0" err="1" smtClean="0"/>
              <a:t>дуже</a:t>
            </a:r>
            <a:r>
              <a:rPr lang="ru-RU" dirty="0" smtClean="0"/>
              <a:t> великих </a:t>
            </a:r>
            <a:r>
              <a:rPr lang="ru-RU" dirty="0" err="1" smtClean="0"/>
              <a:t>викидів</a:t>
            </a:r>
            <a:endParaRPr lang="ru-RU" dirty="0"/>
          </a:p>
        </p:txBody>
      </p:sp>
      <p:pic>
        <p:nvPicPr>
          <p:cNvPr id="5" name="Рисунок 4" descr="chernobyl-power-plant-roof-collapse-s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15" y="56002"/>
            <a:ext cx="8856984" cy="6642739"/>
          </a:xfrm>
          <a:prstGeom prst="rect">
            <a:avLst/>
          </a:prstGeom>
        </p:spPr>
      </p:pic>
      <p:pic>
        <p:nvPicPr>
          <p:cNvPr id="4" name="Рисунок 3" descr="4efdd2f969559e8b1c92e99f32ded48e13964654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1" y="10217"/>
            <a:ext cx="8975377" cy="6688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019" y="404664"/>
            <a:ext cx="8856984" cy="547018"/>
          </a:xfrm>
        </p:spPr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Споруда</a:t>
            </a:r>
            <a:r>
              <a:rPr lang="ru-RU" sz="4800" dirty="0" smtClean="0"/>
              <a:t> </a:t>
            </a:r>
            <a:r>
              <a:rPr lang="ru-RU" sz="4800" dirty="0" smtClean="0"/>
              <a:t>нового </a:t>
            </a:r>
            <a:r>
              <a:rPr lang="ru-RU" sz="4800" dirty="0" smtClean="0"/>
              <a:t>саркофагу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Autofit/>
          </a:bodyPr>
          <a:lstStyle/>
          <a:p>
            <a:r>
              <a:rPr lang="ru-RU" sz="2500" dirty="0" err="1" smtClean="0"/>
              <a:t>Основна</a:t>
            </a:r>
            <a:r>
              <a:rPr lang="ru-RU" sz="2500" dirty="0" smtClean="0"/>
              <a:t> </a:t>
            </a:r>
            <a:r>
              <a:rPr lang="ru-RU" sz="2500" dirty="0" err="1" smtClean="0"/>
              <a:t>функція</a:t>
            </a:r>
            <a:r>
              <a:rPr lang="ru-RU" sz="2500" dirty="0" smtClean="0"/>
              <a:t> нового саркофагу </a:t>
            </a:r>
            <a:r>
              <a:rPr lang="ru-RU" sz="2500" dirty="0" err="1" smtClean="0"/>
              <a:t>полягає</a:t>
            </a:r>
            <a:r>
              <a:rPr lang="ru-RU" sz="2500" dirty="0" smtClean="0"/>
              <a:t> в </a:t>
            </a:r>
            <a:r>
              <a:rPr lang="ru-RU" sz="2500" dirty="0" err="1" smtClean="0"/>
              <a:t>обмеженні</a:t>
            </a:r>
            <a:r>
              <a:rPr lang="ru-RU" sz="2500" dirty="0" smtClean="0"/>
              <a:t> </a:t>
            </a:r>
            <a:r>
              <a:rPr lang="ru-RU" sz="2500" dirty="0" err="1" smtClean="0"/>
              <a:t>розповсюдження</a:t>
            </a:r>
            <a:r>
              <a:rPr lang="ru-RU" sz="2500" dirty="0" smtClean="0"/>
              <a:t> </a:t>
            </a:r>
            <a:r>
              <a:rPr lang="ru-RU" sz="2500" dirty="0" err="1" smtClean="0"/>
              <a:t>радіоактивних</a:t>
            </a:r>
            <a:r>
              <a:rPr lang="ru-RU" sz="2500" dirty="0" smtClean="0"/>
              <a:t> </a:t>
            </a:r>
            <a:r>
              <a:rPr lang="ru-RU" sz="2500" dirty="0" err="1" smtClean="0"/>
              <a:t>речовин</a:t>
            </a:r>
            <a:r>
              <a:rPr lang="ru-RU" sz="2500" dirty="0" smtClean="0"/>
              <a:t>, </a:t>
            </a:r>
            <a:r>
              <a:rPr lang="ru-RU" sz="2500" dirty="0" err="1" smtClean="0"/>
              <a:t>які</a:t>
            </a:r>
            <a:r>
              <a:rPr lang="ru-RU" sz="2500" dirty="0" smtClean="0"/>
              <a:t> </a:t>
            </a:r>
            <a:r>
              <a:rPr lang="ru-RU" sz="2500" dirty="0" err="1" smtClean="0"/>
              <a:t>знаходяться</a:t>
            </a:r>
            <a:r>
              <a:rPr lang="ru-RU" sz="2500" dirty="0" smtClean="0"/>
              <a:t> </a:t>
            </a:r>
            <a:r>
              <a:rPr lang="ru-RU" sz="2500" dirty="0" err="1" smtClean="0"/>
              <a:t>в</a:t>
            </a:r>
            <a:r>
              <a:rPr lang="ru-RU" sz="2500" dirty="0" smtClean="0"/>
              <a:t> </a:t>
            </a:r>
            <a:r>
              <a:rPr lang="ru-RU" sz="2500" dirty="0" err="1" smtClean="0"/>
              <a:t>об'єкті</a:t>
            </a:r>
            <a:r>
              <a:rPr lang="ru-RU" sz="2500" dirty="0" smtClean="0"/>
              <a:t> </a:t>
            </a:r>
            <a:r>
              <a:rPr lang="ru-RU" sz="2500" dirty="0" err="1" smtClean="0"/>
              <a:t>Укриття</a:t>
            </a:r>
            <a:r>
              <a:rPr lang="ru-RU" sz="2500" dirty="0" smtClean="0"/>
              <a:t>. </a:t>
            </a:r>
            <a:r>
              <a:rPr lang="ru-RU" sz="2500" dirty="0" err="1" smtClean="0"/>
              <a:t>Ця</a:t>
            </a:r>
            <a:r>
              <a:rPr lang="ru-RU" sz="2500" dirty="0" smtClean="0"/>
              <a:t> </a:t>
            </a:r>
            <a:r>
              <a:rPr lang="ru-RU" sz="2500" dirty="0" err="1" smtClean="0"/>
              <a:t>умова</a:t>
            </a:r>
            <a:r>
              <a:rPr lang="ru-RU" sz="2500" dirty="0" smtClean="0"/>
              <a:t> повинна </a:t>
            </a:r>
            <a:r>
              <a:rPr lang="ru-RU" sz="2500" dirty="0" err="1" smtClean="0"/>
              <a:t>виконуватись</a:t>
            </a:r>
            <a:r>
              <a:rPr lang="ru-RU" sz="2500" dirty="0" smtClean="0"/>
              <a:t>, як за умов </a:t>
            </a:r>
            <a:r>
              <a:rPr lang="ru-RU" sz="2500" dirty="0" err="1" smtClean="0"/>
              <a:t>нормальної</a:t>
            </a:r>
            <a:r>
              <a:rPr lang="ru-RU" sz="2500" dirty="0" smtClean="0"/>
              <a:t> </a:t>
            </a:r>
            <a:r>
              <a:rPr lang="ru-RU" sz="2500" dirty="0" err="1" smtClean="0"/>
              <a:t>експлуатації</a:t>
            </a:r>
            <a:r>
              <a:rPr lang="ru-RU" sz="2500" dirty="0" smtClean="0"/>
              <a:t>, так в </a:t>
            </a:r>
            <a:r>
              <a:rPr lang="ru-RU" sz="2500" dirty="0" err="1" smtClean="0"/>
              <a:t>разі</a:t>
            </a:r>
            <a:r>
              <a:rPr lang="ru-RU" sz="2500" dirty="0" smtClean="0"/>
              <a:t> </a:t>
            </a:r>
            <a:r>
              <a:rPr lang="ru-RU" sz="2500" dirty="0" err="1" smtClean="0"/>
              <a:t>аварії</a:t>
            </a:r>
            <a:r>
              <a:rPr lang="ru-RU" sz="2500" dirty="0" smtClean="0"/>
              <a:t>. За проектом </a:t>
            </a:r>
            <a:r>
              <a:rPr lang="ru-RU" sz="2500" dirty="0" err="1" smtClean="0"/>
              <a:t>передбачено</a:t>
            </a:r>
            <a:r>
              <a:rPr lang="ru-RU" sz="2500" dirty="0" smtClean="0"/>
              <a:t>, </a:t>
            </a:r>
            <a:r>
              <a:rPr lang="ru-RU" sz="2500" dirty="0" err="1" smtClean="0"/>
              <a:t>що</a:t>
            </a:r>
            <a:r>
              <a:rPr lang="ru-RU" sz="2500" dirty="0" smtClean="0"/>
              <a:t> нова </a:t>
            </a:r>
            <a:r>
              <a:rPr lang="ru-RU" sz="2500" dirty="0" err="1" smtClean="0"/>
              <a:t>споруда</a:t>
            </a:r>
            <a:r>
              <a:rPr lang="ru-RU" sz="2500" dirty="0" smtClean="0"/>
              <a:t> буде </a:t>
            </a:r>
            <a:r>
              <a:rPr lang="ru-RU" sz="2500" dirty="0" err="1" smtClean="0"/>
              <a:t>експлуатуватись</a:t>
            </a:r>
            <a:r>
              <a:rPr lang="ru-RU" sz="2500" dirty="0" smtClean="0"/>
              <a:t> </a:t>
            </a:r>
            <a:r>
              <a:rPr lang="ru-RU" sz="2500" dirty="0" err="1" smtClean="0"/>
              <a:t>впродовж</a:t>
            </a:r>
            <a:r>
              <a:rPr lang="ru-RU" sz="2500" dirty="0" smtClean="0"/>
              <a:t> 100 </a:t>
            </a:r>
            <a:r>
              <a:rPr lang="ru-RU" sz="2500" dirty="0" err="1" smtClean="0"/>
              <a:t>років</a:t>
            </a:r>
            <a:r>
              <a:rPr lang="ru-RU" sz="2500" dirty="0" smtClean="0"/>
              <a:t>.</a:t>
            </a:r>
          </a:p>
          <a:p>
            <a:r>
              <a:rPr lang="ru-RU" sz="2500" dirty="0" smtClean="0"/>
              <a:t>За проектом </a:t>
            </a:r>
            <a:r>
              <a:rPr lang="ru-RU" sz="2500" dirty="0" err="1" smtClean="0"/>
              <a:t>новий</a:t>
            </a:r>
            <a:r>
              <a:rPr lang="ru-RU" sz="2500" dirty="0" smtClean="0"/>
              <a:t> саркофаг </a:t>
            </a:r>
            <a:r>
              <a:rPr lang="ru-RU" sz="2500" dirty="0" err="1" smtClean="0"/>
              <a:t>складатиметься</a:t>
            </a:r>
            <a:r>
              <a:rPr lang="ru-RU" sz="2500" dirty="0" smtClean="0"/>
              <a:t> </a:t>
            </a:r>
            <a:r>
              <a:rPr lang="ru-RU" sz="2500" dirty="0" err="1" smtClean="0"/>
              <a:t>з</a:t>
            </a:r>
            <a:r>
              <a:rPr lang="ru-RU" sz="2500" dirty="0" smtClean="0"/>
              <a:t> таких </a:t>
            </a:r>
            <a:r>
              <a:rPr lang="ru-RU" sz="2500" dirty="0" err="1" smtClean="0"/>
              <a:t>елементів</a:t>
            </a:r>
            <a:r>
              <a:rPr lang="ru-RU" sz="2500" dirty="0" smtClean="0"/>
              <a:t>:</a:t>
            </a:r>
          </a:p>
          <a:p>
            <a:r>
              <a:rPr lang="ru-RU" sz="2500" dirty="0" err="1" smtClean="0"/>
              <a:t>основна</a:t>
            </a:r>
            <a:r>
              <a:rPr lang="ru-RU" sz="2500" dirty="0" smtClean="0"/>
              <a:t> </a:t>
            </a:r>
            <a:r>
              <a:rPr lang="ru-RU" sz="2500" dirty="0" err="1" smtClean="0"/>
              <a:t>споруда</a:t>
            </a:r>
            <a:r>
              <a:rPr lang="ru-RU" sz="2500" dirty="0" smtClean="0"/>
              <a:t>, </a:t>
            </a:r>
            <a:r>
              <a:rPr lang="ru-RU" sz="2500" dirty="0" err="1" smtClean="0"/>
              <a:t>що</a:t>
            </a:r>
            <a:r>
              <a:rPr lang="ru-RU" sz="2500" dirty="0" smtClean="0"/>
              <a:t> </a:t>
            </a:r>
            <a:r>
              <a:rPr lang="ru-RU" sz="2500" dirty="0" err="1" smtClean="0"/>
              <a:t>включає</a:t>
            </a:r>
            <a:r>
              <a:rPr lang="ru-RU" sz="2500" dirty="0" smtClean="0"/>
              <a:t> </a:t>
            </a:r>
            <a:r>
              <a:rPr lang="ru-RU" sz="2500" dirty="0" err="1" smtClean="0"/>
              <a:t>аркову</a:t>
            </a:r>
            <a:r>
              <a:rPr lang="ru-RU" sz="2500" dirty="0" smtClean="0"/>
              <a:t> </a:t>
            </a:r>
            <a:r>
              <a:rPr lang="ru-RU" sz="2500" dirty="0" err="1" smtClean="0"/>
              <a:t>конструкцію</a:t>
            </a:r>
            <a:r>
              <a:rPr lang="ru-RU" sz="2500" dirty="0" smtClean="0"/>
              <a:t>, </a:t>
            </a:r>
            <a:r>
              <a:rPr lang="ru-RU" sz="2500" dirty="0" err="1" smtClean="0"/>
              <a:t>необхідні</a:t>
            </a:r>
            <a:r>
              <a:rPr lang="ru-RU" sz="2500" dirty="0" smtClean="0"/>
              <a:t> </a:t>
            </a:r>
            <a:r>
              <a:rPr lang="ru-RU" sz="2500" dirty="0" err="1" smtClean="0"/>
              <a:t>забезпечувальні</a:t>
            </a:r>
            <a:r>
              <a:rPr lang="ru-RU" sz="2500" dirty="0" smtClean="0"/>
              <a:t> та </a:t>
            </a:r>
            <a:r>
              <a:rPr lang="ru-RU" sz="2500" dirty="0" err="1" smtClean="0"/>
              <a:t>допоміжні</a:t>
            </a:r>
            <a:r>
              <a:rPr lang="ru-RU" sz="2500" dirty="0" smtClean="0"/>
              <a:t> </a:t>
            </a:r>
            <a:r>
              <a:rPr lang="ru-RU" sz="2500" dirty="0" err="1" smtClean="0"/>
              <a:t>системи</a:t>
            </a:r>
            <a:r>
              <a:rPr lang="ru-RU" sz="2500" dirty="0" smtClean="0"/>
              <a:t>;</a:t>
            </a:r>
          </a:p>
          <a:p>
            <a:r>
              <a:rPr lang="ru-RU" sz="2500" dirty="0" err="1" smtClean="0"/>
              <a:t>технологічний</a:t>
            </a:r>
            <a:r>
              <a:rPr lang="ru-RU" sz="2500" dirty="0" smtClean="0"/>
              <a:t> корпус, </a:t>
            </a:r>
            <a:r>
              <a:rPr lang="ru-RU" sz="2500" dirty="0" err="1" smtClean="0"/>
              <a:t>який</a:t>
            </a:r>
            <a:r>
              <a:rPr lang="ru-RU" sz="2500" dirty="0" smtClean="0"/>
              <a:t> </a:t>
            </a:r>
            <a:r>
              <a:rPr lang="ru-RU" sz="2500" dirty="0" err="1" smtClean="0"/>
              <a:t>включає</a:t>
            </a:r>
            <a:r>
              <a:rPr lang="ru-RU" sz="2500" dirty="0" smtClean="0"/>
              <a:t> </a:t>
            </a:r>
            <a:r>
              <a:rPr lang="ru-RU" sz="2500" dirty="0" err="1" smtClean="0"/>
              <a:t>ділянки</a:t>
            </a:r>
            <a:r>
              <a:rPr lang="ru-RU" sz="2500" dirty="0" smtClean="0"/>
              <a:t> </a:t>
            </a:r>
            <a:r>
              <a:rPr lang="ru-RU" sz="2500" dirty="0" err="1" smtClean="0"/>
              <a:t>дезактивації</a:t>
            </a:r>
            <a:r>
              <a:rPr lang="ru-RU" sz="2500" dirty="0" smtClean="0"/>
              <a:t>, </a:t>
            </a:r>
            <a:r>
              <a:rPr lang="ru-RU" sz="2500" dirty="0" err="1" smtClean="0"/>
              <a:t>фрагментації</a:t>
            </a:r>
            <a:r>
              <a:rPr lang="ru-RU" sz="2500" dirty="0" smtClean="0"/>
              <a:t> та упаковки, </a:t>
            </a:r>
            <a:r>
              <a:rPr lang="ru-RU" sz="2500" dirty="0" err="1" smtClean="0"/>
              <a:t>саншлюзи</a:t>
            </a:r>
            <a:r>
              <a:rPr lang="ru-RU" sz="2500" dirty="0" smtClean="0"/>
              <a:t>, </a:t>
            </a:r>
            <a:r>
              <a:rPr lang="ru-RU" sz="2500" dirty="0" err="1" smtClean="0"/>
              <a:t>майстерні</a:t>
            </a:r>
            <a:r>
              <a:rPr lang="ru-RU" sz="2500" dirty="0" smtClean="0"/>
              <a:t> та </a:t>
            </a:r>
            <a:r>
              <a:rPr lang="ru-RU" sz="2500" dirty="0" err="1" smtClean="0"/>
              <a:t>інші</a:t>
            </a:r>
            <a:r>
              <a:rPr lang="ru-RU" sz="2500" dirty="0" smtClean="0"/>
              <a:t> </a:t>
            </a:r>
            <a:r>
              <a:rPr lang="ru-RU" sz="2500" dirty="0" err="1" smtClean="0"/>
              <a:t>технологічні</a:t>
            </a:r>
            <a:r>
              <a:rPr lang="ru-RU" sz="2500" dirty="0" smtClean="0"/>
              <a:t> </a:t>
            </a:r>
            <a:r>
              <a:rPr lang="ru-RU" sz="2500" dirty="0" err="1" smtClean="0"/>
              <a:t>приміщення</a:t>
            </a:r>
            <a:endParaRPr lang="ru-RU" sz="2500" dirty="0" smtClean="0"/>
          </a:p>
          <a:p>
            <a:endParaRPr lang="ru-RU" sz="2500" dirty="0"/>
          </a:p>
        </p:txBody>
      </p:sp>
      <p:pic>
        <p:nvPicPr>
          <p:cNvPr id="7" name="Рисунок 6" descr="chernobyl_625x4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5639180" cy="3744416"/>
          </a:xfrm>
          <a:prstGeom prst="rect">
            <a:avLst/>
          </a:prstGeom>
        </p:spPr>
      </p:pic>
      <p:pic>
        <p:nvPicPr>
          <p:cNvPr id="5" name="Рисунок 4" descr="707289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628800"/>
            <a:ext cx="7056784" cy="4939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Будівництво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Новий</a:t>
            </a:r>
            <a:r>
              <a:rPr lang="ru-RU" sz="2400" dirty="0" smtClean="0"/>
              <a:t> саркофаг на ЧАЕС </a:t>
            </a:r>
            <a:r>
              <a:rPr lang="ru-RU" sz="2400" dirty="0" err="1" smtClean="0"/>
              <a:t>будують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3 </a:t>
            </a:r>
            <a:r>
              <a:rPr lang="ru-RU" sz="2400" dirty="0" err="1" smtClean="0"/>
              <a:t>тисяч</a:t>
            </a:r>
            <a:r>
              <a:rPr lang="ru-RU" sz="2400" dirty="0" smtClean="0"/>
              <a:t> </a:t>
            </a:r>
            <a:r>
              <a:rPr lang="ru-RU" sz="2400" dirty="0" err="1" smtClean="0"/>
              <a:t>робітників</a:t>
            </a:r>
            <a:r>
              <a:rPr lang="ru-RU" sz="2400" dirty="0" smtClean="0"/>
              <a:t>. </a:t>
            </a:r>
            <a:r>
              <a:rPr lang="ru-RU" sz="2400" dirty="0" err="1" smtClean="0"/>
              <a:t>Спорудження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розпочалось</a:t>
            </a:r>
            <a:r>
              <a:rPr lang="ru-RU" sz="2400" dirty="0" smtClean="0"/>
              <a:t> у </a:t>
            </a:r>
            <a:r>
              <a:rPr lang="ru-RU" sz="2400" dirty="0" err="1" smtClean="0"/>
              <a:t>квітні</a:t>
            </a:r>
            <a:r>
              <a:rPr lang="ru-RU" sz="2400" dirty="0" smtClean="0"/>
              <a:t> 2012 року. </a:t>
            </a:r>
            <a:r>
              <a:rPr lang="ru-RU" sz="2400" dirty="0" err="1" smtClean="0"/>
              <a:t>Будівельники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вахтовим</a:t>
            </a:r>
            <a:r>
              <a:rPr lang="ru-RU" sz="2400" dirty="0" smtClean="0"/>
              <a:t> методом, </a:t>
            </a:r>
            <a:r>
              <a:rPr lang="ru-RU" sz="2400" dirty="0" err="1" smtClean="0"/>
              <a:t>аби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перевищити</a:t>
            </a:r>
            <a:r>
              <a:rPr lang="ru-RU" sz="2400" dirty="0" smtClean="0"/>
              <a:t> дозу </a:t>
            </a:r>
            <a:r>
              <a:rPr lang="ru-RU" sz="2400" dirty="0" err="1" smtClean="0"/>
              <a:t>допустимої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радіації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sarkofa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531931"/>
            <a:ext cx="7344816" cy="4199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Проблеми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0772" y="836712"/>
            <a:ext cx="8229600" cy="561662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Споруда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повинна буде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накрити</a:t>
            </a:r>
            <a:r>
              <a:rPr lang="ru-RU" dirty="0" smtClean="0"/>
              <a:t> </a:t>
            </a:r>
            <a:r>
              <a:rPr lang="ru-RU" dirty="0" err="1" smtClean="0"/>
              <a:t>теперішній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 </a:t>
            </a:r>
            <a:r>
              <a:rPr lang="ru-RU" dirty="0" err="1" smtClean="0"/>
              <a:t>Укриття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габарити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небезпечним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на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 </a:t>
            </a:r>
            <a:r>
              <a:rPr lang="ru-RU" dirty="0" err="1" smtClean="0"/>
              <a:t>Укриття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відкритим</a:t>
            </a:r>
            <a:r>
              <a:rPr lang="ru-RU" dirty="0" smtClean="0"/>
              <a:t> </a:t>
            </a:r>
            <a:r>
              <a:rPr lang="ru-RU" dirty="0" err="1" smtClean="0"/>
              <a:t>джерелом</a:t>
            </a:r>
            <a:r>
              <a:rPr lang="ru-RU" dirty="0" smtClean="0"/>
              <a:t> </a:t>
            </a:r>
            <a:r>
              <a:rPr lang="ru-RU" dirty="0" err="1" smtClean="0"/>
              <a:t>іонізуючого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, яке </a:t>
            </a:r>
            <a:r>
              <a:rPr lang="ru-RU" dirty="0" err="1" smtClean="0"/>
              <a:t>випромінюють</a:t>
            </a:r>
            <a:r>
              <a:rPr lang="ru-RU" dirty="0" smtClean="0"/>
              <a:t> </a:t>
            </a:r>
            <a:r>
              <a:rPr lang="ru-RU" dirty="0" err="1" smtClean="0"/>
              <a:t>ядерні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зруйнованого</a:t>
            </a:r>
            <a:r>
              <a:rPr lang="ru-RU" dirty="0" smtClean="0"/>
              <a:t> реактора.</a:t>
            </a:r>
          </a:p>
          <a:p>
            <a:r>
              <a:rPr lang="ru-RU" dirty="0" err="1" smtClean="0"/>
              <a:t>Затримка</a:t>
            </a:r>
            <a:r>
              <a:rPr lang="ru-RU" dirty="0" smtClean="0"/>
              <a:t> в </a:t>
            </a:r>
            <a:r>
              <a:rPr lang="ru-RU" dirty="0" err="1" smtClean="0"/>
              <a:t>будівництві</a:t>
            </a:r>
            <a:r>
              <a:rPr lang="ru-RU" dirty="0" smtClean="0"/>
              <a:t>: «Арку»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спорудити</a:t>
            </a:r>
            <a:r>
              <a:rPr lang="ru-RU" dirty="0" smtClean="0"/>
              <a:t> до 2012 року, </a:t>
            </a:r>
            <a:r>
              <a:rPr lang="ru-RU" dirty="0" err="1" smtClean="0"/>
              <a:t>втім</a:t>
            </a:r>
            <a:r>
              <a:rPr lang="ru-RU" dirty="0" smtClean="0"/>
              <a:t> проект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повільно</a:t>
            </a:r>
            <a:r>
              <a:rPr lang="ru-RU" dirty="0" smtClean="0"/>
              <a:t> </a:t>
            </a:r>
            <a:r>
              <a:rPr lang="ru-RU" dirty="0" err="1" smtClean="0"/>
              <a:t>реалізується</a:t>
            </a:r>
            <a:r>
              <a:rPr lang="ru-RU" dirty="0" smtClean="0"/>
              <a:t> через брак </a:t>
            </a:r>
            <a:r>
              <a:rPr lang="ru-RU" dirty="0" err="1" smtClean="0"/>
              <a:t>коштів</a:t>
            </a:r>
            <a:r>
              <a:rPr lang="ru-RU" dirty="0" smtClean="0"/>
              <a:t> 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причин.</a:t>
            </a:r>
          </a:p>
          <a:p>
            <a:r>
              <a:rPr lang="ru-RU" dirty="0" smtClean="0"/>
              <a:t>Зараз </a:t>
            </a:r>
            <a:r>
              <a:rPr lang="ru-RU" dirty="0" err="1" smtClean="0"/>
              <a:t>орієнтовною</a:t>
            </a:r>
            <a:r>
              <a:rPr lang="ru-RU" dirty="0" smtClean="0"/>
              <a:t> датою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будівництва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2015 рік.</a:t>
            </a:r>
          </a:p>
          <a:p>
            <a:endParaRPr lang="ru-RU" dirty="0"/>
          </a:p>
        </p:txBody>
      </p:sp>
      <p:pic>
        <p:nvPicPr>
          <p:cNvPr id="4" name="Рисунок 3" descr="budowa_sarkofagu_nad_reaktorem_w_745x0_rozmiar-niestandardow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23" y="1229603"/>
            <a:ext cx="8568952" cy="4248472"/>
          </a:xfrm>
          <a:prstGeom prst="rect">
            <a:avLst/>
          </a:prstGeom>
        </p:spPr>
      </p:pic>
      <p:pic>
        <p:nvPicPr>
          <p:cNvPr id="5" name="Рисунок 4" descr="chernobyl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23" y="260647"/>
            <a:ext cx="8248511" cy="6186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troitelstvovchernobile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0"/>
            <a:ext cx="9612560" cy="6858000"/>
          </a:xfrm>
          <a:prstGeom prst="rect">
            <a:avLst/>
          </a:prstGeom>
        </p:spPr>
      </p:pic>
      <p:pic>
        <p:nvPicPr>
          <p:cNvPr id="4" name="Содержимое 3" descr="E0BB7374-1091-46CE-BF52-18DF2A56D284_mw1024_n_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68560" y="-14409"/>
            <a:ext cx="9596010" cy="6859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ew_safe_confinement_budowa_sarkofagu_745x0_rozmiar-niestandardow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47665"/>
            <a:ext cx="8856984" cy="653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839678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0"/>
            <a:ext cx="9144001" cy="670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153</TotalTime>
  <Words>69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Саркофаги в Чорнобилі</vt:lpstr>
      <vt:lpstr>Презентация PowerPoint</vt:lpstr>
      <vt:lpstr> Споруда нового саркофагу</vt:lpstr>
      <vt:lpstr>Будівництво</vt:lpstr>
      <vt:lpstr>Проблеми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NASTIA</dc:creator>
  <cp:lastModifiedBy>NASTIA</cp:lastModifiedBy>
  <cp:revision>7</cp:revision>
  <dcterms:modified xsi:type="dcterms:W3CDTF">2014-04-22T20:41:15Z</dcterms:modified>
</cp:coreProperties>
</file>