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92" r:id="rId2"/>
  </p:sldMasterIdLst>
  <p:sldIdLst>
    <p:sldId id="259" r:id="rId3"/>
    <p:sldId id="256" r:id="rId4"/>
    <p:sldId id="258" r:id="rId5"/>
    <p:sldId id="260" r:id="rId6"/>
    <p:sldId id="261" r:id="rId7"/>
    <p:sldId id="262" r:id="rId8"/>
    <p:sldId id="263" r:id="rId9"/>
    <p:sldId id="264" r:id="rId10"/>
    <p:sldId id="266"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DDB4C8C-0E0E-4A83-A713-C028C51F5F95}" type="datetimeFigureOut">
              <a:rPr lang="ru-RU" smtClean="0"/>
              <a:t>07.10.2013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9CFACFD-3F87-4FA5-8C61-D56AF3D318DF}"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DB4C8C-0E0E-4A83-A713-C028C51F5F95}" type="datetimeFigureOut">
              <a:rPr lang="ru-RU" smtClean="0"/>
              <a:t>07.10.2013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CFACFD-3F87-4FA5-8C61-D56AF3D318DF}"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DB4C8C-0E0E-4A83-A713-C028C51F5F95}" type="datetimeFigureOut">
              <a:rPr lang="ru-RU" smtClean="0"/>
              <a:t>07.10.2013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CFACFD-3F87-4FA5-8C61-D56AF3D318DF}"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DDB4C8C-0E0E-4A83-A713-C028C51F5F95}" type="datetimeFigureOut">
              <a:rPr lang="ru-RU" smtClean="0">
                <a:solidFill>
                  <a:srgbClr val="ECE9C6"/>
                </a:solidFill>
              </a:rPr>
              <a:pPr/>
              <a:t>07.10.2013</a:t>
            </a:fld>
            <a:endParaRPr lang="ru-RU">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9CFACFD-3F87-4FA5-8C61-D56AF3D318DF}" type="slidenum">
              <a:rPr lang="ru-RU" smtClean="0">
                <a:solidFill>
                  <a:srgbClr val="ECE9C6"/>
                </a:solidFill>
              </a:rPr>
              <a:pPr/>
              <a:t>‹#›</a:t>
            </a:fld>
            <a:endParaRPr lang="ru-RU">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DB4C8C-0E0E-4A83-A713-C028C51F5F95}" type="datetimeFigureOut">
              <a:rPr lang="ru-RU" smtClean="0">
                <a:solidFill>
                  <a:srgbClr val="895D1D"/>
                </a:solidFill>
              </a:rPr>
              <a:pPr/>
              <a:t>07.10.2013</a:t>
            </a:fld>
            <a:endParaRPr lang="ru-RU">
              <a:solidFill>
                <a:srgbClr val="895D1D"/>
              </a:solidFill>
            </a:endParaRPr>
          </a:p>
        </p:txBody>
      </p:sp>
      <p:sp>
        <p:nvSpPr>
          <p:cNvPr id="5" name="Footer Placeholder 4"/>
          <p:cNvSpPr>
            <a:spLocks noGrp="1"/>
          </p:cNvSpPr>
          <p:nvPr>
            <p:ph type="ftr" sz="quarter" idx="11"/>
          </p:nvPr>
        </p:nvSpPr>
        <p:spPr/>
        <p:txBody>
          <a:bodyPr/>
          <a:lstStyle/>
          <a:p>
            <a:endParaRPr lang="ru-RU">
              <a:solidFill>
                <a:srgbClr val="895D1D"/>
              </a:solidFill>
            </a:endParaRPr>
          </a:p>
        </p:txBody>
      </p:sp>
      <p:sp>
        <p:nvSpPr>
          <p:cNvPr id="6" name="Slide Number Placeholder 5"/>
          <p:cNvSpPr>
            <a:spLocks noGrp="1"/>
          </p:cNvSpPr>
          <p:nvPr>
            <p:ph type="sldNum" sz="quarter" idx="12"/>
          </p:nvPr>
        </p:nvSpPr>
        <p:spPr/>
        <p:txBody>
          <a:bodyPr/>
          <a:lstStyle/>
          <a:p>
            <a:fld id="{C9CFACFD-3F87-4FA5-8C61-D56AF3D318DF}" type="slidenum">
              <a:rPr lang="ru-RU" smtClean="0">
                <a:solidFill>
                  <a:srgbClr val="895D1D"/>
                </a:solidFill>
              </a:rPr>
              <a:pPr/>
              <a:t>‹#›</a:t>
            </a:fld>
            <a:endParaRPr lang="ru-RU">
              <a:solidFill>
                <a:srgbClr val="895D1D"/>
              </a:solidFill>
            </a:endParaRPr>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DB4C8C-0E0E-4A83-A713-C028C51F5F95}" type="datetimeFigureOut">
              <a:rPr lang="ru-RU" smtClean="0">
                <a:solidFill>
                  <a:srgbClr val="895D1D"/>
                </a:solidFill>
              </a:rPr>
              <a:pPr/>
              <a:t>07.10.2013</a:t>
            </a:fld>
            <a:endParaRPr lang="ru-RU">
              <a:solidFill>
                <a:srgbClr val="895D1D"/>
              </a:solidFill>
            </a:endParaRPr>
          </a:p>
        </p:txBody>
      </p:sp>
      <p:sp>
        <p:nvSpPr>
          <p:cNvPr id="5" name="Footer Placeholder 4"/>
          <p:cNvSpPr>
            <a:spLocks noGrp="1"/>
          </p:cNvSpPr>
          <p:nvPr>
            <p:ph type="ftr" sz="quarter" idx="11"/>
          </p:nvPr>
        </p:nvSpPr>
        <p:spPr/>
        <p:txBody>
          <a:bodyPr/>
          <a:lstStyle/>
          <a:p>
            <a:endParaRPr lang="ru-RU">
              <a:solidFill>
                <a:srgbClr val="895D1D"/>
              </a:solidFill>
            </a:endParaRPr>
          </a:p>
        </p:txBody>
      </p:sp>
      <p:sp>
        <p:nvSpPr>
          <p:cNvPr id="6" name="Slide Number Placeholder 5"/>
          <p:cNvSpPr>
            <a:spLocks noGrp="1"/>
          </p:cNvSpPr>
          <p:nvPr>
            <p:ph type="sldNum" sz="quarter" idx="12"/>
          </p:nvPr>
        </p:nvSpPr>
        <p:spPr/>
        <p:txBody>
          <a:bodyPr/>
          <a:lstStyle/>
          <a:p>
            <a:fld id="{C9CFACFD-3F87-4FA5-8C61-D56AF3D318DF}" type="slidenum">
              <a:rPr lang="ru-RU" smtClean="0">
                <a:solidFill>
                  <a:srgbClr val="895D1D"/>
                </a:solidFill>
              </a:rPr>
              <a:pPr/>
              <a:t>‹#›</a:t>
            </a:fld>
            <a:endParaRPr lang="ru-RU">
              <a:solidFill>
                <a:srgbClr val="895D1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DB4C8C-0E0E-4A83-A713-C028C51F5F95}" type="datetimeFigureOut">
              <a:rPr lang="ru-RU" smtClean="0">
                <a:solidFill>
                  <a:srgbClr val="895D1D"/>
                </a:solidFill>
              </a:rPr>
              <a:pPr/>
              <a:t>07.10.2013</a:t>
            </a:fld>
            <a:endParaRPr lang="ru-RU">
              <a:solidFill>
                <a:srgbClr val="895D1D"/>
              </a:solidFill>
            </a:endParaRPr>
          </a:p>
        </p:txBody>
      </p:sp>
      <p:sp>
        <p:nvSpPr>
          <p:cNvPr id="6" name="Footer Placeholder 5"/>
          <p:cNvSpPr>
            <a:spLocks noGrp="1"/>
          </p:cNvSpPr>
          <p:nvPr>
            <p:ph type="ftr" sz="quarter" idx="11"/>
          </p:nvPr>
        </p:nvSpPr>
        <p:spPr/>
        <p:txBody>
          <a:bodyPr/>
          <a:lstStyle/>
          <a:p>
            <a:endParaRPr lang="ru-RU">
              <a:solidFill>
                <a:srgbClr val="895D1D"/>
              </a:solidFill>
            </a:endParaRPr>
          </a:p>
        </p:txBody>
      </p:sp>
      <p:sp>
        <p:nvSpPr>
          <p:cNvPr id="7" name="Slide Number Placeholder 6"/>
          <p:cNvSpPr>
            <a:spLocks noGrp="1"/>
          </p:cNvSpPr>
          <p:nvPr>
            <p:ph type="sldNum" sz="quarter" idx="12"/>
          </p:nvPr>
        </p:nvSpPr>
        <p:spPr/>
        <p:txBody>
          <a:bodyPr/>
          <a:lstStyle/>
          <a:p>
            <a:fld id="{C9CFACFD-3F87-4FA5-8C61-D56AF3D318DF}" type="slidenum">
              <a:rPr lang="ru-RU" smtClean="0">
                <a:solidFill>
                  <a:srgbClr val="895D1D"/>
                </a:solidFill>
              </a:rPr>
              <a:pPr/>
              <a:t>‹#›</a:t>
            </a:fld>
            <a:endParaRPr lang="ru-RU">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DB4C8C-0E0E-4A83-A713-C028C51F5F95}" type="datetimeFigureOut">
              <a:rPr lang="ru-RU" smtClean="0">
                <a:solidFill>
                  <a:srgbClr val="895D1D"/>
                </a:solidFill>
              </a:rPr>
              <a:pPr/>
              <a:t>07.10.2013</a:t>
            </a:fld>
            <a:endParaRPr lang="ru-RU">
              <a:solidFill>
                <a:srgbClr val="895D1D"/>
              </a:solidFill>
            </a:endParaRPr>
          </a:p>
        </p:txBody>
      </p:sp>
      <p:sp>
        <p:nvSpPr>
          <p:cNvPr id="8" name="Footer Placeholder 7"/>
          <p:cNvSpPr>
            <a:spLocks noGrp="1"/>
          </p:cNvSpPr>
          <p:nvPr>
            <p:ph type="ftr" sz="quarter" idx="11"/>
          </p:nvPr>
        </p:nvSpPr>
        <p:spPr/>
        <p:txBody>
          <a:bodyPr/>
          <a:lstStyle/>
          <a:p>
            <a:endParaRPr lang="ru-RU">
              <a:solidFill>
                <a:srgbClr val="895D1D"/>
              </a:solidFill>
            </a:endParaRPr>
          </a:p>
        </p:txBody>
      </p:sp>
      <p:sp>
        <p:nvSpPr>
          <p:cNvPr id="9" name="Slide Number Placeholder 8"/>
          <p:cNvSpPr>
            <a:spLocks noGrp="1"/>
          </p:cNvSpPr>
          <p:nvPr>
            <p:ph type="sldNum" sz="quarter" idx="12"/>
          </p:nvPr>
        </p:nvSpPr>
        <p:spPr/>
        <p:txBody>
          <a:bodyPr/>
          <a:lstStyle/>
          <a:p>
            <a:fld id="{C9CFACFD-3F87-4FA5-8C61-D56AF3D318DF}" type="slidenum">
              <a:rPr lang="ru-RU" smtClean="0">
                <a:solidFill>
                  <a:srgbClr val="895D1D"/>
                </a:solidFill>
              </a:rPr>
              <a:pPr/>
              <a:t>‹#›</a:t>
            </a:fld>
            <a:endParaRPr lang="ru-RU">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DDB4C8C-0E0E-4A83-A713-C028C51F5F95}" type="datetimeFigureOut">
              <a:rPr lang="ru-RU" smtClean="0">
                <a:solidFill>
                  <a:srgbClr val="895D1D"/>
                </a:solidFill>
              </a:rPr>
              <a:pPr/>
              <a:t>07.10.2013</a:t>
            </a:fld>
            <a:endParaRPr lang="ru-RU">
              <a:solidFill>
                <a:srgbClr val="895D1D"/>
              </a:solidFill>
            </a:endParaRPr>
          </a:p>
        </p:txBody>
      </p:sp>
      <p:sp>
        <p:nvSpPr>
          <p:cNvPr id="4" name="Footer Placeholder 3"/>
          <p:cNvSpPr>
            <a:spLocks noGrp="1"/>
          </p:cNvSpPr>
          <p:nvPr>
            <p:ph type="ftr" sz="quarter" idx="11"/>
          </p:nvPr>
        </p:nvSpPr>
        <p:spPr/>
        <p:txBody>
          <a:bodyPr/>
          <a:lstStyle/>
          <a:p>
            <a:endParaRPr lang="ru-RU">
              <a:solidFill>
                <a:srgbClr val="895D1D"/>
              </a:solidFill>
            </a:endParaRPr>
          </a:p>
        </p:txBody>
      </p:sp>
      <p:sp>
        <p:nvSpPr>
          <p:cNvPr id="5" name="Slide Number Placeholder 4"/>
          <p:cNvSpPr>
            <a:spLocks noGrp="1"/>
          </p:cNvSpPr>
          <p:nvPr>
            <p:ph type="sldNum" sz="quarter" idx="12"/>
          </p:nvPr>
        </p:nvSpPr>
        <p:spPr/>
        <p:txBody>
          <a:bodyPr/>
          <a:lstStyle/>
          <a:p>
            <a:fld id="{C9CFACFD-3F87-4FA5-8C61-D56AF3D318DF}" type="slidenum">
              <a:rPr lang="ru-RU" smtClean="0">
                <a:solidFill>
                  <a:srgbClr val="895D1D"/>
                </a:solidFill>
              </a:rPr>
              <a:pPr/>
              <a:t>‹#›</a:t>
            </a:fld>
            <a:endParaRPr lang="ru-RU">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B4C8C-0E0E-4A83-A713-C028C51F5F95}" type="datetimeFigureOut">
              <a:rPr lang="ru-RU" smtClean="0">
                <a:solidFill>
                  <a:srgbClr val="895D1D"/>
                </a:solidFill>
              </a:rPr>
              <a:pPr/>
              <a:t>07.10.2013</a:t>
            </a:fld>
            <a:endParaRPr lang="ru-RU">
              <a:solidFill>
                <a:srgbClr val="895D1D"/>
              </a:solidFill>
            </a:endParaRPr>
          </a:p>
        </p:txBody>
      </p:sp>
      <p:sp>
        <p:nvSpPr>
          <p:cNvPr id="3" name="Footer Placeholder 2"/>
          <p:cNvSpPr>
            <a:spLocks noGrp="1"/>
          </p:cNvSpPr>
          <p:nvPr>
            <p:ph type="ftr" sz="quarter" idx="11"/>
          </p:nvPr>
        </p:nvSpPr>
        <p:spPr/>
        <p:txBody>
          <a:bodyPr/>
          <a:lstStyle/>
          <a:p>
            <a:endParaRPr lang="ru-RU">
              <a:solidFill>
                <a:srgbClr val="895D1D"/>
              </a:solidFill>
            </a:endParaRPr>
          </a:p>
        </p:txBody>
      </p:sp>
      <p:sp>
        <p:nvSpPr>
          <p:cNvPr id="4" name="Slide Number Placeholder 3"/>
          <p:cNvSpPr>
            <a:spLocks noGrp="1"/>
          </p:cNvSpPr>
          <p:nvPr>
            <p:ph type="sldNum" sz="quarter" idx="12"/>
          </p:nvPr>
        </p:nvSpPr>
        <p:spPr/>
        <p:txBody>
          <a:bodyPr/>
          <a:lstStyle/>
          <a:p>
            <a:fld id="{C9CFACFD-3F87-4FA5-8C61-D56AF3D318DF}" type="slidenum">
              <a:rPr lang="ru-RU" smtClean="0">
                <a:solidFill>
                  <a:srgbClr val="895D1D"/>
                </a:solidFill>
              </a:rPr>
              <a:pPr/>
              <a:t>‹#›</a:t>
            </a:fld>
            <a:endParaRPr lang="ru-RU">
              <a:solidFill>
                <a:srgbClr val="895D1D"/>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DB4C8C-0E0E-4A83-A713-C028C51F5F95}" type="datetimeFigureOut">
              <a:rPr lang="ru-RU" smtClean="0">
                <a:solidFill>
                  <a:srgbClr val="895D1D"/>
                </a:solidFill>
              </a:rPr>
              <a:pPr/>
              <a:t>07.10.2013</a:t>
            </a:fld>
            <a:endParaRPr lang="ru-RU">
              <a:solidFill>
                <a:srgbClr val="895D1D"/>
              </a:solidFill>
            </a:endParaRPr>
          </a:p>
        </p:txBody>
      </p:sp>
      <p:sp>
        <p:nvSpPr>
          <p:cNvPr id="6" name="Footer Placeholder 5"/>
          <p:cNvSpPr>
            <a:spLocks noGrp="1"/>
          </p:cNvSpPr>
          <p:nvPr>
            <p:ph type="ftr" sz="quarter" idx="11"/>
          </p:nvPr>
        </p:nvSpPr>
        <p:spPr/>
        <p:txBody>
          <a:bodyPr/>
          <a:lstStyle/>
          <a:p>
            <a:endParaRPr lang="ru-RU">
              <a:solidFill>
                <a:srgbClr val="895D1D"/>
              </a:solidFill>
            </a:endParaRPr>
          </a:p>
        </p:txBody>
      </p:sp>
      <p:sp>
        <p:nvSpPr>
          <p:cNvPr id="7" name="Slide Number Placeholder 6"/>
          <p:cNvSpPr>
            <a:spLocks noGrp="1"/>
          </p:cNvSpPr>
          <p:nvPr>
            <p:ph type="sldNum" sz="quarter" idx="12"/>
          </p:nvPr>
        </p:nvSpPr>
        <p:spPr/>
        <p:txBody>
          <a:bodyPr/>
          <a:lstStyle/>
          <a:p>
            <a:fld id="{C9CFACFD-3F87-4FA5-8C61-D56AF3D318DF}" type="slidenum">
              <a:rPr lang="ru-RU" smtClean="0">
                <a:solidFill>
                  <a:srgbClr val="895D1D"/>
                </a:solidFill>
              </a:rPr>
              <a:pPr/>
              <a:t>‹#›</a:t>
            </a:fld>
            <a:endParaRPr lang="ru-RU">
              <a:solidFill>
                <a:srgbClr val="895D1D"/>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DB4C8C-0E0E-4A83-A713-C028C51F5F95}" type="datetimeFigureOut">
              <a:rPr lang="ru-RU" smtClean="0"/>
              <a:t>07.10.2013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CFACFD-3F87-4FA5-8C61-D56AF3D318DF}"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DB4C8C-0E0E-4A83-A713-C028C51F5F95}" type="datetimeFigureOut">
              <a:rPr lang="ru-RU" smtClean="0">
                <a:solidFill>
                  <a:srgbClr val="895D1D"/>
                </a:solidFill>
              </a:rPr>
              <a:pPr/>
              <a:t>07.10.2013</a:t>
            </a:fld>
            <a:endParaRPr lang="ru-RU">
              <a:solidFill>
                <a:srgbClr val="895D1D"/>
              </a:solidFill>
            </a:endParaRPr>
          </a:p>
        </p:txBody>
      </p:sp>
      <p:sp>
        <p:nvSpPr>
          <p:cNvPr id="6" name="Footer Placeholder 5"/>
          <p:cNvSpPr>
            <a:spLocks noGrp="1"/>
          </p:cNvSpPr>
          <p:nvPr>
            <p:ph type="ftr" sz="quarter" idx="11"/>
          </p:nvPr>
        </p:nvSpPr>
        <p:spPr/>
        <p:txBody>
          <a:bodyPr/>
          <a:lstStyle/>
          <a:p>
            <a:endParaRPr lang="ru-RU">
              <a:solidFill>
                <a:srgbClr val="895D1D"/>
              </a:solidFill>
            </a:endParaRPr>
          </a:p>
        </p:txBody>
      </p:sp>
      <p:sp>
        <p:nvSpPr>
          <p:cNvPr id="7" name="Slide Number Placeholder 6"/>
          <p:cNvSpPr>
            <a:spLocks noGrp="1"/>
          </p:cNvSpPr>
          <p:nvPr>
            <p:ph type="sldNum" sz="quarter" idx="12"/>
          </p:nvPr>
        </p:nvSpPr>
        <p:spPr/>
        <p:txBody>
          <a:bodyPr/>
          <a:lstStyle/>
          <a:p>
            <a:fld id="{C9CFACFD-3F87-4FA5-8C61-D56AF3D318DF}" type="slidenum">
              <a:rPr lang="ru-RU" smtClean="0">
                <a:solidFill>
                  <a:srgbClr val="895D1D"/>
                </a:solidFill>
              </a:rPr>
              <a:pPr/>
              <a:t>‹#›</a:t>
            </a:fld>
            <a:endParaRPr lang="ru-RU">
              <a:solidFill>
                <a:srgbClr val="895D1D"/>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DB4C8C-0E0E-4A83-A713-C028C51F5F95}" type="datetimeFigureOut">
              <a:rPr lang="ru-RU" smtClean="0">
                <a:solidFill>
                  <a:srgbClr val="895D1D"/>
                </a:solidFill>
              </a:rPr>
              <a:pPr/>
              <a:t>07.10.2013</a:t>
            </a:fld>
            <a:endParaRPr lang="ru-RU">
              <a:solidFill>
                <a:srgbClr val="895D1D"/>
              </a:solidFill>
            </a:endParaRPr>
          </a:p>
        </p:txBody>
      </p:sp>
      <p:sp>
        <p:nvSpPr>
          <p:cNvPr id="5" name="Footer Placeholder 4"/>
          <p:cNvSpPr>
            <a:spLocks noGrp="1"/>
          </p:cNvSpPr>
          <p:nvPr>
            <p:ph type="ftr" sz="quarter" idx="11"/>
          </p:nvPr>
        </p:nvSpPr>
        <p:spPr/>
        <p:txBody>
          <a:bodyPr/>
          <a:lstStyle/>
          <a:p>
            <a:endParaRPr lang="ru-RU">
              <a:solidFill>
                <a:srgbClr val="895D1D"/>
              </a:solidFill>
            </a:endParaRPr>
          </a:p>
        </p:txBody>
      </p:sp>
      <p:sp>
        <p:nvSpPr>
          <p:cNvPr id="6" name="Slide Number Placeholder 5"/>
          <p:cNvSpPr>
            <a:spLocks noGrp="1"/>
          </p:cNvSpPr>
          <p:nvPr>
            <p:ph type="sldNum" sz="quarter" idx="12"/>
          </p:nvPr>
        </p:nvSpPr>
        <p:spPr/>
        <p:txBody>
          <a:bodyPr/>
          <a:lstStyle/>
          <a:p>
            <a:fld id="{C9CFACFD-3F87-4FA5-8C61-D56AF3D318DF}" type="slidenum">
              <a:rPr lang="ru-RU" smtClean="0">
                <a:solidFill>
                  <a:srgbClr val="895D1D"/>
                </a:solidFill>
              </a:rPr>
              <a:pPr/>
              <a:t>‹#›</a:t>
            </a:fld>
            <a:endParaRPr lang="ru-RU">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DB4C8C-0E0E-4A83-A713-C028C51F5F95}" type="datetimeFigureOut">
              <a:rPr lang="ru-RU" smtClean="0">
                <a:solidFill>
                  <a:srgbClr val="895D1D"/>
                </a:solidFill>
              </a:rPr>
              <a:pPr/>
              <a:t>07.10.2013</a:t>
            </a:fld>
            <a:endParaRPr lang="ru-RU">
              <a:solidFill>
                <a:srgbClr val="895D1D"/>
              </a:solidFill>
            </a:endParaRPr>
          </a:p>
        </p:txBody>
      </p:sp>
      <p:sp>
        <p:nvSpPr>
          <p:cNvPr id="5" name="Footer Placeholder 4"/>
          <p:cNvSpPr>
            <a:spLocks noGrp="1"/>
          </p:cNvSpPr>
          <p:nvPr>
            <p:ph type="ftr" sz="quarter" idx="11"/>
          </p:nvPr>
        </p:nvSpPr>
        <p:spPr/>
        <p:txBody>
          <a:bodyPr/>
          <a:lstStyle/>
          <a:p>
            <a:endParaRPr lang="ru-RU">
              <a:solidFill>
                <a:srgbClr val="895D1D"/>
              </a:solidFill>
            </a:endParaRPr>
          </a:p>
        </p:txBody>
      </p:sp>
      <p:sp>
        <p:nvSpPr>
          <p:cNvPr id="6" name="Slide Number Placeholder 5"/>
          <p:cNvSpPr>
            <a:spLocks noGrp="1"/>
          </p:cNvSpPr>
          <p:nvPr>
            <p:ph type="sldNum" sz="quarter" idx="12"/>
          </p:nvPr>
        </p:nvSpPr>
        <p:spPr/>
        <p:txBody>
          <a:bodyPr/>
          <a:lstStyle/>
          <a:p>
            <a:fld id="{C9CFACFD-3F87-4FA5-8C61-D56AF3D318DF}" type="slidenum">
              <a:rPr lang="ru-RU" smtClean="0">
                <a:solidFill>
                  <a:srgbClr val="895D1D"/>
                </a:solidFill>
              </a:rPr>
              <a:pPr/>
              <a:t>‹#›</a:t>
            </a:fld>
            <a:endParaRPr lang="ru-RU">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DB4C8C-0E0E-4A83-A713-C028C51F5F95}" type="datetimeFigureOut">
              <a:rPr lang="ru-RU" smtClean="0"/>
              <a:t>07.10.2013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CFACFD-3F87-4FA5-8C61-D56AF3D318D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DB4C8C-0E0E-4A83-A713-C028C51F5F95}" type="datetimeFigureOut">
              <a:rPr lang="ru-RU" smtClean="0"/>
              <a:t>07.10.2013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CFACFD-3F87-4FA5-8C61-D56AF3D318DF}"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DB4C8C-0E0E-4A83-A713-C028C51F5F95}" type="datetimeFigureOut">
              <a:rPr lang="ru-RU" smtClean="0"/>
              <a:t>07.10.2013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CFACFD-3F87-4FA5-8C61-D56AF3D318DF}"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DDB4C8C-0E0E-4A83-A713-C028C51F5F95}" type="datetimeFigureOut">
              <a:rPr lang="ru-RU" smtClean="0"/>
              <a:t>07.10.2013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9CFACFD-3F87-4FA5-8C61-D56AF3D318DF}"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B4C8C-0E0E-4A83-A713-C028C51F5F95}" type="datetimeFigureOut">
              <a:rPr lang="ru-RU" smtClean="0"/>
              <a:t>07.10.2013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9CFACFD-3F87-4FA5-8C61-D56AF3D318D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DB4C8C-0E0E-4A83-A713-C028C51F5F95}" type="datetimeFigureOut">
              <a:rPr lang="ru-RU" smtClean="0"/>
              <a:t>07.10.2013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CFACFD-3F87-4FA5-8C61-D56AF3D318D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DB4C8C-0E0E-4A83-A713-C028C51F5F95}" type="datetimeFigureOut">
              <a:rPr lang="ru-RU" smtClean="0"/>
              <a:t>07.10.2013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CFACFD-3F87-4FA5-8C61-D56AF3D318D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DDB4C8C-0E0E-4A83-A713-C028C51F5F95}" type="datetimeFigureOut">
              <a:rPr lang="ru-RU" smtClean="0"/>
              <a:t>07.10.2013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9CFACFD-3F87-4FA5-8C61-D56AF3D318D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DDB4C8C-0E0E-4A83-A713-C028C51F5F95}" type="datetimeFigureOut">
              <a:rPr lang="ru-RU" smtClean="0"/>
              <a:t>07.10.2013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9CFACFD-3F87-4FA5-8C61-D56AF3D318D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51f1O9ILLJ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6724"/>
            <a:ext cx="7344816" cy="692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22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0" y="0"/>
            <a:ext cx="9144000" cy="2677656"/>
          </a:xfrm>
          <a:prstGeom prst="rect">
            <a:avLst/>
          </a:prstGeom>
        </p:spPr>
        <p:txBody>
          <a:bodyPr wrap="square">
            <a:spAutoFit/>
          </a:bodyPr>
          <a:lstStyle/>
          <a:p>
            <a:r>
              <a:rPr lang="en-US" sz="2800" b="1" dirty="0" smtClean="0">
                <a:solidFill>
                  <a:schemeClr val="bg1">
                    <a:lumMod val="95000"/>
                    <a:lumOff val="5000"/>
                  </a:schemeClr>
                </a:solidFill>
                <a:latin typeface="Monotype Corsiva" pitchFamily="66" charset="0"/>
              </a:rPr>
              <a:t> 6 February 1778 - U.S. and France entered a military alliance. </a:t>
            </a:r>
          </a:p>
          <a:p>
            <a:r>
              <a:rPr lang="en-US" sz="2800" b="1" dirty="0" smtClean="0">
                <a:solidFill>
                  <a:schemeClr val="bg1">
                    <a:lumMod val="95000"/>
                    <a:lumOff val="5000"/>
                  </a:schemeClr>
                </a:solidFill>
                <a:latin typeface="Monotype Corsiva" pitchFamily="66" charset="0"/>
              </a:rPr>
              <a:t> 28 June 1778 - Battle of Monmouth, New Jersey. </a:t>
            </a:r>
          </a:p>
          <a:p>
            <a:r>
              <a:rPr lang="en-US" sz="2800" b="1" dirty="0" smtClean="0">
                <a:solidFill>
                  <a:schemeClr val="bg1">
                    <a:lumMod val="95000"/>
                    <a:lumOff val="5000"/>
                  </a:schemeClr>
                </a:solidFill>
                <a:latin typeface="Monotype Corsiva" pitchFamily="66" charset="0"/>
              </a:rPr>
              <a:t> 29 December 1778 - Capture of Savannah, Georgia by the British. It was occupied until 11 July 1782. </a:t>
            </a:r>
          </a:p>
          <a:p>
            <a:r>
              <a:rPr lang="en-US" sz="2800" b="1" dirty="0" smtClean="0">
                <a:solidFill>
                  <a:schemeClr val="bg1">
                    <a:lumMod val="95000"/>
                    <a:lumOff val="5000"/>
                  </a:schemeClr>
                </a:solidFill>
                <a:latin typeface="Monotype Corsiva" pitchFamily="66" charset="0"/>
              </a:rPr>
              <a:t> 23 February 1779 - George Rogers Clark and his men took Vincennes, Indiana from the British. </a:t>
            </a:r>
            <a:endParaRPr lang="en-US" sz="2800" b="1" dirty="0">
              <a:solidFill>
                <a:schemeClr val="bg1">
                  <a:lumMod val="95000"/>
                  <a:lumOff val="5000"/>
                </a:schemeClr>
              </a:solidFill>
              <a:latin typeface="Monotype Corsiva" pitchFamily="66" charset="0"/>
            </a:endParaRPr>
          </a:p>
        </p:txBody>
      </p:sp>
    </p:spTree>
    <p:extLst>
      <p:ext uri="{BB962C8B-B14F-4D97-AF65-F5344CB8AC3E}">
        <p14:creationId xmlns:p14="http://schemas.microsoft.com/office/powerpoint/2010/main" val="379788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30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 y="0"/>
            <a:ext cx="9213021" cy="3108543"/>
          </a:xfrm>
          <a:prstGeom prst="rect">
            <a:avLst/>
          </a:prstGeom>
        </p:spPr>
        <p:txBody>
          <a:bodyPr wrap="square">
            <a:spAutoFit/>
          </a:bodyPr>
          <a:lstStyle/>
          <a:p>
            <a:r>
              <a:rPr lang="en-US" sz="2800" b="1" dirty="0" smtClean="0">
                <a:solidFill>
                  <a:schemeClr val="bg1">
                    <a:lumMod val="95000"/>
                    <a:lumOff val="5000"/>
                  </a:schemeClr>
                </a:solidFill>
                <a:latin typeface="Monotype Corsiva" pitchFamily="66" charset="0"/>
              </a:rPr>
              <a:t>12 May 1780 - Charleston, South Carolina was captured by the British and occupied until 14 December 1782. </a:t>
            </a:r>
          </a:p>
          <a:p>
            <a:r>
              <a:rPr lang="en-US" sz="2800" b="1" dirty="0" smtClean="0">
                <a:solidFill>
                  <a:schemeClr val="bg1">
                    <a:lumMod val="95000"/>
                    <a:lumOff val="5000"/>
                  </a:schemeClr>
                </a:solidFill>
                <a:latin typeface="Monotype Corsiva" pitchFamily="66" charset="0"/>
              </a:rPr>
              <a:t> 16 August 1780 - Battle near Camden, South Carolina. </a:t>
            </a:r>
          </a:p>
          <a:p>
            <a:r>
              <a:rPr lang="en-US" sz="2800" b="1" dirty="0" smtClean="0">
                <a:solidFill>
                  <a:schemeClr val="bg1">
                    <a:lumMod val="95000"/>
                    <a:lumOff val="5000"/>
                  </a:schemeClr>
                </a:solidFill>
                <a:latin typeface="Monotype Corsiva" pitchFamily="66" charset="0"/>
              </a:rPr>
              <a:t>                                              7 October 1780 - Patriots defeated a group </a:t>
            </a:r>
          </a:p>
          <a:p>
            <a:r>
              <a:rPr lang="en-US" sz="2800" b="1" dirty="0">
                <a:solidFill>
                  <a:schemeClr val="bg1">
                    <a:lumMod val="95000"/>
                    <a:lumOff val="5000"/>
                  </a:schemeClr>
                </a:solidFill>
                <a:latin typeface="Monotype Corsiva" pitchFamily="66" charset="0"/>
              </a:rPr>
              <a:t> </a:t>
            </a:r>
            <a:r>
              <a:rPr lang="en-US" sz="2800" b="1" dirty="0" smtClean="0">
                <a:solidFill>
                  <a:schemeClr val="bg1">
                    <a:lumMod val="95000"/>
                    <a:lumOff val="5000"/>
                  </a:schemeClr>
                </a:solidFill>
                <a:latin typeface="Monotype Corsiva" pitchFamily="66" charset="0"/>
              </a:rPr>
              <a:t>                                    of Loyalists at Kings Mountain, South Carolina. </a:t>
            </a:r>
          </a:p>
          <a:p>
            <a:r>
              <a:rPr lang="en-US" sz="2800" b="1" dirty="0" smtClean="0">
                <a:solidFill>
                  <a:schemeClr val="bg1">
                    <a:lumMod val="95000"/>
                    <a:lumOff val="5000"/>
                  </a:schemeClr>
                </a:solidFill>
                <a:latin typeface="Monotype Corsiva" pitchFamily="66" charset="0"/>
              </a:rPr>
              <a:t> 17 January 1781 - Battle at Cowpens near the Broad </a:t>
            </a:r>
          </a:p>
          <a:p>
            <a:r>
              <a:rPr lang="en-US" sz="2800" b="1" dirty="0" smtClean="0">
                <a:solidFill>
                  <a:schemeClr val="bg1">
                    <a:lumMod val="95000"/>
                    <a:lumOff val="5000"/>
                  </a:schemeClr>
                </a:solidFill>
                <a:latin typeface="Monotype Corsiva" pitchFamily="66" charset="0"/>
              </a:rPr>
              <a:t>River in South Carolina. </a:t>
            </a:r>
          </a:p>
        </p:txBody>
      </p:sp>
    </p:spTree>
    <p:extLst>
      <p:ext uri="{BB962C8B-B14F-4D97-AF65-F5344CB8AC3E}">
        <p14:creationId xmlns:p14="http://schemas.microsoft.com/office/powerpoint/2010/main" val="226310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593"/>
            <a:ext cx="9144000" cy="692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0"/>
            <a:ext cx="8784976" cy="2246769"/>
          </a:xfrm>
          <a:prstGeom prst="rect">
            <a:avLst/>
          </a:prstGeom>
        </p:spPr>
        <p:txBody>
          <a:bodyPr wrap="square">
            <a:spAutoFit/>
          </a:bodyPr>
          <a:lstStyle/>
          <a:p>
            <a:r>
              <a:rPr lang="en-US" sz="2800" b="1" dirty="0" smtClean="0">
                <a:solidFill>
                  <a:schemeClr val="bg1">
                    <a:lumMod val="95000"/>
                    <a:lumOff val="5000"/>
                  </a:schemeClr>
                </a:solidFill>
                <a:latin typeface="Monotype Corsiva" pitchFamily="66" charset="0"/>
              </a:rPr>
              <a:t>15 March 1781 - Battle at Guilford Co., North Carolina courthouse. </a:t>
            </a:r>
          </a:p>
          <a:p>
            <a:r>
              <a:rPr lang="en-US" sz="2800" b="1" dirty="0" smtClean="0">
                <a:solidFill>
                  <a:schemeClr val="bg1">
                    <a:lumMod val="95000"/>
                    <a:lumOff val="5000"/>
                  </a:schemeClr>
                </a:solidFill>
                <a:latin typeface="Monotype Corsiva" pitchFamily="66" charset="0"/>
              </a:rPr>
              <a:t>19 October 1781 - Cornwallis surrendered at Yorktown, Virginia. </a:t>
            </a:r>
          </a:p>
          <a:p>
            <a:r>
              <a:rPr lang="en-US" sz="2800" b="1" dirty="0" smtClean="0">
                <a:solidFill>
                  <a:schemeClr val="bg1">
                    <a:lumMod val="95000"/>
                    <a:lumOff val="5000"/>
                  </a:schemeClr>
                </a:solidFill>
                <a:latin typeface="Monotype Corsiva" pitchFamily="66" charset="0"/>
              </a:rPr>
              <a:t>30 November 1782 - A preliminary peace treaty was signed in Paris, France. </a:t>
            </a:r>
          </a:p>
          <a:p>
            <a:r>
              <a:rPr lang="en-US" sz="2800" b="1" dirty="0" smtClean="0">
                <a:solidFill>
                  <a:schemeClr val="bg1">
                    <a:lumMod val="95000"/>
                    <a:lumOff val="5000"/>
                  </a:schemeClr>
                </a:solidFill>
                <a:latin typeface="Monotype Corsiva" pitchFamily="66" charset="0"/>
              </a:rPr>
              <a:t>3 September 1783 - The final peace treaty was signed in Paris. </a:t>
            </a:r>
          </a:p>
        </p:txBody>
      </p:sp>
    </p:spTree>
    <p:extLst>
      <p:ext uri="{BB962C8B-B14F-4D97-AF65-F5344CB8AC3E}">
        <p14:creationId xmlns:p14="http://schemas.microsoft.com/office/powerpoint/2010/main" val="96923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5" y="-13534"/>
            <a:ext cx="9233439" cy="687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96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bostonmassac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 y="0"/>
            <a:ext cx="9142292"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188640"/>
            <a:ext cx="6732240" cy="1872208"/>
          </a:xfrm>
        </p:spPr>
        <p:txBody>
          <a:bodyPr/>
          <a:lstStyle/>
          <a:p>
            <a:r>
              <a:rPr lang="en-US" sz="7000" b="1" i="1" dirty="0" smtClean="0">
                <a:solidFill>
                  <a:schemeClr val="bg1">
                    <a:lumMod val="95000"/>
                    <a:lumOff val="5000"/>
                  </a:schemeClr>
                </a:solidFill>
                <a:effectLst/>
                <a:latin typeface="Blackadder ITC" pitchFamily="82" charset="0"/>
              </a:rPr>
              <a:t>American Revolution </a:t>
            </a:r>
            <a:br>
              <a:rPr lang="en-US" sz="7000" b="1" i="1" dirty="0" smtClean="0">
                <a:solidFill>
                  <a:schemeClr val="bg1">
                    <a:lumMod val="95000"/>
                    <a:lumOff val="5000"/>
                  </a:schemeClr>
                </a:solidFill>
                <a:effectLst/>
                <a:latin typeface="Blackadder ITC" pitchFamily="82" charset="0"/>
              </a:rPr>
            </a:br>
            <a:r>
              <a:rPr lang="en-US" sz="7000" b="1" i="1" dirty="0" smtClean="0">
                <a:solidFill>
                  <a:schemeClr val="bg1">
                    <a:lumMod val="95000"/>
                    <a:lumOff val="5000"/>
                  </a:schemeClr>
                </a:solidFill>
                <a:effectLst/>
                <a:latin typeface="Blackadder ITC" pitchFamily="82" charset="0"/>
              </a:rPr>
              <a:t>of 1775 - 1783</a:t>
            </a:r>
            <a:endParaRPr lang="ru-RU" sz="7000" b="1" i="1" dirty="0">
              <a:solidFill>
                <a:schemeClr val="bg1">
                  <a:lumMod val="95000"/>
                  <a:lumOff val="5000"/>
                </a:schemeClr>
              </a:solidFill>
              <a:effectLst/>
              <a:latin typeface="Monotype Corsiva" pitchFamily="66" charset="0"/>
            </a:endParaRPr>
          </a:p>
        </p:txBody>
      </p:sp>
      <p:sp>
        <p:nvSpPr>
          <p:cNvPr id="3" name="Подзаголовок 2"/>
          <p:cNvSpPr>
            <a:spLocks noGrp="1"/>
          </p:cNvSpPr>
          <p:nvPr>
            <p:ph type="subTitle" idx="1"/>
          </p:nvPr>
        </p:nvSpPr>
        <p:spPr>
          <a:xfrm>
            <a:off x="3995936" y="0"/>
            <a:ext cx="5148064" cy="3573016"/>
          </a:xfrm>
        </p:spPr>
        <p:txBody>
          <a:bodyPr>
            <a:normAutofit/>
          </a:bodyPr>
          <a:lstStyle/>
          <a:p>
            <a:pPr algn="r"/>
            <a:r>
              <a:rPr lang="en-US" sz="3600" b="1" dirty="0">
                <a:solidFill>
                  <a:schemeClr val="bg1">
                    <a:lumMod val="95000"/>
                    <a:lumOff val="5000"/>
                  </a:schemeClr>
                </a:solidFill>
                <a:latin typeface="Blackadder ITC" pitchFamily="82" charset="0"/>
              </a:rPr>
              <a:t>Presentation </a:t>
            </a:r>
          </a:p>
          <a:p>
            <a:pPr algn="r"/>
            <a:r>
              <a:rPr lang="en-US" sz="3600" b="1" dirty="0">
                <a:solidFill>
                  <a:schemeClr val="bg1">
                    <a:lumMod val="95000"/>
                    <a:lumOff val="5000"/>
                  </a:schemeClr>
                </a:solidFill>
                <a:latin typeface="Blackadder ITC" pitchFamily="82" charset="0"/>
              </a:rPr>
              <a:t>Irina </a:t>
            </a:r>
            <a:r>
              <a:rPr lang="en-US" sz="3600" b="1" dirty="0" err="1" smtClean="0">
                <a:solidFill>
                  <a:schemeClr val="bg1">
                    <a:lumMod val="95000"/>
                    <a:lumOff val="5000"/>
                  </a:schemeClr>
                </a:solidFill>
                <a:latin typeface="Blackadder ITC" pitchFamily="82" charset="0"/>
              </a:rPr>
              <a:t>Drach</a:t>
            </a:r>
            <a:endParaRPr lang="en-US" sz="3600" b="1" dirty="0" smtClean="0">
              <a:solidFill>
                <a:schemeClr val="bg1">
                  <a:lumMod val="95000"/>
                  <a:lumOff val="5000"/>
                </a:schemeClr>
              </a:solidFill>
              <a:latin typeface="Blackadder ITC" pitchFamily="82" charset="0"/>
            </a:endParaRPr>
          </a:p>
          <a:p>
            <a:pPr algn="r"/>
            <a:r>
              <a:rPr lang="en-US" sz="3600" b="1" dirty="0" smtClean="0">
                <a:solidFill>
                  <a:schemeClr val="bg1">
                    <a:lumMod val="95000"/>
                    <a:lumOff val="5000"/>
                  </a:schemeClr>
                </a:solidFill>
                <a:latin typeface="Blackadder ITC" pitchFamily="82" charset="0"/>
              </a:rPr>
              <a:t>Form </a:t>
            </a:r>
            <a:r>
              <a:rPr lang="en-US" sz="3600" b="1" dirty="0">
                <a:solidFill>
                  <a:schemeClr val="bg1">
                    <a:lumMod val="95000"/>
                    <a:lumOff val="5000"/>
                  </a:schemeClr>
                </a:solidFill>
                <a:latin typeface="Blackadder ITC" pitchFamily="82" charset="0"/>
              </a:rPr>
              <a:t>11 B</a:t>
            </a:r>
          </a:p>
          <a:p>
            <a:pPr algn="r"/>
            <a:r>
              <a:rPr lang="en-US" sz="3600" b="1" dirty="0">
                <a:solidFill>
                  <a:schemeClr val="bg1">
                    <a:lumMod val="95000"/>
                    <a:lumOff val="5000"/>
                  </a:schemeClr>
                </a:solidFill>
                <a:latin typeface="Blackadder ITC" pitchFamily="82" charset="0"/>
              </a:rPr>
              <a:t>School 1</a:t>
            </a:r>
          </a:p>
          <a:p>
            <a:pPr algn="r"/>
            <a:r>
              <a:rPr lang="en-US" sz="3600" b="1" dirty="0">
                <a:solidFill>
                  <a:schemeClr val="bg1">
                    <a:lumMod val="95000"/>
                    <a:lumOff val="5000"/>
                  </a:schemeClr>
                </a:solidFill>
                <a:latin typeface="Blackadder ITC" pitchFamily="82" charset="0"/>
              </a:rPr>
              <a:t>Teacher </a:t>
            </a:r>
            <a:r>
              <a:rPr lang="en-US" sz="3600" b="1" dirty="0" err="1">
                <a:solidFill>
                  <a:schemeClr val="bg1">
                    <a:lumMod val="95000"/>
                    <a:lumOff val="5000"/>
                  </a:schemeClr>
                </a:solidFill>
                <a:latin typeface="Blackadder ITC" pitchFamily="82" charset="0"/>
              </a:rPr>
              <a:t>Staneva</a:t>
            </a:r>
            <a:r>
              <a:rPr lang="en-US" sz="3600" b="1" dirty="0">
                <a:solidFill>
                  <a:schemeClr val="bg1">
                    <a:lumMod val="95000"/>
                    <a:lumOff val="5000"/>
                  </a:schemeClr>
                </a:solidFill>
                <a:latin typeface="Blackadder ITC" pitchFamily="82" charset="0"/>
              </a:rPr>
              <a:t> A.D</a:t>
            </a:r>
            <a:r>
              <a:rPr lang="en-US" sz="3600" dirty="0">
                <a:solidFill>
                  <a:schemeClr val="bg1">
                    <a:lumMod val="95000"/>
                    <a:lumOff val="5000"/>
                  </a:schemeClr>
                </a:solidFill>
                <a:latin typeface="Blackadder ITC" pitchFamily="82" charset="0"/>
              </a:rPr>
              <a:t>.</a:t>
            </a:r>
          </a:p>
        </p:txBody>
      </p:sp>
    </p:spTree>
    <p:extLst>
      <p:ext uri="{BB962C8B-B14F-4D97-AF65-F5344CB8AC3E}">
        <p14:creationId xmlns:p14="http://schemas.microsoft.com/office/powerpoint/2010/main" val="422383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9" y="0"/>
            <a:ext cx="9126092" cy="684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251520" y="404664"/>
            <a:ext cx="8640960" cy="4176464"/>
          </a:xfrm>
        </p:spPr>
        <p:txBody>
          <a:bodyPr>
            <a:noAutofit/>
          </a:bodyPr>
          <a:lstStyle/>
          <a:p>
            <a:r>
              <a:rPr lang="en-US" sz="4000" b="1" dirty="0">
                <a:latin typeface="Blackadder ITC" pitchFamily="82" charset="0"/>
              </a:rPr>
              <a:t>The American Revolutionary War was an armed conflict that lasted eight long years, from 1775 to 1783. It was also a civil war between British subjects and Americans and a rebellion against colonial authorities. It was ultimately a war of "national liberation”, the first in modern history. It caused 25,700 deaths on the American side alone, which ranks it the second bloodiest war ever waged by the United States (after the Civil War).</a:t>
            </a:r>
          </a:p>
        </p:txBody>
      </p:sp>
    </p:spTree>
    <p:extLst>
      <p:ext uri="{BB962C8B-B14F-4D97-AF65-F5344CB8AC3E}">
        <p14:creationId xmlns:p14="http://schemas.microsoft.com/office/powerpoint/2010/main" val="93943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User\Desktop\Benjamin_Franklin_-_Join_or_D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2"/>
            <a:ext cx="9144000" cy="6862201"/>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0" y="4866543"/>
            <a:ext cx="9174668" cy="1988187"/>
          </a:xfrm>
        </p:spPr>
        <p:txBody>
          <a:bodyPr>
            <a:normAutofit/>
          </a:bodyPr>
          <a:lstStyle/>
          <a:p>
            <a:r>
              <a:rPr lang="en-US" sz="2000" i="1" dirty="0">
                <a:solidFill>
                  <a:schemeClr val="bg1">
                    <a:lumMod val="95000"/>
                    <a:lumOff val="5000"/>
                  </a:schemeClr>
                </a:solidFill>
                <a:latin typeface="Blackadder ITC" pitchFamily="82" charset="0"/>
              </a:rPr>
              <a:t>Ideology behind the Revolution</a:t>
            </a:r>
          </a:p>
          <a:p>
            <a:r>
              <a:rPr lang="en-US" sz="2000" dirty="0">
                <a:solidFill>
                  <a:schemeClr val="bg1">
                    <a:lumMod val="95000"/>
                    <a:lumOff val="5000"/>
                  </a:schemeClr>
                </a:solidFill>
                <a:latin typeface="Blackadder ITC" pitchFamily="82" charset="0"/>
              </a:rPr>
              <a:t>The ideological movement known as the American Enlightenment was a critical precursor to the American Revolution. Chief among the ideas of the American Enlightenment were the concepts of liberalism, republicanism and fear of corruption. Collectively, the acceptance of these concepts by a growing number of American colonists began to foster an intellectual environment which would lead to a new sense of political and social identity.</a:t>
            </a:r>
          </a:p>
        </p:txBody>
      </p:sp>
    </p:spTree>
    <p:extLst>
      <p:ext uri="{BB962C8B-B14F-4D97-AF65-F5344CB8AC3E}">
        <p14:creationId xmlns:p14="http://schemas.microsoft.com/office/powerpoint/2010/main" val="260539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AR_PBS_s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29"/>
            <a:ext cx="9144000" cy="6832137"/>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0" y="4725144"/>
            <a:ext cx="9144000" cy="2016224"/>
          </a:xfrm>
        </p:spPr>
        <p:txBody>
          <a:bodyPr>
            <a:normAutofit/>
          </a:bodyPr>
          <a:lstStyle/>
          <a:p>
            <a:r>
              <a:rPr lang="en-US" sz="2800" dirty="0">
                <a:latin typeface="Blackadder ITC" pitchFamily="82" charset="0"/>
              </a:rPr>
              <a:t>The American Revolution was predicated by a number of ideas and events that, combined, led to a political and social separation of colonial possessions from the home nation and a coalescing of those former individual colonies into an independent nation.</a:t>
            </a:r>
            <a:endParaRPr lang="en-US" dirty="0">
              <a:latin typeface="Blackadder ITC" pitchFamily="82" charset="0"/>
            </a:endParaRPr>
          </a:p>
        </p:txBody>
      </p:sp>
    </p:spTree>
    <p:extLst>
      <p:ext uri="{BB962C8B-B14F-4D97-AF65-F5344CB8AC3E}">
        <p14:creationId xmlns:p14="http://schemas.microsoft.com/office/powerpoint/2010/main" val="277052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american-revolution-fast-facts-infographic-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4" y="0"/>
            <a:ext cx="9155844" cy="689162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03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User\Desktop\revolutionary-war-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2" y="0"/>
            <a:ext cx="914987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2700"/>
            <a:ext cx="6400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732" y="188640"/>
            <a:ext cx="9120268" cy="6247864"/>
          </a:xfrm>
          <a:prstGeom prst="rect">
            <a:avLst/>
          </a:prstGeom>
        </p:spPr>
        <p:txBody>
          <a:bodyPr wrap="square">
            <a:spAutoFit/>
          </a:bodyPr>
          <a:lstStyle/>
          <a:p>
            <a:r>
              <a:rPr lang="en-US" sz="4000" b="1" dirty="0" smtClean="0">
                <a:latin typeface="Blackadder ITC" pitchFamily="82" charset="0"/>
              </a:rPr>
              <a:t>Consequently, the Colonies mobilized their militias, and fighting broke out in 1775. The Patriots quickly expelled royal officials from the colonies and took control. </a:t>
            </a:r>
          </a:p>
          <a:p>
            <a:r>
              <a:rPr lang="en-US" sz="4000" b="1" dirty="0" smtClean="0">
                <a:latin typeface="Blackadder ITC" pitchFamily="82" charset="0"/>
              </a:rPr>
              <a:t>For the American insurgents, success was far from guaranteed as they had only 18,000 to 20,000 inexperienced men, no navy, and only a small number of well-trained generals. Nevertheless, it was the revolutionists who won the war, by slowly wearing the British into the ground. </a:t>
            </a:r>
            <a:endParaRPr lang="en-US" sz="4000" b="1" dirty="0">
              <a:latin typeface="Blackadder ITC" pitchFamily="82" charset="0"/>
            </a:endParaRPr>
          </a:p>
        </p:txBody>
      </p:sp>
    </p:spTree>
    <p:extLst>
      <p:ext uri="{BB962C8B-B14F-4D97-AF65-F5344CB8AC3E}">
        <p14:creationId xmlns:p14="http://schemas.microsoft.com/office/powerpoint/2010/main" val="262089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0" y="0"/>
            <a:ext cx="9200229" cy="686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0" y="0"/>
            <a:ext cx="9144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6230" y="1100188"/>
            <a:ext cx="9144000" cy="3046988"/>
          </a:xfrm>
          <a:prstGeom prst="rect">
            <a:avLst/>
          </a:prstGeom>
        </p:spPr>
        <p:txBody>
          <a:bodyPr wrap="square">
            <a:spAutoFit/>
          </a:bodyPr>
          <a:lstStyle/>
          <a:p>
            <a:r>
              <a:rPr lang="en-US" sz="2400" b="1" dirty="0" smtClean="0">
                <a:solidFill>
                  <a:schemeClr val="bg1">
                    <a:lumMod val="95000"/>
                    <a:lumOff val="5000"/>
                  </a:schemeClr>
                </a:solidFill>
                <a:latin typeface="Monotype Corsiva" pitchFamily="66" charset="0"/>
              </a:rPr>
              <a:t>18 March 1774 - British occupied Boston, Massachusetts until evacuated 7 March 1776. </a:t>
            </a:r>
          </a:p>
          <a:p>
            <a:r>
              <a:rPr lang="en-US" sz="2400" b="1" dirty="0" smtClean="0">
                <a:solidFill>
                  <a:schemeClr val="bg1">
                    <a:lumMod val="95000"/>
                    <a:lumOff val="5000"/>
                  </a:schemeClr>
                </a:solidFill>
                <a:latin typeface="Monotype Corsiva" pitchFamily="66" charset="0"/>
              </a:rPr>
              <a:t> 5 September 1774 - First Continental Congress convened. </a:t>
            </a:r>
          </a:p>
          <a:p>
            <a:r>
              <a:rPr lang="en-US" sz="2400" b="1" dirty="0" smtClean="0">
                <a:solidFill>
                  <a:schemeClr val="bg1">
                    <a:lumMod val="95000"/>
                    <a:lumOff val="5000"/>
                  </a:schemeClr>
                </a:solidFill>
                <a:latin typeface="Monotype Corsiva" pitchFamily="66" charset="0"/>
              </a:rPr>
              <a:t>                                              19 April 1775 - Battle at Lexington and Concord, </a:t>
            </a:r>
          </a:p>
          <a:p>
            <a:r>
              <a:rPr lang="en-US" sz="2400" b="1" dirty="0">
                <a:solidFill>
                  <a:schemeClr val="bg1">
                    <a:lumMod val="95000"/>
                    <a:lumOff val="5000"/>
                  </a:schemeClr>
                </a:solidFill>
                <a:latin typeface="Monotype Corsiva" pitchFamily="66" charset="0"/>
              </a:rPr>
              <a:t> </a:t>
            </a:r>
            <a:r>
              <a:rPr lang="en-US" sz="2400" b="1" dirty="0" smtClean="0">
                <a:solidFill>
                  <a:schemeClr val="bg1">
                    <a:lumMod val="95000"/>
                    <a:lumOff val="5000"/>
                  </a:schemeClr>
                </a:solidFill>
                <a:latin typeface="Monotype Corsiva" pitchFamily="66" charset="0"/>
              </a:rPr>
              <a:t>                                              Massachusetts. </a:t>
            </a:r>
          </a:p>
          <a:p>
            <a:r>
              <a:rPr lang="en-US" sz="2400" b="1" dirty="0" smtClean="0">
                <a:solidFill>
                  <a:schemeClr val="bg1">
                    <a:lumMod val="95000"/>
                    <a:lumOff val="5000"/>
                  </a:schemeClr>
                </a:solidFill>
                <a:latin typeface="Monotype Corsiva" pitchFamily="66" charset="0"/>
              </a:rPr>
              <a:t>                                             17     June 1775 -Battle of Bunker </a:t>
            </a:r>
            <a:r>
              <a:rPr lang="en-US" sz="2400" b="1" dirty="0" err="1" smtClean="0">
                <a:solidFill>
                  <a:schemeClr val="bg1">
                    <a:lumMod val="95000"/>
                    <a:lumOff val="5000"/>
                  </a:schemeClr>
                </a:solidFill>
                <a:latin typeface="Monotype Corsiva" pitchFamily="66" charset="0"/>
              </a:rPr>
              <a:t>Hill,Massachusetts</a:t>
            </a:r>
            <a:r>
              <a:rPr lang="en-US" sz="2400" b="1" dirty="0" smtClean="0">
                <a:solidFill>
                  <a:schemeClr val="bg1">
                    <a:lumMod val="95000"/>
                    <a:lumOff val="5000"/>
                  </a:schemeClr>
                </a:solidFill>
                <a:latin typeface="Monotype Corsiva" pitchFamily="66" charset="0"/>
              </a:rPr>
              <a:t>. </a:t>
            </a:r>
          </a:p>
          <a:p>
            <a:r>
              <a:rPr lang="en-US" sz="2400" b="1" dirty="0" smtClean="0">
                <a:solidFill>
                  <a:schemeClr val="bg1">
                    <a:lumMod val="95000"/>
                    <a:lumOff val="5000"/>
                  </a:schemeClr>
                </a:solidFill>
                <a:latin typeface="Monotype Corsiva" pitchFamily="66" charset="0"/>
              </a:rPr>
              <a:t>                                                                    4 July1776 - Declaration of </a:t>
            </a:r>
          </a:p>
          <a:p>
            <a:r>
              <a:rPr lang="en-US" sz="2400" b="1" dirty="0">
                <a:solidFill>
                  <a:schemeClr val="bg1">
                    <a:lumMod val="95000"/>
                    <a:lumOff val="5000"/>
                  </a:schemeClr>
                </a:solidFill>
                <a:latin typeface="Monotype Corsiva" pitchFamily="66" charset="0"/>
              </a:rPr>
              <a:t> </a:t>
            </a:r>
            <a:r>
              <a:rPr lang="en-US" sz="2400" b="1" dirty="0" smtClean="0">
                <a:solidFill>
                  <a:schemeClr val="bg1">
                    <a:lumMod val="95000"/>
                    <a:lumOff val="5000"/>
                  </a:schemeClr>
                </a:solidFill>
                <a:latin typeface="Monotype Corsiva" pitchFamily="66" charset="0"/>
              </a:rPr>
              <a:t>                                                                    Independence adopted. </a:t>
            </a:r>
          </a:p>
        </p:txBody>
      </p:sp>
    </p:spTree>
    <p:extLst>
      <p:ext uri="{BB962C8B-B14F-4D97-AF65-F5344CB8AC3E}">
        <p14:creationId xmlns:p14="http://schemas.microsoft.com/office/powerpoint/2010/main" val="27332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8520" y="1"/>
            <a:ext cx="9361040" cy="2308324"/>
          </a:xfrm>
          <a:prstGeom prst="rect">
            <a:avLst/>
          </a:prstGeom>
        </p:spPr>
        <p:txBody>
          <a:bodyPr wrap="square">
            <a:spAutoFit/>
          </a:bodyPr>
          <a:lstStyle/>
          <a:p>
            <a:r>
              <a:rPr lang="en-US" sz="2400" b="1" dirty="0" smtClean="0">
                <a:solidFill>
                  <a:schemeClr val="bg1">
                    <a:lumMod val="95000"/>
                    <a:lumOff val="5000"/>
                  </a:schemeClr>
                </a:solidFill>
                <a:latin typeface="Monotype Corsiva" pitchFamily="66" charset="0"/>
              </a:rPr>
              <a:t>15 September1776 - New York City occupied by the British until 26 November 1783. </a:t>
            </a:r>
          </a:p>
          <a:p>
            <a:r>
              <a:rPr lang="en-US" sz="2400" b="1" dirty="0">
                <a:solidFill>
                  <a:schemeClr val="bg1">
                    <a:lumMod val="95000"/>
                    <a:lumOff val="5000"/>
                  </a:schemeClr>
                </a:solidFill>
                <a:latin typeface="Monotype Corsiva" pitchFamily="66" charset="0"/>
              </a:rPr>
              <a:t>2</a:t>
            </a:r>
            <a:r>
              <a:rPr lang="en-US" sz="2400" b="1" dirty="0" smtClean="0">
                <a:solidFill>
                  <a:schemeClr val="bg1">
                    <a:lumMod val="95000"/>
                    <a:lumOff val="5000"/>
                  </a:schemeClr>
                </a:solidFill>
                <a:latin typeface="Monotype Corsiva" pitchFamily="66" charset="0"/>
              </a:rPr>
              <a:t>6 December 1776 - Attack at Trenton, New Jersey. </a:t>
            </a:r>
          </a:p>
          <a:p>
            <a:r>
              <a:rPr lang="en-US" sz="2400" b="1" dirty="0" smtClean="0">
                <a:solidFill>
                  <a:schemeClr val="bg1">
                    <a:lumMod val="95000"/>
                    <a:lumOff val="5000"/>
                  </a:schemeClr>
                </a:solidFill>
                <a:latin typeface="Monotype Corsiva" pitchFamily="66" charset="0"/>
              </a:rPr>
              <a:t>3 January 1777 - Attack at Princeton, New Jersey. </a:t>
            </a:r>
          </a:p>
          <a:p>
            <a:r>
              <a:rPr lang="en-US" sz="2400" b="1" dirty="0" smtClean="0">
                <a:solidFill>
                  <a:schemeClr val="bg1">
                    <a:lumMod val="95000"/>
                    <a:lumOff val="5000"/>
                  </a:schemeClr>
                </a:solidFill>
                <a:latin typeface="Monotype Corsiva" pitchFamily="66" charset="0"/>
              </a:rPr>
              <a:t>11 September 1777 - Battle of </a:t>
            </a:r>
            <a:r>
              <a:rPr lang="en-US" sz="2400" b="1" dirty="0" err="1" smtClean="0">
                <a:solidFill>
                  <a:schemeClr val="bg1">
                    <a:lumMod val="95000"/>
                    <a:lumOff val="5000"/>
                  </a:schemeClr>
                </a:solidFill>
                <a:latin typeface="Monotype Corsiva" pitchFamily="66" charset="0"/>
              </a:rPr>
              <a:t>Barndywine</a:t>
            </a:r>
            <a:r>
              <a:rPr lang="en-US" sz="2400" b="1" dirty="0" smtClean="0">
                <a:solidFill>
                  <a:schemeClr val="bg1">
                    <a:lumMod val="95000"/>
                    <a:lumOff val="5000"/>
                  </a:schemeClr>
                </a:solidFill>
                <a:latin typeface="Monotype Corsiva" pitchFamily="66" charset="0"/>
              </a:rPr>
              <a:t>, Pennsylvania. </a:t>
            </a:r>
          </a:p>
          <a:p>
            <a:r>
              <a:rPr lang="en-US" sz="2400" b="1" dirty="0" smtClean="0">
                <a:solidFill>
                  <a:schemeClr val="bg1">
                    <a:lumMod val="95000"/>
                    <a:lumOff val="5000"/>
                  </a:schemeClr>
                </a:solidFill>
                <a:effectLst/>
                <a:latin typeface="Monotype Corsiva" pitchFamily="66" charset="0"/>
                <a:ea typeface="Calibri"/>
                <a:cs typeface="Times New Roman"/>
              </a:rPr>
              <a:t> 19 December 1777 - Washington's army established headquarters at Valley Forge. </a:t>
            </a:r>
            <a:endParaRPr lang="ru-RU" sz="2400" b="1" dirty="0" smtClean="0">
              <a:solidFill>
                <a:schemeClr val="bg1">
                  <a:lumMod val="95000"/>
                  <a:lumOff val="5000"/>
                </a:schemeClr>
              </a:solidFill>
              <a:effectLst/>
              <a:latin typeface="Monotype Corsiva" pitchFamily="66" charset="0"/>
              <a:ea typeface="Calibri"/>
              <a:cs typeface="Times New Roman"/>
            </a:endParaRPr>
          </a:p>
          <a:p>
            <a:endParaRPr lang="en-US" sz="2400" b="1" dirty="0">
              <a:solidFill>
                <a:schemeClr val="bg1">
                  <a:lumMod val="95000"/>
                  <a:lumOff val="5000"/>
                </a:schemeClr>
              </a:solidFill>
              <a:latin typeface="Monotype Corsiva" pitchFamily="66" charset="0"/>
            </a:endParaRPr>
          </a:p>
        </p:txBody>
      </p:sp>
    </p:spTree>
    <p:extLst>
      <p:ext uri="{BB962C8B-B14F-4D97-AF65-F5344CB8AC3E}">
        <p14:creationId xmlns:p14="http://schemas.microsoft.com/office/powerpoint/2010/main" val="306709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_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121</TotalTime>
  <Words>598</Words>
  <Application>Microsoft Office PowerPoint</Application>
  <PresentationFormat>Экран (4:3)</PresentationFormat>
  <Paragraphs>38</Paragraphs>
  <Slides>13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Твердый переплет</vt:lpstr>
      <vt:lpstr>1_Твердый переплет</vt:lpstr>
      <vt:lpstr>Презентация PowerPoint</vt:lpstr>
      <vt:lpstr>American Revolution  of 1775 - 1783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11</cp:revision>
  <dcterms:created xsi:type="dcterms:W3CDTF">2013-10-07T20:12:13Z</dcterms:created>
  <dcterms:modified xsi:type="dcterms:W3CDTF">2013-10-07T22:13:42Z</dcterms:modified>
</cp:coreProperties>
</file>