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62" r:id="rId5"/>
    <p:sldId id="261" r:id="rId6"/>
    <p:sldId id="257" r:id="rId7"/>
    <p:sldId id="260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0" autoAdjust="0"/>
    <p:restoredTop sz="94660"/>
  </p:normalViewPr>
  <p:slideViewPr>
    <p:cSldViewPr>
      <p:cViewPr varScale="1">
        <p:scale>
          <a:sx n="70" d="100"/>
          <a:sy n="70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8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8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00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0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8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94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3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7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76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49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74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73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87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0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19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5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77317A-E1FF-4394-A2FF-B29B42A7A4F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5567-16F7-454E-8406-0D207D811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25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One%20Day%20in%20Chicago.mp4" TargetMode="External"/><Relationship Id="rId1" Type="http://schemas.microsoft.com/office/2007/relationships/media" Target="file:///E:\One%20Day%20in%20Chicago.mp4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1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1772816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617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The Rookery building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Рисунок 4" descr="front_final-1500x1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946" y="1484784"/>
            <a:ext cx="7114108" cy="5112568"/>
          </a:xfrm>
          <a:prstGeom prst="rect">
            <a:avLst/>
          </a:prstGeom>
        </p:spPr>
      </p:pic>
      <p:pic>
        <p:nvPicPr>
          <p:cNvPr id="6" name="Рисунок 5" descr="feature-photo-hpgaller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8136904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15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hicago-16-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8568952" cy="5472608"/>
          </a:xfrm>
          <a:prstGeom prst="rect">
            <a:avLst/>
          </a:prstGeom>
        </p:spPr>
      </p:pic>
      <p:pic>
        <p:nvPicPr>
          <p:cNvPr id="6" name="Рисунок 5" descr="chicago-17-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8640960" cy="5472608"/>
          </a:xfrm>
          <a:prstGeom prst="rect">
            <a:avLst/>
          </a:prstGeom>
        </p:spPr>
      </p:pic>
      <p:pic>
        <p:nvPicPr>
          <p:cNvPr id="7" name="Рисунок 6" descr="chicago-18-7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6672"/>
            <a:ext cx="864096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20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928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5903893"/>
            <a:ext cx="83529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building has a huge atrium and a tower with exterior glass enclosed elevators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25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4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6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8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hicago-15-728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18-72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13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3" y="2618581"/>
            <a:ext cx="6696744" cy="383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864399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Chicago map shows that Chicago is located in the Midwestern United States on the southwestern shores of Lake Michigan, 	bordering the Illinois-Indiana State Line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25-72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28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48680"/>
            <a:ext cx="6853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One day in Chicago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One Day in Chicag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5576" y="1628800"/>
            <a:ext cx="792088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2-72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2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hicago-3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vorazhivayushhiy-chikago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Chicago’s nicknames are: the Windy City, the City of Big Shoulders, the Second City, and The City That Works.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hicago-3-72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24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cago-5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149</TotalTime>
  <Words>65</Words>
  <Application>Microsoft Office PowerPoint</Application>
  <PresentationFormat>Экран (4:3)</PresentationFormat>
  <Paragraphs>5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Cambria</vt:lpstr>
      <vt:lpstr>Century Gothic</vt:lpstr>
      <vt:lpstr>Rockwell</vt:lpstr>
      <vt:lpstr>Wingdings 2</vt:lpstr>
      <vt:lpstr>Wingdings 3</vt:lpstr>
      <vt:lpstr>Литейная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Chicago’s nicknames are: the Windy City, the City of Big Shoulders, the Second City, and The City That Works.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Ivanka</dc:creator>
  <cp:lastModifiedBy>User</cp:lastModifiedBy>
  <cp:revision>15</cp:revision>
  <dcterms:created xsi:type="dcterms:W3CDTF">2014-11-16T16:55:39Z</dcterms:created>
  <dcterms:modified xsi:type="dcterms:W3CDTF">2014-11-17T16:52:59Z</dcterms:modified>
</cp:coreProperties>
</file>