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88" r:id="rId11"/>
    <p:sldId id="264" r:id="rId12"/>
    <p:sldId id="272" r:id="rId13"/>
    <p:sldId id="289" r:id="rId14"/>
    <p:sldId id="280" r:id="rId15"/>
    <p:sldId id="290" r:id="rId16"/>
    <p:sldId id="281" r:id="rId17"/>
    <p:sldId id="282" r:id="rId18"/>
    <p:sldId id="283" r:id="rId19"/>
    <p:sldId id="284" r:id="rId20"/>
    <p:sldId id="279" r:id="rId21"/>
    <p:sldId id="286" r:id="rId22"/>
    <p:sldId id="287" r:id="rId23"/>
    <p:sldId id="273" r:id="rId24"/>
    <p:sldId id="274" r:id="rId25"/>
    <p:sldId id="275" r:id="rId26"/>
    <p:sldId id="271" r:id="rId27"/>
    <p:sldId id="276" r:id="rId28"/>
    <p:sldId id="265" r:id="rId29"/>
    <p:sldId id="266" r:id="rId30"/>
    <p:sldId id="267" r:id="rId31"/>
    <p:sldId id="291" r:id="rId32"/>
    <p:sldId id="293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CCCC"/>
    <a:srgbClr val="FFCCFF"/>
    <a:srgbClr val="FFCC66"/>
    <a:srgbClr val="33CC33"/>
    <a:srgbClr val="00FFFF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312" y="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A3065-70F5-41B0-A82E-E2CEB7C9C2FE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448D4-EC28-4F2E-A359-2E004D840E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5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A1%D1%8E%D1%80%D1%80%D0%B5%D0%B0%D0%BB%D1%96%D1%81%D1%82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uk.wikipedia.org/wiki/198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k.wikipedia.org/wiki/23_%D1%81%D1%96%D1%87%D0%BD%D1%8F" TargetMode="External"/><Relationship Id="rId5" Type="http://schemas.openxmlformats.org/officeDocument/2006/relationships/hyperlink" Target="http://uk.wikipedia.org/wiki/1904" TargetMode="External"/><Relationship Id="rId4" Type="http://schemas.openxmlformats.org/officeDocument/2006/relationships/hyperlink" Target="http://uk.wikipedia.org/wiki/11_%D1%82%D1%80%D0%B0%D0%B2%D0%BD%D1%8F" TargetMode="External"/><Relationship Id="rId9" Type="http://schemas.openxmlformats.org/officeDocument/2006/relationships/hyperlink" Target="http://uk.wikipedia.org/wiki/%D0%A5%D0%A5_%D1%81%D1%82%D0%BE%D0%BB%D1%96%D1%82%D1%82%D1%8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9A%D0%B0%D0%B4%D0%B8%D0%BB%D0%BB%D0%B0%D0%BA&amp;action=edit&amp;redlink=1" TargetMode="External"/><Relationship Id="rId3" Type="http://schemas.openxmlformats.org/officeDocument/2006/relationships/image" Target="../media/image30.jpeg"/><Relationship Id="rId7" Type="http://schemas.openxmlformats.org/officeDocument/2006/relationships/hyperlink" Target="http://uk.wikipedia.org/wiki/%D0%86%D0%BD%D1%81%D1%82%D0%B0%D0%BB%D1%8F%D1%86%D1%96%D1%8F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/index.php?title=%D0%9F%D0%B0%D1%80%D1%82%D0%B5%D1%80&amp;action=edit&amp;redlink=1" TargetMode="External"/><Relationship Id="rId5" Type="http://schemas.openxmlformats.org/officeDocument/2006/relationships/hyperlink" Target="http://uk.wikipedia.org/wiki/%D0%A1%D0%B0%D0%B4" TargetMode="External"/><Relationship Id="rId4" Type="http://schemas.openxmlformats.org/officeDocument/2006/relationships/image" Target="../media/image31.jpeg"/><Relationship Id="rId9" Type="http://schemas.openxmlformats.org/officeDocument/2006/relationships/hyperlink" Target="http://uk.wikipedia.org/wiki/%D0%92%D0%B0%D0%B3%D0%BD%D0%B5%D1%8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F%D0%B0%D0%BD%D0%B4%D1%83%D1%81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2%D1%96%D0%B4%D1%80%D0%BE%D0%B4%D0%B6%D0%B5%D0%BD%D0%BD%D1%8F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1%D0%B0%D1%82%D0%B8%D1%80%D0%B8%D1%87%D0%BD%D0%B0_%D0%BA%D0%BE%D0%BC%D0%BF%D0%BE%D0%B7%D0%B8%D1%86%D1%96%D1%8F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://uk.wikipedia.org/wiki/192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F%D0%B5%D0%B9%D0%B7%D0%B0%D0%B6" TargetMode="External"/><Relationship Id="rId3" Type="http://schemas.openxmlformats.org/officeDocument/2006/relationships/hyperlink" Target="http://uk.wikipedia.org/wiki/%D0%9A%D0%B0%D1%82%D0%B0%D0%BB%D0%BE%D0%BD%D1%96%D1%8F" TargetMode="External"/><Relationship Id="rId7" Type="http://schemas.openxmlformats.org/officeDocument/2006/relationships/hyperlink" Target="http://uk.wikipedia.org/wiki/%D0%86%D0%BC%D0%BF%D1%80%D0%B5%D1%81%D1%96%D0%BE%D0%BD%D1%96%D0%B7%D0%BC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uk.wikipedia.org/wiki/%D0%86%D1%81%D0%BF%D0%B0%D0%BD%D1%96%D1%8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/index.php?title=%D0%86%D0%BD%D1%81%D1%82%D0%B8%D1%82%D1%83%D1%82_%D0%9C%D0%B8%D1%81%D1%82%D0%B5%D1%86%D1%82%D0%B2%D0%B0_(%D0%A7%D0%B8%D0%BA%D0%B0%D0%B3%D0%BE)&amp;action=edit&amp;redlink=1" TargetMode="External"/><Relationship Id="rId3" Type="http://schemas.openxmlformats.org/officeDocument/2006/relationships/image" Target="../media/image56.jpeg"/><Relationship Id="rId7" Type="http://schemas.openxmlformats.org/officeDocument/2006/relationships/hyperlink" Target="http://uk.wikipedia.org/wiki/%D0%A4%D0%B0%D0%B9%D0%BB:Mae_West_NYWTS_cropped2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k.wikipedia.org/wiki/%D0%9C%D0%B5%D0%B9_%D0%92%D0%B5%D1%81%D1%82" TargetMode="External"/><Relationship Id="rId5" Type="http://schemas.openxmlformats.org/officeDocument/2006/relationships/image" Target="../media/image58.jpeg"/><Relationship Id="rId10" Type="http://schemas.openxmlformats.org/officeDocument/2006/relationships/image" Target="../media/image59.png"/><Relationship Id="rId4" Type="http://schemas.openxmlformats.org/officeDocument/2006/relationships/image" Target="../media/image57.jpeg"/><Relationship Id="rId9" Type="http://schemas.openxmlformats.org/officeDocument/2006/relationships/hyperlink" Target="http://uk.wikipedia.org/wiki/%D0%A7%D0%B8%D0%BA%D0%B0%D0%B3%D0%B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A4%D0%B5%D0%B4%D0%B5%D1%80%D1%96%D0%BA%D0%BE_%D0%93%D0%B0%D1%80%D1%81%D1%96%D1%8F_%D0%9B%D0%BE%D1%80%D0%BA%D0%B0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hyperlink" Target="http://uk.wikipedia.org/wiki/%D0%9F%D1%96%D1%80'%D1%8F" TargetMode="External"/><Relationship Id="rId4" Type="http://schemas.openxmlformats.org/officeDocument/2006/relationships/hyperlink" Target="http://uk.wikipedia.org/wiki/%D0%A4%D0%B0%D0%B7%D0%B0%D0%B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B%D0%B5%D0%BE%D0%BD%D0%B0%D1%80%D0%B4%D0%BE_%D0%B4%D0%B0_%D0%92%D1%96%D0%BD%D1%87%D1%96" TargetMode="External"/><Relationship Id="rId3" Type="http://schemas.openxmlformats.org/officeDocument/2006/relationships/hyperlink" Target="http://uk.wikipedia.org/wiki/1919" TargetMode="External"/><Relationship Id="rId7" Type="http://schemas.openxmlformats.org/officeDocument/2006/relationships/hyperlink" Target="http://uk.wikipedia.org/wiki/%D0%9C%D1%96%D0%BA%D0%B5%D0%BB%D0%B0%D0%BD%D0%B4%D0%B6%D0%B5%D0%BB%D0%BE_%D0%91%D1%83%D0%BE%D0%BD%D0%B0%D1%80%D0%BE%D1%82%D1%82%D1%96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3%D1%80%D0%B5%D0%BA%D0%BE_%D0%95%D0%BB%D1%8C" TargetMode="External"/><Relationship Id="rId5" Type="http://schemas.openxmlformats.org/officeDocument/2006/relationships/hyperlink" Target="http://uk.wikipedia.org/wiki/%D0%93%D0%BE%D0%B9%D1%8F" TargetMode="External"/><Relationship Id="rId10" Type="http://schemas.openxmlformats.org/officeDocument/2006/relationships/image" Target="../media/image10.jpeg"/><Relationship Id="rId4" Type="http://schemas.openxmlformats.org/officeDocument/2006/relationships/hyperlink" Target="http://uk.wikipedia.org/wiki/%D0%92%D0%B5%D0%BB%D0%B0%D1%81%D0%BA%D0%B5%D1%81_%D0%94%D1%96%D1%94%D0%B3%D0%BE" TargetMode="Externa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27_%D0%BB%D0%B8%D1%81%D1%82%D0%BE%D0%BF%D0%B0%D0%B4%D0%B0" TargetMode="External"/><Relationship Id="rId3" Type="http://schemas.openxmlformats.org/officeDocument/2006/relationships/hyperlink" Target="http://uk.wikipedia.org/wiki/%D0%9A%D1%83%D0%B1%D1%96%D0%B7%D0%BC" TargetMode="External"/><Relationship Id="rId7" Type="http://schemas.openxmlformats.org/officeDocument/2006/relationships/hyperlink" Target="http://uk.wikipedia.org/wiki/14_%D0%BB%D0%B8%D1%81%D1%82%D0%BE%D0%BF%D0%B0%D0%B4%D0%B0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1925" TargetMode="External"/><Relationship Id="rId11" Type="http://schemas.openxmlformats.org/officeDocument/2006/relationships/hyperlink" Target="http://uk.wikipedia.org/wiki/%D0%90%D0%BD%D0%B4%D1%80%D0%B5_%D0%91%D1%80%D0%B5%D1%82%D0%BE%D0%BD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://uk.wikipedia.org/wiki/%D0%9F%D0%B0%D1%80%D0%B8%D0%B6" TargetMode="External"/><Relationship Id="rId4" Type="http://schemas.openxmlformats.org/officeDocument/2006/relationships/hyperlink" Target="http://uk.wikipedia.org/wiki/1923" TargetMode="External"/><Relationship Id="rId9" Type="http://schemas.openxmlformats.org/officeDocument/2006/relationships/hyperlink" Target="http://uk.wikipedia.org/wiki/192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hyperlink" Target="http://uk.wikipedia.org/wiki/%D1%E0%EB%FC%E2%E0%E4%EE%F0_%C4%E0%EB%B3" TargetMode="External"/><Relationship Id="rId4" Type="http://schemas.openxmlformats.org/officeDocument/2006/relationships/hyperlink" Target="http://uk.wikipedia.org/w/index.php?title=%D0%93%D1%96%D0%B3%D0%B0%D0%BD%D1%82%D1%81%D1%8C%D0%BA%D0%B8%D0%B9_%D0%BC%D1%83%D1%80%D0%B0%D1%85%D0%BE%D1%97%D0%B4&amp;action=edit&amp;redlink=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571480"/>
            <a:ext cx="4071966" cy="4929222"/>
          </a:xfrm>
          <a:blipFill>
            <a:blip r:embed="rId3"/>
            <a:tile tx="0" ty="0" sx="100000" sy="100000" flip="none" algn="tl"/>
          </a:blipFill>
          <a:ln>
            <a:solidFill>
              <a:schemeClr val="tx1">
                <a:lumMod val="85000"/>
                <a:lumOff val="15000"/>
                <a:alpha val="61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vi-VN" b="1" dirty="0">
                <a:solidFill>
                  <a:schemeClr val="tx1"/>
                </a:solidFill>
                <a:latin typeface="+mj-lt"/>
              </a:rPr>
              <a:t>Сальвадо́р Далі́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 (повне ім'я </a:t>
            </a:r>
            <a:r>
              <a:rPr lang="vi-VN" b="1" dirty="0">
                <a:solidFill>
                  <a:schemeClr val="tx1"/>
                </a:solidFill>
                <a:latin typeface="+mj-lt"/>
              </a:rPr>
              <a:t>Сальвадор Доме́нек Феліп Жасінт Далі і Доме́нек, маркіз де Пуболь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, 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 </a:t>
            </a:r>
            <a:r>
              <a:rPr lang="en-US" dirty="0">
                <a:solidFill>
                  <a:schemeClr val="tx1"/>
                </a:solidFill>
                <a:latin typeface="+mj-lt"/>
                <a:hlinkClick r:id="rId4" tooltip="11 травня"/>
              </a:rPr>
              <a:t>11 </a:t>
            </a:r>
            <a:r>
              <a:rPr lang="vi-VN" dirty="0">
                <a:solidFill>
                  <a:schemeClr val="tx1"/>
                </a:solidFill>
                <a:latin typeface="+mj-lt"/>
                <a:hlinkClick r:id="rId4" tooltip="11 травня"/>
              </a:rPr>
              <a:t>травня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 </a:t>
            </a:r>
            <a:r>
              <a:rPr lang="vi-VN" dirty="0">
                <a:solidFill>
                  <a:schemeClr val="tx1"/>
                </a:solidFill>
                <a:latin typeface="+mj-lt"/>
                <a:hlinkClick r:id="rId5" tooltip="1904"/>
              </a:rPr>
              <a:t>1904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 — † </a:t>
            </a:r>
            <a:r>
              <a:rPr lang="vi-VN" dirty="0">
                <a:solidFill>
                  <a:schemeClr val="tx1"/>
                </a:solidFill>
                <a:latin typeface="+mj-lt"/>
                <a:hlinkClick r:id="rId6" tooltip="23 січня"/>
              </a:rPr>
              <a:t>23 січня</a:t>
            </a:r>
            <a:r>
              <a:rPr lang="vi-VN" dirty="0">
                <a:solidFill>
                  <a:schemeClr val="tx1"/>
                </a:solidFill>
                <a:latin typeface="+mj-lt"/>
                <a:hlinkClick r:id="rId7" tooltip="1989"/>
              </a:rPr>
              <a:t>1989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) — іспанський художник, один з найвидатніших </a:t>
            </a:r>
            <a:r>
              <a:rPr lang="vi-VN" dirty="0">
                <a:solidFill>
                  <a:schemeClr val="tx1"/>
                </a:solidFill>
                <a:latin typeface="+mj-lt"/>
                <a:hlinkClick r:id="rId8" tooltip="Сюрреаліст"/>
              </a:rPr>
              <a:t>сюрреалістів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 </a:t>
            </a:r>
            <a:r>
              <a:rPr lang="vi-VN" dirty="0">
                <a:solidFill>
                  <a:schemeClr val="tx1"/>
                </a:solidFill>
                <a:latin typeface="+mj-lt"/>
                <a:hlinkClick r:id="rId9" tooltip="ХХ століття"/>
              </a:rPr>
              <a:t>ХХ століття</a:t>
            </a:r>
            <a:r>
              <a:rPr lang="vi-VN" dirty="0">
                <a:solidFill>
                  <a:schemeClr val="tx1"/>
                </a:solidFill>
                <a:latin typeface="+mj-lt"/>
              </a:rPr>
              <a:t>.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1429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Теа́тр-музе́й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Сальвадо́ра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Далі</a:t>
            </a:r>
            <a:r>
              <a:rPr lang="ru-RU" b="1" dirty="0">
                <a:solidFill>
                  <a:schemeClr val="bg1"/>
                </a:solidFill>
              </a:rPr>
              <a:t>́</a:t>
            </a:r>
            <a:r>
              <a:rPr lang="ru-RU" dirty="0">
                <a:solidFill>
                  <a:schemeClr val="bg1"/>
                </a:solidFill>
              </a:rPr>
              <a:t> — музей, </a:t>
            </a:r>
            <a:r>
              <a:rPr lang="ru-RU" dirty="0" err="1">
                <a:solidFill>
                  <a:schemeClr val="bg1"/>
                </a:solidFill>
              </a:rPr>
              <a:t>створений</a:t>
            </a:r>
            <a:r>
              <a:rPr lang="ru-RU" dirty="0">
                <a:solidFill>
                  <a:schemeClr val="bg1"/>
                </a:solidFill>
              </a:rPr>
              <a:t> Сальвадором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розташований</a:t>
            </a:r>
            <a:r>
              <a:rPr lang="ru-RU" dirty="0">
                <a:solidFill>
                  <a:schemeClr val="bg1"/>
                </a:solidFill>
              </a:rPr>
              <a:t> у </a:t>
            </a:r>
            <a:r>
              <a:rPr lang="ru-RU" dirty="0" err="1">
                <a:solidFill>
                  <a:schemeClr val="bg1"/>
                </a:solidFill>
              </a:rPr>
              <a:t>Фігерасі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786842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 1973 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Фігуерасі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відкритий</a:t>
            </a:r>
            <a:r>
              <a:rPr lang="ru-RU" dirty="0">
                <a:solidFill>
                  <a:schemeClr val="bg1"/>
                </a:solidFill>
              </a:rPr>
              <a:t> «Музей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». Цей </a:t>
            </a:r>
            <a:r>
              <a:rPr lang="ru-RU" dirty="0" err="1">
                <a:solidFill>
                  <a:schemeClr val="bg1"/>
                </a:solidFill>
              </a:rPr>
              <a:t>незрівнянний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сюрреалістичний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витвір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нині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захоплює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відвідувачів</a:t>
            </a:r>
            <a:r>
              <a:rPr lang="ru-RU" dirty="0">
                <a:solidFill>
                  <a:schemeClr val="bg1"/>
                </a:solidFill>
              </a:rPr>
              <a:t>. Музей </a:t>
            </a:r>
            <a:r>
              <a:rPr lang="ru-RU" dirty="0" err="1">
                <a:solidFill>
                  <a:schemeClr val="bg1"/>
                </a:solidFill>
              </a:rPr>
              <a:t>є</a:t>
            </a:r>
            <a:r>
              <a:rPr lang="ru-RU" dirty="0">
                <a:solidFill>
                  <a:schemeClr val="bg1"/>
                </a:solidFill>
              </a:rPr>
              <a:t> ретроспективою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 великого художника.</a:t>
            </a:r>
          </a:p>
          <a:p>
            <a:r>
              <a:rPr lang="ru-RU" dirty="0">
                <a:solidFill>
                  <a:schemeClr val="bg1"/>
                </a:solidFill>
              </a:rPr>
              <a:t>Сальвадору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прийшла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ідея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побудувати</a:t>
            </a:r>
            <a:r>
              <a:rPr lang="ru-RU" dirty="0">
                <a:solidFill>
                  <a:schemeClr val="bg1"/>
                </a:solidFill>
              </a:rPr>
              <a:t> музей для </a:t>
            </a:r>
            <a:r>
              <a:rPr lang="ru-RU" dirty="0" err="1">
                <a:solidFill>
                  <a:schemeClr val="bg1"/>
                </a:solidFill>
              </a:rPr>
              <a:t>своїх</a:t>
            </a:r>
            <a:r>
              <a:rPr lang="ru-RU" dirty="0">
                <a:solidFill>
                  <a:schemeClr val="bg1"/>
                </a:solidFill>
              </a:rPr>
              <a:t> робіт. </a:t>
            </a:r>
            <a:r>
              <a:rPr lang="ru-RU" dirty="0" err="1">
                <a:solidFill>
                  <a:schemeClr val="bg1"/>
                </a:solidFill>
              </a:rPr>
              <a:t>Незабаром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взявся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перебудову</a:t>
            </a:r>
            <a:r>
              <a:rPr lang="ru-RU" dirty="0">
                <a:solidFill>
                  <a:schemeClr val="bg1"/>
                </a:solidFill>
              </a:rPr>
              <a:t> театру у </a:t>
            </a:r>
            <a:r>
              <a:rPr lang="ru-RU" dirty="0" err="1">
                <a:solidFill>
                  <a:schemeClr val="bg1"/>
                </a:solidFill>
              </a:rPr>
              <a:t>Фігерасі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своїй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батьківщині</a:t>
            </a:r>
            <a:r>
              <a:rPr lang="ru-RU" dirty="0">
                <a:solidFill>
                  <a:schemeClr val="bg1"/>
                </a:solidFill>
              </a:rPr>
              <a:t>. Театр </a:t>
            </a:r>
            <a:r>
              <a:rPr lang="ru-RU" dirty="0" err="1">
                <a:solidFill>
                  <a:schemeClr val="bg1"/>
                </a:solidFill>
              </a:rPr>
              <a:t>був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зруйнований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час </a:t>
            </a:r>
            <a:r>
              <a:rPr lang="ru-RU" dirty="0" err="1">
                <a:solidFill>
                  <a:schemeClr val="bg1"/>
                </a:solidFill>
              </a:rPr>
              <a:t>громадянської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війни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 smtClean="0">
                <a:solidFill>
                  <a:schemeClr val="bg1"/>
                </a:solidFill>
              </a:rPr>
              <a:t>Іспанії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3286124"/>
            <a:ext cx="4429124" cy="34163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Над сценою </a:t>
            </a:r>
            <a:r>
              <a:rPr lang="ru-RU" dirty="0" err="1" smtClean="0">
                <a:solidFill>
                  <a:schemeClr val="bg1"/>
                </a:solidFill>
              </a:rPr>
              <a:t>було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споруджено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гігантський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геодезичний</a:t>
            </a:r>
            <a:r>
              <a:rPr lang="ru-RU" dirty="0" smtClean="0">
                <a:solidFill>
                  <a:schemeClr val="bg1"/>
                </a:solidFill>
              </a:rPr>
              <a:t> купол. </a:t>
            </a:r>
            <a:r>
              <a:rPr lang="ru-RU" dirty="0" err="1" smtClean="0">
                <a:solidFill>
                  <a:schemeClr val="bg1"/>
                </a:solidFill>
              </a:rPr>
              <a:t>Розчистили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розділили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сектори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глядацьку</a:t>
            </a:r>
            <a:r>
              <a:rPr lang="ru-RU" dirty="0" smtClean="0">
                <a:solidFill>
                  <a:schemeClr val="bg1"/>
                </a:solidFill>
              </a:rPr>
              <a:t> залу. У секторах могли бути </a:t>
            </a:r>
            <a:r>
              <a:rPr lang="ru-RU" dirty="0" err="1" smtClean="0">
                <a:solidFill>
                  <a:schemeClr val="bg1"/>
                </a:solidFill>
              </a:rPr>
              <a:t>представлені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роботи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різних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жанрів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Далі</a:t>
            </a:r>
            <a:r>
              <a:rPr lang="ru-RU" dirty="0" smtClean="0">
                <a:solidFill>
                  <a:schemeClr val="bg1"/>
                </a:solidFill>
              </a:rPr>
              <a:t> сам </a:t>
            </a:r>
            <a:r>
              <a:rPr lang="ru-RU" dirty="0" err="1" smtClean="0">
                <a:solidFill>
                  <a:schemeClr val="bg1"/>
                </a:solidFill>
              </a:rPr>
              <a:t>розписав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вхідне</a:t>
            </a:r>
            <a:r>
              <a:rPr lang="ru-RU" dirty="0" smtClean="0">
                <a:solidFill>
                  <a:schemeClr val="bg1"/>
                </a:solidFill>
              </a:rPr>
              <a:t> </a:t>
            </a:r>
            <a:r>
              <a:rPr lang="ru-RU" dirty="0" err="1" smtClean="0">
                <a:solidFill>
                  <a:schemeClr val="bg1"/>
                </a:solidFill>
              </a:rPr>
              <a:t>фойє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зобразивши</a:t>
            </a:r>
            <a:r>
              <a:rPr lang="ru-RU" dirty="0" smtClean="0">
                <a:solidFill>
                  <a:schemeClr val="bg1"/>
                </a:solidFill>
              </a:rPr>
              <a:t> себе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Галу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відмивають</a:t>
            </a:r>
            <a:r>
              <a:rPr lang="ru-RU" dirty="0" smtClean="0">
                <a:solidFill>
                  <a:schemeClr val="bg1"/>
                </a:solidFill>
              </a:rPr>
              <a:t> золото у </a:t>
            </a:r>
            <a:r>
              <a:rPr lang="ru-RU" dirty="0" err="1" smtClean="0">
                <a:solidFill>
                  <a:schemeClr val="bg1"/>
                </a:solidFill>
              </a:rPr>
              <a:t>Фігерасі</a:t>
            </a:r>
            <a:r>
              <a:rPr lang="ru-RU" dirty="0" smtClean="0">
                <a:solidFill>
                  <a:schemeClr val="bg1"/>
                </a:solidFill>
              </a:rPr>
              <a:t>, з ногами, </a:t>
            </a:r>
            <a:r>
              <a:rPr lang="ru-RU" dirty="0" err="1" smtClean="0">
                <a:solidFill>
                  <a:schemeClr val="bg1"/>
                </a:solidFill>
              </a:rPr>
              <a:t>що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звисаюють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стелі</a:t>
            </a:r>
            <a:r>
              <a:rPr lang="ru-RU" dirty="0" smtClean="0">
                <a:solidFill>
                  <a:schemeClr val="bg1"/>
                </a:solidFill>
              </a:rPr>
              <a:t>. Салон </a:t>
            </a:r>
            <a:r>
              <a:rPr lang="ru-RU" dirty="0" err="1" smtClean="0">
                <a:solidFill>
                  <a:schemeClr val="bg1"/>
                </a:solidFill>
              </a:rPr>
              <a:t>був</a:t>
            </a:r>
            <a:r>
              <a:rPr lang="ru-RU" dirty="0" smtClean="0">
                <a:solidFill>
                  <a:schemeClr val="bg1"/>
                </a:solidFill>
              </a:rPr>
              <a:t> названий Палац </a:t>
            </a:r>
            <a:r>
              <a:rPr lang="ru-RU" dirty="0" err="1" smtClean="0">
                <a:solidFill>
                  <a:schemeClr val="bg1"/>
                </a:solidFill>
              </a:rPr>
              <a:t>Вітрів</a:t>
            </a:r>
            <a:r>
              <a:rPr lang="ru-RU" dirty="0" smtClean="0">
                <a:solidFill>
                  <a:schemeClr val="bg1"/>
                </a:solidFill>
              </a:rPr>
              <a:t>, за </a:t>
            </a:r>
            <a:r>
              <a:rPr lang="ru-RU" dirty="0" err="1" smtClean="0">
                <a:solidFill>
                  <a:schemeClr val="bg1"/>
                </a:solidFill>
              </a:rPr>
              <a:t>однойменною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поемою</a:t>
            </a:r>
            <a:r>
              <a:rPr lang="ru-RU" dirty="0" smtClean="0">
                <a:solidFill>
                  <a:schemeClr val="bg1"/>
                </a:solidFill>
              </a:rPr>
              <a:t>, в </a:t>
            </a:r>
            <a:r>
              <a:rPr lang="ru-RU" dirty="0" err="1" smtClean="0">
                <a:solidFill>
                  <a:schemeClr val="bg1"/>
                </a:solidFill>
              </a:rPr>
              <a:t>якій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розповідається</a:t>
            </a:r>
            <a:r>
              <a:rPr lang="ru-RU" dirty="0" smtClean="0">
                <a:solidFill>
                  <a:schemeClr val="bg1"/>
                </a:solidFill>
              </a:rPr>
              <a:t> легенда про </a:t>
            </a:r>
            <a:r>
              <a:rPr lang="ru-RU" dirty="0" err="1" smtClean="0">
                <a:solidFill>
                  <a:schemeClr val="bg1"/>
                </a:solidFill>
              </a:rPr>
              <a:t>східний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вітер</a:t>
            </a:r>
            <a:r>
              <a:rPr lang="ru-RU" dirty="0" smtClean="0">
                <a:solidFill>
                  <a:schemeClr val="bg1"/>
                </a:solidFill>
              </a:rPr>
              <a:t>, чия </a:t>
            </a:r>
            <a:r>
              <a:rPr lang="ru-RU" dirty="0" err="1" smtClean="0">
                <a:solidFill>
                  <a:schemeClr val="bg1"/>
                </a:solidFill>
              </a:rPr>
              <a:t>любов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одружилася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живе</a:t>
            </a:r>
            <a:r>
              <a:rPr lang="ru-RU" dirty="0" smtClean="0">
                <a:solidFill>
                  <a:schemeClr val="bg1"/>
                </a:solidFill>
              </a:rPr>
              <a:t> на </a:t>
            </a:r>
            <a:r>
              <a:rPr lang="ru-RU" dirty="0" err="1" smtClean="0">
                <a:solidFill>
                  <a:schemeClr val="bg1"/>
                </a:solidFill>
              </a:rPr>
              <a:t>заході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1337326487_dali_figueras_0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500306"/>
            <a:ext cx="4000528" cy="26553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1f4d52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500438"/>
            <a:ext cx="3906838" cy="292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x_acd974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1428736"/>
            <a:ext cx="3692524" cy="276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142852"/>
            <a:ext cx="4842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Внутрішній</a:t>
            </a:r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двір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10715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Внутрішній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двір</a:t>
            </a:r>
            <a:r>
              <a:rPr lang="ru-RU" dirty="0">
                <a:solidFill>
                  <a:schemeClr val="bg1"/>
                </a:solidFill>
              </a:rPr>
              <a:t> музею </a:t>
            </a:r>
            <a:r>
              <a:rPr lang="ru-RU" dirty="0" err="1">
                <a:solidFill>
                  <a:schemeClr val="bg1"/>
                </a:solidFill>
              </a:rPr>
              <a:t>являє</a:t>
            </a:r>
            <a:r>
              <a:rPr lang="ru-RU" dirty="0">
                <a:solidFill>
                  <a:schemeClr val="bg1"/>
                </a:solidFill>
              </a:rPr>
              <a:t> собою </a:t>
            </a:r>
            <a:r>
              <a:rPr lang="ru-RU" dirty="0">
                <a:solidFill>
                  <a:schemeClr val="bg1"/>
                </a:solidFill>
                <a:hlinkClick r:id="rId5" tooltip="Сад"/>
              </a:rPr>
              <a:t>сад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відкритим</a:t>
            </a:r>
            <a:r>
              <a:rPr lang="ru-RU" dirty="0">
                <a:solidFill>
                  <a:schemeClr val="bg1"/>
                </a:solidFill>
              </a:rPr>
              <a:t> небом, </a:t>
            </a:r>
            <a:r>
              <a:rPr lang="ru-RU" dirty="0" err="1">
                <a:solidFill>
                  <a:schemeClr val="bg1"/>
                </a:solidFill>
              </a:rPr>
              <a:t>розбитий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місці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  <a:hlinkClick r:id="rId6" tooltip="Партер (ще не написана)"/>
              </a:rPr>
              <a:t>партеру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муніципального</a:t>
            </a:r>
            <a:r>
              <a:rPr lang="ru-RU" dirty="0">
                <a:solidFill>
                  <a:schemeClr val="bg1"/>
                </a:solidFill>
              </a:rPr>
              <a:t> театру </a:t>
            </a:r>
            <a:r>
              <a:rPr lang="ru-RU" dirty="0" err="1">
                <a:solidFill>
                  <a:schemeClr val="bg1"/>
                </a:solidFill>
              </a:rPr>
              <a:t>Фігерасу</a:t>
            </a:r>
            <a:r>
              <a:rPr lang="ru-RU" dirty="0">
                <a:solidFill>
                  <a:schemeClr val="bg1"/>
                </a:solidFill>
              </a:rPr>
              <a:t>. В </a:t>
            </a:r>
            <a:r>
              <a:rPr lang="ru-RU" dirty="0" err="1">
                <a:solidFill>
                  <a:schemeClr val="bg1"/>
                </a:solidFill>
              </a:rPr>
              <a:t>центрі</a:t>
            </a:r>
            <a:r>
              <a:rPr lang="ru-RU" dirty="0">
                <a:solidFill>
                  <a:schemeClr val="bg1"/>
                </a:solidFill>
              </a:rPr>
              <a:t> двору </a:t>
            </a:r>
            <a:r>
              <a:rPr lang="ru-RU" dirty="0" err="1">
                <a:solidFill>
                  <a:schemeClr val="bg1"/>
                </a:solidFill>
              </a:rPr>
              <a:t>височить</a:t>
            </a:r>
            <a:r>
              <a:rPr lang="ru-RU" dirty="0">
                <a:solidFill>
                  <a:schemeClr val="bg1"/>
                </a:solidFill>
              </a:rPr>
              <a:t> вертикальна </a:t>
            </a:r>
            <a:r>
              <a:rPr lang="ru-RU" dirty="0" err="1">
                <a:solidFill>
                  <a:schemeClr val="bg1"/>
                </a:solidFill>
                <a:hlinkClick r:id="rId7" tooltip="Інсталяція"/>
              </a:rPr>
              <a:t>інсталяція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вражаючим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u="sng" dirty="0" err="1">
                <a:solidFill>
                  <a:schemeClr val="bg1"/>
                </a:solidFill>
                <a:hlinkClick r:id="rId8" tooltip="Кадиллак (ще не написана)"/>
              </a:rPr>
              <a:t>кадиллаком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478632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Музика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супроводжує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відвідувачів</a:t>
            </a:r>
            <a:r>
              <a:rPr lang="ru-RU" dirty="0">
                <a:solidFill>
                  <a:schemeClr val="bg1"/>
                </a:solidFill>
              </a:rPr>
              <a:t> музею,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підібрана</a:t>
            </a:r>
            <a:r>
              <a:rPr lang="ru-RU" dirty="0">
                <a:solidFill>
                  <a:schemeClr val="bg1"/>
                </a:solidFill>
              </a:rPr>
              <a:t> самим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</a:t>
            </a:r>
            <a:r>
              <a:rPr lang="ru-RU" dirty="0">
                <a:solidFill>
                  <a:schemeClr val="bg1"/>
                </a:solidFill>
              </a:rPr>
              <a:t> вносить </a:t>
            </a:r>
            <a:r>
              <a:rPr lang="ru-RU" dirty="0" err="1">
                <a:solidFill>
                  <a:schemeClr val="bg1"/>
                </a:solidFill>
              </a:rPr>
              <a:t>завершальний</a:t>
            </a:r>
            <a:r>
              <a:rPr lang="ru-RU" dirty="0">
                <a:solidFill>
                  <a:schemeClr val="bg1"/>
                </a:solidFill>
              </a:rPr>
              <a:t> штрих у </a:t>
            </a:r>
            <a:r>
              <a:rPr lang="ru-RU" dirty="0" err="1">
                <a:solidFill>
                  <a:schemeClr val="bg1"/>
                </a:solidFill>
              </a:rPr>
              <a:t>створення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особливої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атомсфери</a:t>
            </a:r>
            <a:r>
              <a:rPr lang="ru-RU" dirty="0">
                <a:solidFill>
                  <a:schemeClr val="bg1"/>
                </a:solidFill>
              </a:rPr>
              <a:t>. Тут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почути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i="1" dirty="0">
                <a:solidFill>
                  <a:schemeClr val="bg1"/>
                </a:solidFill>
              </a:rPr>
              <a:t>«Тристана </a:t>
            </a:r>
            <a:r>
              <a:rPr lang="ru-RU" i="1" dirty="0" err="1">
                <a:solidFill>
                  <a:schemeClr val="bg1"/>
                </a:solidFill>
              </a:rPr>
              <a:t>й</a:t>
            </a:r>
            <a:r>
              <a:rPr lang="ru-RU" i="1" dirty="0">
                <a:solidFill>
                  <a:schemeClr val="bg1"/>
                </a:solidFill>
              </a:rPr>
              <a:t> </a:t>
            </a:r>
            <a:r>
              <a:rPr lang="ru-RU" i="1" dirty="0" err="1">
                <a:solidFill>
                  <a:schemeClr val="bg1"/>
                </a:solidFill>
              </a:rPr>
              <a:t>Ізольду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u="sng" dirty="0">
                <a:solidFill>
                  <a:schemeClr val="bg1"/>
                </a:solidFill>
                <a:hlinkClick r:id="rId9" tooltip="Вагнер"/>
              </a:rPr>
              <a:t>Вагнера</a:t>
            </a:r>
            <a:r>
              <a:rPr lang="ru-RU" dirty="0">
                <a:solidFill>
                  <a:schemeClr val="bg1"/>
                </a:solidFill>
              </a:rPr>
              <a:t>, одного з </a:t>
            </a:r>
            <a:r>
              <a:rPr lang="ru-RU" dirty="0" err="1">
                <a:solidFill>
                  <a:schemeClr val="bg1"/>
                </a:solidFill>
              </a:rPr>
              <a:t>улюблених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композиторів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37326366_dali_figueras_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3286124"/>
            <a:ext cx="5285582" cy="344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337325805_dali_figueras_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142852"/>
            <a:ext cx="4190976" cy="275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37326334_dali_figueras_0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3714728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337326321_dali_figueras_0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42852"/>
            <a:ext cx="267892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285728"/>
            <a:ext cx="1343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Купол</a:t>
            </a:r>
          </a:p>
        </p:txBody>
      </p:sp>
      <p:pic>
        <p:nvPicPr>
          <p:cNvPr id="3" name="Рисунок 2" descr="tmd6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1357298"/>
            <a:ext cx="2500330" cy="376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tmd6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214686"/>
            <a:ext cx="2559918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tmd6-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446" y="142852"/>
            <a:ext cx="3324138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714356"/>
            <a:ext cx="2643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Підгявшись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двору по </a:t>
            </a:r>
            <a:r>
              <a:rPr lang="ru-RU" dirty="0">
                <a:hlinkClick r:id="rId6" tooltip="Пандус"/>
              </a:rPr>
              <a:t>пандусу</a:t>
            </a:r>
            <a:r>
              <a:rPr lang="ru-RU" dirty="0"/>
              <a:t>, </a:t>
            </a:r>
            <a:r>
              <a:rPr lang="ru-RU" dirty="0" err="1"/>
              <a:t>відвідувачі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на сцену </a:t>
            </a:r>
            <a:r>
              <a:rPr lang="ru-RU" dirty="0" err="1"/>
              <a:t>муніципального</a:t>
            </a:r>
            <a:r>
              <a:rPr lang="ru-RU" dirty="0"/>
              <a:t> театру, яку </a:t>
            </a:r>
            <a:r>
              <a:rPr lang="ru-RU" dirty="0" err="1"/>
              <a:t>увінчує</a:t>
            </a:r>
            <a:r>
              <a:rPr lang="ru-RU" dirty="0"/>
              <a:t> </a:t>
            </a:r>
            <a:r>
              <a:rPr lang="ru-RU" dirty="0" err="1"/>
              <a:t>прозорий</a:t>
            </a:r>
            <a:r>
              <a:rPr lang="ru-RU" dirty="0"/>
              <a:t> купол, </a:t>
            </a:r>
            <a:r>
              <a:rPr lang="ru-RU" dirty="0" err="1"/>
              <a:t>що</a:t>
            </a:r>
            <a:r>
              <a:rPr lang="ru-RU" dirty="0"/>
              <a:t> став символом Театру-музею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Фігерасу</a:t>
            </a:r>
            <a:r>
              <a:rPr lang="ru-RU" dirty="0"/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5500702"/>
            <a:ext cx="5786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нічний</a:t>
            </a:r>
            <a:r>
              <a:rPr lang="ru-RU" dirty="0" smtClean="0"/>
              <a:t> час купол </a:t>
            </a:r>
            <a:r>
              <a:rPr lang="ru-RU" dirty="0" err="1" smtClean="0"/>
              <a:t>відображується</a:t>
            </a:r>
            <a:r>
              <a:rPr lang="ru-RU" dirty="0" smtClean="0"/>
              <a:t> у </a:t>
            </a:r>
            <a:r>
              <a:rPr lang="ru-RU" dirty="0" err="1" smtClean="0"/>
              <a:t>величезній</a:t>
            </a:r>
            <a:r>
              <a:rPr lang="ru-RU" dirty="0" smtClean="0"/>
              <a:t> </a:t>
            </a:r>
            <a:r>
              <a:rPr lang="ru-RU" dirty="0" err="1" smtClean="0"/>
              <a:t>скляній</a:t>
            </a:r>
            <a:r>
              <a:rPr lang="ru-RU" dirty="0" smtClean="0"/>
              <a:t> </a:t>
            </a:r>
            <a:r>
              <a:rPr lang="ru-RU" dirty="0" err="1" smtClean="0"/>
              <a:t>стіні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відділяє</a:t>
            </a:r>
            <a:r>
              <a:rPr lang="ru-RU" dirty="0" smtClean="0"/>
              <a:t> </a:t>
            </a:r>
            <a:r>
              <a:rPr lang="ru-RU" dirty="0" err="1" smtClean="0"/>
              <a:t>внутрішній</a:t>
            </a:r>
            <a:r>
              <a:rPr lang="ru-RU" dirty="0" smtClean="0"/>
              <a:t> </a:t>
            </a:r>
            <a:r>
              <a:rPr lang="ru-RU" dirty="0" err="1" smtClean="0"/>
              <a:t>двір-сад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сцени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створююється</a:t>
            </a:r>
            <a:r>
              <a:rPr lang="ru-RU" dirty="0" smtClean="0"/>
              <a:t> </a:t>
            </a:r>
            <a:r>
              <a:rPr lang="ru-RU" dirty="0" err="1" smtClean="0"/>
              <a:t>ілюзія</a:t>
            </a:r>
            <a:r>
              <a:rPr lang="ru-RU" dirty="0" smtClean="0"/>
              <a:t>, </a:t>
            </a:r>
            <a:r>
              <a:rPr lang="ru-RU" dirty="0" err="1" smtClean="0"/>
              <a:t>ніби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самий</a:t>
            </a:r>
            <a:r>
              <a:rPr lang="ru-RU" dirty="0" smtClean="0"/>
              <a:t> купол </a:t>
            </a:r>
            <a:r>
              <a:rPr lang="ru-RU" dirty="0" err="1" smtClean="0"/>
              <a:t>покриває</a:t>
            </a:r>
            <a:r>
              <a:rPr lang="ru-RU" dirty="0" smtClean="0"/>
              <a:t> </a:t>
            </a:r>
            <a:r>
              <a:rPr lang="ru-RU" dirty="0" err="1" smtClean="0"/>
              <a:t>двір</a:t>
            </a:r>
            <a:r>
              <a:rPr lang="ru-RU" dirty="0" smtClean="0"/>
              <a:t>. </a:t>
            </a:r>
            <a:r>
              <a:rPr lang="ru-RU" dirty="0" err="1" smtClean="0"/>
              <a:t>Виникає</a:t>
            </a:r>
            <a:r>
              <a:rPr lang="ru-RU" dirty="0" smtClean="0"/>
              <a:t> </a:t>
            </a:r>
            <a:r>
              <a:rPr lang="ru-RU" dirty="0" err="1" smtClean="0"/>
              <a:t>гра</a:t>
            </a:r>
            <a:r>
              <a:rPr lang="ru-RU" dirty="0" smtClean="0"/>
              <a:t> </a:t>
            </a:r>
            <a:r>
              <a:rPr lang="ru-RU" dirty="0" err="1" smtClean="0"/>
              <a:t>дзеркальних</a:t>
            </a:r>
            <a:r>
              <a:rPr lang="ru-RU" dirty="0" smtClean="0"/>
              <a:t> </a:t>
            </a:r>
            <a:r>
              <a:rPr lang="ru-RU" dirty="0" err="1" smtClean="0"/>
              <a:t>відображень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aliGalaLincoln20me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928670"/>
            <a:ext cx="424815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0_6addf_462ed8ad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57166"/>
            <a:ext cx="4232702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md6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28604"/>
            <a:ext cx="4032581" cy="6072182"/>
          </a:xfrm>
          <a:prstGeom prst="rect">
            <a:avLst/>
          </a:prstGeom>
        </p:spPr>
      </p:pic>
      <p:pic>
        <p:nvPicPr>
          <p:cNvPr id="4" name="Рисунок 3" descr="tmd6-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500042"/>
            <a:ext cx="4207352" cy="3090858"/>
          </a:xfrm>
          <a:prstGeom prst="rect">
            <a:avLst/>
          </a:prstGeom>
        </p:spPr>
      </p:pic>
      <p:pic>
        <p:nvPicPr>
          <p:cNvPr id="5" name="Рисунок 4" descr="x_1afe09f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857628"/>
            <a:ext cx="3762401" cy="282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2" y="142852"/>
            <a:ext cx="267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Скарбів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857628"/>
            <a:ext cx="59293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Роботи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розташовані</a:t>
            </a:r>
            <a:r>
              <a:rPr lang="ru-RU" dirty="0">
                <a:solidFill>
                  <a:schemeClr val="bg1"/>
                </a:solidFill>
              </a:rPr>
              <a:t> не в </a:t>
            </a:r>
            <a:r>
              <a:rPr lang="ru-RU" dirty="0" err="1">
                <a:solidFill>
                  <a:schemeClr val="bg1"/>
                </a:solidFill>
              </a:rPr>
              <a:t>хронологічному</a:t>
            </a:r>
            <a:r>
              <a:rPr lang="ru-RU" dirty="0">
                <a:solidFill>
                  <a:schemeClr val="bg1"/>
                </a:solidFill>
              </a:rPr>
              <a:t> порядку,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однак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дозволяє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відвідувачу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взяти</a:t>
            </a:r>
            <a:r>
              <a:rPr lang="ru-RU" dirty="0">
                <a:solidFill>
                  <a:schemeClr val="bg1"/>
                </a:solidFill>
              </a:rPr>
              <a:t> участь у </a:t>
            </a:r>
            <a:r>
              <a:rPr lang="ru-RU" dirty="0" err="1">
                <a:solidFill>
                  <a:schemeClr val="bg1"/>
                </a:solidFill>
              </a:rPr>
              <a:t>захоплюючій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аналогій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контрастів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посилань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художній</a:t>
            </a:r>
            <a:r>
              <a:rPr lang="ru-RU" dirty="0">
                <a:solidFill>
                  <a:schemeClr val="bg1"/>
                </a:solidFill>
              </a:rPr>
              <a:t> стиль та </a:t>
            </a:r>
            <a:r>
              <a:rPr lang="ru-RU" dirty="0" err="1">
                <a:solidFill>
                  <a:schemeClr val="bg1"/>
                </a:solidFill>
              </a:rPr>
              <a:t>ідейний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зміст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наближують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історії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містецтва</a:t>
            </a:r>
            <a:r>
              <a:rPr lang="ru-RU" dirty="0">
                <a:solidFill>
                  <a:schemeClr val="bg1"/>
                </a:solidFill>
              </a:rPr>
              <a:t>, </a:t>
            </a:r>
            <a:r>
              <a:rPr lang="ru-RU" dirty="0" err="1">
                <a:solidFill>
                  <a:schemeClr val="bg1"/>
                </a:solidFill>
                <a:hlinkClick r:id="rId3" tooltip="Відродження"/>
              </a:rPr>
              <a:t>Відродження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зокрема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Рафаеля</a:t>
            </a:r>
            <a:r>
              <a:rPr lang="ru-RU" dirty="0">
                <a:solidFill>
                  <a:schemeClr val="bg1"/>
                </a:solidFill>
              </a:rPr>
              <a:t>), </a:t>
            </a:r>
            <a:r>
              <a:rPr lang="ru-RU" dirty="0" err="1">
                <a:solidFill>
                  <a:schemeClr val="bg1"/>
                </a:solidFill>
              </a:rPr>
              <a:t>до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відомих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авангардних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течій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до</a:t>
            </a:r>
            <a:r>
              <a:rPr lang="ru-RU" dirty="0">
                <a:solidFill>
                  <a:schemeClr val="bg1"/>
                </a:solidFill>
              </a:rPr>
              <a:t> науки, до Гала, до самого </a:t>
            </a:r>
            <a:r>
              <a:rPr lang="ru-RU" dirty="0" err="1">
                <a:solidFill>
                  <a:schemeClr val="bg1"/>
                </a:solidFill>
              </a:rPr>
              <a:t>жипописця</a:t>
            </a:r>
            <a:r>
              <a:rPr lang="ru-RU" dirty="0">
                <a:solidFill>
                  <a:schemeClr val="bg1"/>
                </a:solidFill>
              </a:rPr>
              <a:t>, до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одвічно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улюбленого</a:t>
            </a:r>
            <a:r>
              <a:rPr lang="ru-RU" dirty="0">
                <a:solidFill>
                  <a:schemeClr val="bg1"/>
                </a:solidFill>
              </a:rPr>
              <a:t> пейзажу </a:t>
            </a:r>
            <a:r>
              <a:rPr lang="ru-RU" dirty="0" err="1">
                <a:solidFill>
                  <a:schemeClr val="bg1"/>
                </a:solidFill>
              </a:rPr>
              <a:t>й</a:t>
            </a:r>
            <a:r>
              <a:rPr lang="ru-RU" dirty="0">
                <a:solidFill>
                  <a:schemeClr val="bg1"/>
                </a:solidFill>
              </a:rPr>
              <a:t> до художника </a:t>
            </a:r>
            <a:r>
              <a:rPr lang="ru-RU" dirty="0" err="1">
                <a:solidFill>
                  <a:schemeClr val="bg1"/>
                </a:solidFill>
              </a:rPr>
              <a:t>Марьяно</a:t>
            </a:r>
            <a:r>
              <a:rPr lang="ru-RU" dirty="0">
                <a:solidFill>
                  <a:schemeClr val="bg1"/>
                </a:solidFill>
              </a:rPr>
              <a:t> Фортуня. </a:t>
            </a:r>
            <a:r>
              <a:rPr lang="ru-RU" dirty="0" err="1">
                <a:solidFill>
                  <a:schemeClr val="bg1"/>
                </a:solidFill>
              </a:rPr>
              <a:t>Призначення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цієї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</a:t>
            </a:r>
            <a:r>
              <a:rPr lang="ru-RU" dirty="0">
                <a:solidFill>
                  <a:schemeClr val="bg1"/>
                </a:solidFill>
              </a:rPr>
              <a:t> — </a:t>
            </a:r>
            <a:r>
              <a:rPr lang="ru-RU" dirty="0" err="1">
                <a:solidFill>
                  <a:schemeClr val="bg1"/>
                </a:solidFill>
              </a:rPr>
              <a:t>дати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відвідувачу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можливість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зрозуміти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нав'язливі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ідеї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вподобання</a:t>
            </a:r>
            <a:r>
              <a:rPr lang="ru-RU" dirty="0">
                <a:solidFill>
                  <a:schemeClr val="bg1"/>
                </a:solidFill>
              </a:rPr>
              <a:t> Сальвадора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Рисунок 3" descr="tmd7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42852"/>
            <a:ext cx="3714776" cy="3703931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tmd7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388" y="2714620"/>
            <a:ext cx="2570051" cy="3901975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14810" y="7143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Ця</a:t>
            </a:r>
            <a:r>
              <a:rPr lang="ru-RU" dirty="0" smtClean="0">
                <a:solidFill>
                  <a:schemeClr val="bg1"/>
                </a:solidFill>
              </a:rPr>
              <a:t> зала, названа так самим Сальвадором </a:t>
            </a:r>
            <a:r>
              <a:rPr lang="ru-RU" dirty="0" err="1" smtClean="0">
                <a:solidFill>
                  <a:schemeClr val="bg1"/>
                </a:solidFill>
              </a:rPr>
              <a:t>Далі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уся</a:t>
            </a:r>
            <a:r>
              <a:rPr lang="ru-RU" dirty="0" smtClean="0">
                <a:solidFill>
                  <a:schemeClr val="bg1"/>
                </a:solidFill>
              </a:rPr>
              <a:t> обшита </a:t>
            </a:r>
            <a:r>
              <a:rPr lang="ru-RU" dirty="0" err="1" smtClean="0">
                <a:solidFill>
                  <a:schemeClr val="bg1"/>
                </a:solidFill>
              </a:rPr>
              <a:t>червоним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оксамитом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ніби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скринька</a:t>
            </a:r>
            <a:r>
              <a:rPr lang="ru-RU" dirty="0" smtClean="0">
                <a:solidFill>
                  <a:schemeClr val="bg1"/>
                </a:solidFill>
              </a:rPr>
              <a:t> для </a:t>
            </a:r>
            <a:r>
              <a:rPr lang="ru-RU" dirty="0" err="1" smtClean="0">
                <a:solidFill>
                  <a:schemeClr val="bg1"/>
                </a:solidFill>
              </a:rPr>
              <a:t>коштовностей</a:t>
            </a:r>
            <a:r>
              <a:rPr lang="ru-RU" dirty="0" smtClean="0">
                <a:solidFill>
                  <a:schemeClr val="bg1"/>
                </a:solidFill>
              </a:rPr>
              <a:t>. У </a:t>
            </a:r>
            <a:r>
              <a:rPr lang="ru-RU" dirty="0" err="1" smtClean="0">
                <a:solidFill>
                  <a:schemeClr val="bg1"/>
                </a:solidFill>
              </a:rPr>
              <a:t>ній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знаходяться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найважливіші</a:t>
            </a:r>
            <a:r>
              <a:rPr lang="ru-RU" dirty="0" smtClean="0">
                <a:solidFill>
                  <a:schemeClr val="bg1"/>
                </a:solidFill>
              </a:rPr>
              <a:t> з </a:t>
            </a:r>
            <a:r>
              <a:rPr lang="ru-RU" dirty="0" err="1" smtClean="0">
                <a:solidFill>
                  <a:schemeClr val="bg1"/>
                </a:solidFill>
              </a:rPr>
              <a:t>експонатів</a:t>
            </a:r>
            <a:r>
              <a:rPr lang="ru-RU" dirty="0" smtClean="0">
                <a:solidFill>
                  <a:schemeClr val="bg1"/>
                </a:solidFill>
              </a:rPr>
              <a:t> Театру-музею та, </a:t>
            </a:r>
            <a:r>
              <a:rPr lang="ru-RU" dirty="0" err="1" smtClean="0">
                <a:solidFill>
                  <a:schemeClr val="bg1"/>
                </a:solidFill>
              </a:rPr>
              <a:t>водночас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витвори</a:t>
            </a:r>
            <a:r>
              <a:rPr lang="ru-RU" dirty="0" smtClean="0">
                <a:solidFill>
                  <a:schemeClr val="bg1"/>
                </a:solidFill>
              </a:rPr>
              <a:t> художника, </a:t>
            </a:r>
            <a:r>
              <a:rPr lang="ru-RU" dirty="0" err="1" smtClean="0">
                <a:solidFill>
                  <a:schemeClr val="bg1"/>
                </a:solidFill>
              </a:rPr>
              <a:t>які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найбільш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яскраво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висловлюють</a:t>
            </a:r>
            <a:r>
              <a:rPr lang="ru-RU" dirty="0" smtClean="0">
                <a:solidFill>
                  <a:schemeClr val="bg1"/>
                </a:solidFill>
              </a:rPr>
              <a:t> дух </a:t>
            </a:r>
            <a:r>
              <a:rPr lang="ru-RU" dirty="0" err="1" smtClean="0">
                <a:solidFill>
                  <a:schemeClr val="bg1"/>
                </a:solidFill>
              </a:rPr>
              <a:t>його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творчості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094" y="432499"/>
            <a:ext cx="2678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Рибні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лавки»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000240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</a:t>
            </a:r>
            <a:r>
              <a:rPr lang="uk-UA" dirty="0" smtClean="0">
                <a:solidFill>
                  <a:schemeClr val="bg1"/>
                </a:solidFill>
              </a:rPr>
              <a:t>З </a:t>
            </a:r>
            <a:r>
              <a:rPr lang="vi-VN" dirty="0" smtClean="0">
                <a:solidFill>
                  <a:schemeClr val="bg1"/>
                </a:solidFill>
              </a:rPr>
              <a:t>протилежного </a:t>
            </a:r>
            <a:r>
              <a:rPr lang="vi-VN" dirty="0">
                <a:solidFill>
                  <a:schemeClr val="bg1"/>
                </a:solidFill>
              </a:rPr>
              <a:t>боку — навпроти Зали Скарбів, розташована велика зала «Рибні Лавки». Певний час, поки Муніципальний театр стояв у руїнах, обширний простір, до якого також входила ця зала, слугував головним рибним ринком Фігерасу.</a:t>
            </a:r>
          </a:p>
          <a:p>
            <a:r>
              <a:rPr lang="vi-VN" dirty="0">
                <a:solidFill>
                  <a:schemeClr val="bg1"/>
                </a:solidFill>
              </a:rPr>
              <a:t>У залі «Рибна Лавки» зібрані роботи різних періодів творчості художника, серед яких переважають твори першого і останнього періодів. Праворуч біля входу можна побачити </a:t>
            </a:r>
            <a:r>
              <a:rPr lang="vi-VN" i="1" dirty="0">
                <a:solidFill>
                  <a:schemeClr val="bg1"/>
                </a:solidFill>
                <a:hlinkClick r:id="rId3" tooltip="Сатирична композиція"/>
              </a:rPr>
              <a:t>«Сатиричну композицію»</a:t>
            </a:r>
            <a:r>
              <a:rPr lang="vi-VN" dirty="0">
                <a:solidFill>
                  <a:schemeClr val="bg1"/>
                </a:solidFill>
              </a:rPr>
              <a:t> (</a:t>
            </a:r>
            <a:r>
              <a:rPr lang="vi-VN" dirty="0">
                <a:solidFill>
                  <a:schemeClr val="bg1"/>
                </a:solidFill>
                <a:hlinkClick r:id="rId4" tooltip="1923"/>
              </a:rPr>
              <a:t>1923</a:t>
            </a:r>
            <a:r>
              <a:rPr lang="vi-VN" dirty="0">
                <a:solidFill>
                  <a:schemeClr val="bg1"/>
                </a:solidFill>
              </a:rPr>
              <a:t>), за якою слідують </a:t>
            </a:r>
            <a:r>
              <a:rPr lang="vi-VN" i="1" dirty="0">
                <a:solidFill>
                  <a:schemeClr val="bg1"/>
                </a:solidFill>
              </a:rPr>
              <a:t>«Родинна сцена»</a:t>
            </a:r>
            <a:r>
              <a:rPr lang="vi-VN" dirty="0">
                <a:solidFill>
                  <a:schemeClr val="bg1"/>
                </a:solidFill>
              </a:rPr>
              <a:t> (</a:t>
            </a:r>
            <a:r>
              <a:rPr lang="vi-VN" dirty="0">
                <a:solidFill>
                  <a:schemeClr val="bg1"/>
                </a:solidFill>
                <a:hlinkClick r:id="rId4" tooltip="1923"/>
              </a:rPr>
              <a:t>1923</a:t>
            </a:r>
            <a:r>
              <a:rPr lang="vi-VN" dirty="0">
                <a:solidFill>
                  <a:schemeClr val="bg1"/>
                </a:solidFill>
              </a:rPr>
              <a:t>), </a:t>
            </a:r>
            <a:r>
              <a:rPr lang="vi-VN" i="1" dirty="0">
                <a:solidFill>
                  <a:schemeClr val="bg1"/>
                </a:solidFill>
              </a:rPr>
              <a:t>"Автопортрет з «Юманіте»</a:t>
            </a:r>
            <a:r>
              <a:rPr lang="vi-VN" dirty="0">
                <a:solidFill>
                  <a:schemeClr val="bg1"/>
                </a:solidFill>
              </a:rPr>
              <a:t> (</a:t>
            </a:r>
            <a:r>
              <a:rPr lang="vi-VN" dirty="0">
                <a:solidFill>
                  <a:schemeClr val="bg1"/>
                </a:solidFill>
                <a:hlinkClick r:id="rId4" tooltip="1923"/>
              </a:rPr>
              <a:t>1923</a:t>
            </a:r>
            <a:r>
              <a:rPr lang="vi-VN" dirty="0">
                <a:solidFill>
                  <a:schemeClr val="bg1"/>
                </a:solidFill>
              </a:rPr>
              <a:t>), </a:t>
            </a:r>
          </a:p>
        </p:txBody>
      </p:sp>
      <p:pic>
        <p:nvPicPr>
          <p:cNvPr id="4" name="Рисунок 3" descr="450px-Paint_of_Salvador_Dali_(004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214290"/>
            <a:ext cx="4378379" cy="5828108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7686" y="0"/>
            <a:ext cx="271901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Крипта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4643446"/>
            <a:ext cx="45720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експонуються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картини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скульптури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Евариста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Вальєса</a:t>
            </a:r>
            <a:r>
              <a:rPr lang="ru-RU" sz="1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період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1971–1988</a:t>
            </a:r>
            <a:r>
              <a:rPr lang="ru-RU" sz="1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рр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живописця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метафізичних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просторів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вмів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чудово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передавати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сутність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пейзаж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світло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Ампурдану</a:t>
            </a:r>
            <a:r>
              <a:rPr lang="ru-RU" sz="14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Покидаючи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цю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залу,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відвідувачі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потрапляють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зали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літографіями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із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серії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«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Пустотливі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сни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Пантагрюеля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(1973),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перемежовуються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чотирма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вітринами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5" name="Рисунок 4" descr="tmd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70" y="2857496"/>
            <a:ext cx="2967150" cy="38662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 descr="tmd8-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785794"/>
            <a:ext cx="2621616" cy="3571900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28926" y="1071546"/>
            <a:ext cx="62150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Осердям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крипти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надгробна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плита 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каменю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видобутого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Фігерасі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написом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«Сальвадор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Далі-і-Доменек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Маркіз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де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Далі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де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Пуболь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 1904–1989»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, яку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охороняють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шістьжезлів-кадуцеїв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серії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«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Далі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  <a:r>
              <a:rPr kumimoji="0" lang="ru-RU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д'Ор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крипти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відвідувачі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потрапляють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приміщення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експозицією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якій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Далі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дав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наступну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посвяту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1802" y="285728"/>
            <a:ext cx="5929322" cy="192882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 err="1" smtClean="0"/>
              <a:t>Дитинство</a:t>
            </a:r>
            <a:r>
              <a:rPr lang="ru-RU" dirty="0" smtClean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пройшло</a:t>
            </a:r>
            <a:r>
              <a:rPr lang="ru-RU" dirty="0"/>
              <a:t> в </a:t>
            </a:r>
            <a:r>
              <a:rPr lang="ru-RU" dirty="0" err="1">
                <a:hlinkClick r:id="rId3" tooltip="Каталонія"/>
              </a:rPr>
              <a:t>Каталонії</a:t>
            </a:r>
            <a:r>
              <a:rPr lang="ru-RU" dirty="0"/>
              <a:t>, на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сході</a:t>
            </a:r>
            <a:r>
              <a:rPr lang="ru-RU" dirty="0"/>
              <a:t> </a:t>
            </a:r>
            <a:r>
              <a:rPr lang="ru-RU" dirty="0" err="1">
                <a:hlinkClick r:id="rId4" tooltip="Іспанія"/>
              </a:rPr>
              <a:t>Іспанії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у </a:t>
            </a:r>
            <a:r>
              <a:rPr lang="ru-RU" dirty="0" err="1"/>
              <a:t>ранньому</a:t>
            </a:r>
            <a:r>
              <a:rPr lang="ru-RU" dirty="0"/>
              <a:t> </a:t>
            </a:r>
            <a:r>
              <a:rPr lang="ru-RU" dirty="0" err="1"/>
              <a:t>дитинстві</a:t>
            </a:r>
            <a:r>
              <a:rPr lang="ru-RU" dirty="0"/>
              <a:t>, </a:t>
            </a:r>
            <a:r>
              <a:rPr lang="ru-RU" dirty="0" err="1"/>
              <a:t>судячи</a:t>
            </a:r>
            <a:r>
              <a:rPr lang="ru-RU" dirty="0"/>
              <a:t> з </a:t>
            </a:r>
            <a:r>
              <a:rPr lang="ru-RU" dirty="0" err="1"/>
              <a:t>поведінки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пристрастей</a:t>
            </a:r>
            <a:r>
              <a:rPr lang="ru-RU" dirty="0"/>
              <a:t> маленького Сальвадора,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відзначити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нестримну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та </a:t>
            </a:r>
            <a:r>
              <a:rPr lang="ru-RU" dirty="0" err="1"/>
              <a:t>ексцентричність</a:t>
            </a:r>
            <a:r>
              <a:rPr lang="ru-RU" dirty="0"/>
              <a:t> характеру</a:t>
            </a:r>
            <a:r>
              <a:rPr lang="ru-RU" dirty="0" smtClean="0"/>
              <a:t>.</a:t>
            </a:r>
            <a:r>
              <a:rPr lang="ru-RU" dirty="0"/>
              <a:t> Талант Сальвадора до </a:t>
            </a:r>
            <a:r>
              <a:rPr lang="ru-RU" dirty="0" err="1"/>
              <a:t>живопису</a:t>
            </a:r>
            <a:r>
              <a:rPr lang="ru-RU" dirty="0"/>
              <a:t> </a:t>
            </a:r>
            <a:r>
              <a:rPr lang="ru-RU" dirty="0" err="1"/>
              <a:t>проявився</a:t>
            </a:r>
            <a:r>
              <a:rPr lang="ru-RU" dirty="0"/>
              <a:t> у </a:t>
            </a:r>
            <a:r>
              <a:rPr lang="ru-RU" dirty="0" err="1"/>
              <a:t>досить</a:t>
            </a:r>
            <a:r>
              <a:rPr lang="ru-RU" dirty="0"/>
              <a:t> юному </a:t>
            </a:r>
            <a:r>
              <a:rPr lang="ru-RU" dirty="0" err="1"/>
              <a:t>віці</a:t>
            </a:r>
            <a:r>
              <a:rPr lang="ru-RU" dirty="0"/>
              <a:t>. </a:t>
            </a:r>
          </a:p>
        </p:txBody>
      </p:sp>
      <p:pic>
        <p:nvPicPr>
          <p:cNvPr id="4" name="Рисунок 3" descr="465px-Portrait_of_Luis_Bunue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214290"/>
            <a:ext cx="2483620" cy="320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x_0417391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2357430"/>
            <a:ext cx="3089676" cy="428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3786190"/>
            <a:ext cx="4572000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чотири</a:t>
            </a:r>
            <a:r>
              <a:rPr lang="ru-RU" dirty="0" smtClean="0"/>
              <a:t> роки </a:t>
            </a:r>
            <a:r>
              <a:rPr lang="ru-RU" dirty="0" err="1" smtClean="0"/>
              <a:t>він</a:t>
            </a:r>
            <a:r>
              <a:rPr lang="ru-RU" dirty="0" smtClean="0"/>
              <a:t>, з дивною для </a:t>
            </a:r>
            <a:r>
              <a:rPr lang="ru-RU" dirty="0" err="1" smtClean="0"/>
              <a:t>такої</a:t>
            </a:r>
            <a:r>
              <a:rPr lang="ru-RU" dirty="0" smtClean="0"/>
              <a:t> </a:t>
            </a:r>
            <a:r>
              <a:rPr lang="ru-RU" dirty="0" err="1" smtClean="0"/>
              <a:t>маленької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</a:t>
            </a:r>
            <a:r>
              <a:rPr lang="ru-RU" dirty="0" err="1" smtClean="0"/>
              <a:t>старанністю</a:t>
            </a:r>
            <a:r>
              <a:rPr lang="ru-RU" dirty="0" smtClean="0"/>
              <a:t>, </a:t>
            </a:r>
            <a:r>
              <a:rPr lang="ru-RU" dirty="0" err="1" smtClean="0"/>
              <a:t>намагався</a:t>
            </a:r>
            <a:r>
              <a:rPr lang="ru-RU" dirty="0" smtClean="0"/>
              <a:t> </a:t>
            </a:r>
            <a:r>
              <a:rPr lang="ru-RU" dirty="0" err="1" smtClean="0"/>
              <a:t>малювати</a:t>
            </a:r>
            <a:r>
              <a:rPr lang="ru-RU" dirty="0" smtClean="0"/>
              <a:t>. Першу свою картину Сальвадор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намалював</a:t>
            </a:r>
            <a:r>
              <a:rPr lang="ru-RU" dirty="0" smtClean="0"/>
              <a:t>, коли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6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невеликий </a:t>
            </a:r>
            <a:r>
              <a:rPr lang="ru-RU" dirty="0" err="1" smtClean="0">
                <a:hlinkClick r:id="rId7" tooltip="Імпресіонізм"/>
              </a:rPr>
              <a:t>імпресіоністський</a:t>
            </a:r>
            <a:r>
              <a:rPr lang="ru-RU" dirty="0" smtClean="0"/>
              <a:t> </a:t>
            </a:r>
            <a:r>
              <a:rPr lang="ru-RU" dirty="0" smtClean="0">
                <a:hlinkClick r:id="rId8" tooltip="Пейзаж"/>
              </a:rPr>
              <a:t>пейзаж</a:t>
            </a:r>
            <a:r>
              <a:rPr lang="ru-RU" dirty="0" smtClean="0"/>
              <a:t>, написаний на </a:t>
            </a:r>
            <a:r>
              <a:rPr lang="ru-RU" dirty="0" err="1" smtClean="0"/>
              <a:t>дерев'яній</a:t>
            </a:r>
            <a:r>
              <a:rPr lang="ru-RU" dirty="0" smtClean="0"/>
              <a:t> </a:t>
            </a:r>
            <a:r>
              <a:rPr lang="ru-RU" dirty="0" err="1" smtClean="0"/>
              <a:t>дошці</a:t>
            </a:r>
            <a:r>
              <a:rPr lang="ru-RU" dirty="0" smtClean="0"/>
              <a:t> </a:t>
            </a:r>
            <a:r>
              <a:rPr lang="ru-RU" dirty="0" err="1" smtClean="0"/>
              <a:t>олійними</a:t>
            </a:r>
            <a:r>
              <a:rPr lang="ru-RU" dirty="0" smtClean="0"/>
              <a:t> </a:t>
            </a:r>
            <a:r>
              <a:rPr lang="ru-RU" dirty="0" err="1" smtClean="0"/>
              <a:t>фарбами</a:t>
            </a:r>
            <a:r>
              <a:rPr lang="ru-RU" dirty="0" smtClean="0"/>
              <a:t>. Талант </a:t>
            </a:r>
            <a:r>
              <a:rPr lang="ru-RU" dirty="0" err="1" smtClean="0"/>
              <a:t>генія</a:t>
            </a:r>
            <a:r>
              <a:rPr lang="ru-RU" dirty="0" smtClean="0"/>
              <a:t> </a:t>
            </a:r>
            <a:r>
              <a:rPr lang="ru-RU" dirty="0" err="1" smtClean="0"/>
              <a:t>рвався</a:t>
            </a:r>
            <a:r>
              <a:rPr lang="ru-RU" dirty="0" smtClean="0"/>
              <a:t> </a:t>
            </a:r>
            <a:r>
              <a:rPr lang="ru-RU" dirty="0" err="1" smtClean="0"/>
              <a:t>назовні</a:t>
            </a:r>
            <a:r>
              <a:rPr lang="ru-RU" dirty="0" smtClean="0"/>
              <a:t>.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цілими</a:t>
            </a:r>
            <a:r>
              <a:rPr lang="ru-RU" dirty="0" smtClean="0"/>
              <a:t> днями </a:t>
            </a:r>
            <a:r>
              <a:rPr lang="ru-RU" dirty="0" err="1" smtClean="0"/>
              <a:t>просиджував</a:t>
            </a:r>
            <a:r>
              <a:rPr lang="ru-RU" dirty="0" smtClean="0"/>
              <a:t> у </a:t>
            </a:r>
            <a:r>
              <a:rPr lang="ru-RU" dirty="0" err="1" smtClean="0"/>
              <a:t>маленькій</a:t>
            </a:r>
            <a:r>
              <a:rPr lang="ru-RU" dirty="0" smtClean="0"/>
              <a:t>, </a:t>
            </a:r>
            <a:r>
              <a:rPr lang="ru-RU" dirty="0" err="1" smtClean="0"/>
              <a:t>спеціально</a:t>
            </a:r>
            <a:r>
              <a:rPr lang="ru-RU" dirty="0" smtClean="0"/>
              <a:t> </a:t>
            </a:r>
            <a:r>
              <a:rPr lang="ru-RU" dirty="0" err="1" smtClean="0"/>
              <a:t>виділеній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</a:t>
            </a:r>
            <a:r>
              <a:rPr lang="ru-RU" dirty="0" err="1" smtClean="0"/>
              <a:t>кімнаті</a:t>
            </a:r>
            <a:r>
              <a:rPr lang="ru-RU" dirty="0" smtClean="0"/>
              <a:t>, </a:t>
            </a:r>
            <a:r>
              <a:rPr lang="ru-RU" dirty="0" err="1" smtClean="0"/>
              <a:t>малюючи</a:t>
            </a:r>
            <a:r>
              <a:rPr lang="ru-RU" dirty="0" smtClean="0"/>
              <a:t> </a:t>
            </a:r>
            <a:r>
              <a:rPr lang="ru-RU" dirty="0" err="1" smtClean="0"/>
              <a:t>картини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37326414_dali_figueras_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00438"/>
            <a:ext cx="4000528" cy="3000396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z_3e3793a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429001"/>
            <a:ext cx="4095779" cy="3071834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214942" y="142852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Зала </a:t>
            </a:r>
            <a:r>
              <a:rPr lang="ru-RU" sz="3600" b="1" dirty="0" err="1">
                <a:solidFill>
                  <a:schemeClr val="bg1"/>
                </a:solidFill>
              </a:rPr>
              <a:t>Мей</a:t>
            </a:r>
            <a:r>
              <a:rPr lang="ru-RU" sz="3600" b="1" dirty="0">
                <a:solidFill>
                  <a:schemeClr val="bg1"/>
                </a:solidFill>
              </a:rPr>
              <a:t> Вест</a:t>
            </a:r>
          </a:p>
        </p:txBody>
      </p:sp>
      <p:pic>
        <p:nvPicPr>
          <p:cNvPr id="6" name="Рисунок 5" descr="512px-Mae_West_NYWTS_cropped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857232"/>
            <a:ext cx="2015052" cy="2357454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42844" y="142852"/>
            <a:ext cx="457203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Піднявшись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сходами 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приміщення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куполом на перший поверх,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відвідувачі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потрапляють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до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Зали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6" tooltip="Мей Вест"/>
              </a:rPr>
              <a:t>Мей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6" tooltip="Мей Вест"/>
              </a:rPr>
              <a:t> Вест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однієї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найбільш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відомих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зал Театру-музею, де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можна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побачити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трансформацію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двовимірного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зображення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тривимірний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простір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7"/>
              </a:rPr>
              <a:t>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7" tooltip="Збільшити"/>
              </a:rPr>
              <a:t>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Фотографія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Мей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Вест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Кімната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облаштована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за прототипом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малюнку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Сальвадора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Далі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виконаного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гуашшю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на газетному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папері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«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Обличчя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Май Вест, яке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може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використовуватися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як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кімната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близько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1934-35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рр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.),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експонується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в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Інститут Мистецтва (Чикаго) (ще не написана)"/>
              </a:rPr>
              <a:t>Інституті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Інститут Мистецтва (Чикаго) (ще не написана)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Інститут Мистецтва (Чикаго) (ще не написана)"/>
              </a:rPr>
              <a:t>Мистецтва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9" tooltip="Чикаго"/>
              </a:rPr>
              <a:t>Чикаго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6147" name="Picture 3" descr="http://bits.wikimedia.org/static-1.22wmf21/skins/common/images/magnify-clip.png">
            <a:hlinkClick r:id="rId7" tooltip="Збільшити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0650" y="174625"/>
            <a:ext cx="142875" cy="1047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14290"/>
            <a:ext cx="1755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Коридор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9124" y="428604"/>
            <a:ext cx="41433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Знову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опинившись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коридорі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відвідувачі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бачать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праворуч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інсталяцію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зі</a:t>
            </a:r>
            <a:r>
              <a:rPr lang="ru-RU" dirty="0">
                <a:solidFill>
                  <a:schemeClr val="bg1"/>
                </a:solidFill>
              </a:rPr>
              <a:t> скульптурою </a:t>
            </a:r>
            <a:r>
              <a:rPr lang="ru-RU" dirty="0" err="1">
                <a:solidFill>
                  <a:schemeClr val="bg1"/>
                </a:solidFill>
              </a:rPr>
              <a:t>старої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дрімає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кріслі-качалці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роботи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Франсеска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Англеса</a:t>
            </a:r>
            <a:r>
              <a:rPr lang="ru-RU" dirty="0">
                <a:solidFill>
                  <a:schemeClr val="bg1"/>
                </a:solidFill>
              </a:rPr>
              <a:t>). Скульптура </a:t>
            </a:r>
            <a:r>
              <a:rPr lang="ru-RU" dirty="0" err="1">
                <a:solidFill>
                  <a:schemeClr val="bg1"/>
                </a:solidFill>
              </a:rPr>
              <a:t>прив'язана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чимось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зразок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червоної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пуповини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стелі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відра</a:t>
            </a:r>
            <a:r>
              <a:rPr lang="ru-RU" dirty="0">
                <a:solidFill>
                  <a:schemeClr val="bg1"/>
                </a:solidFill>
              </a:rPr>
              <a:t> — </a:t>
            </a:r>
            <a:r>
              <a:rPr lang="ru-RU" dirty="0" err="1">
                <a:solidFill>
                  <a:schemeClr val="bg1"/>
                </a:solidFill>
              </a:rPr>
              <a:t>єдиному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несправжньому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інших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відер</a:t>
            </a:r>
            <a:r>
              <a:rPr lang="ru-RU" dirty="0">
                <a:solidFill>
                  <a:schemeClr val="bg1"/>
                </a:solidFill>
              </a:rPr>
              <a:t>. Тут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привертають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увагу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фантасмагоричні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голови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палаючими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червоними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очима</a:t>
            </a:r>
            <a:r>
              <a:rPr lang="ru-RU" dirty="0">
                <a:solidFill>
                  <a:schemeClr val="bg1"/>
                </a:solidFill>
              </a:rPr>
              <a:t> — </a:t>
            </a:r>
            <a:r>
              <a:rPr lang="ru-RU" dirty="0" err="1">
                <a:solidFill>
                  <a:schemeClr val="bg1"/>
                </a:solidFill>
              </a:rPr>
              <a:t>натяк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роботи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канарського</a:t>
            </a:r>
            <a:r>
              <a:rPr lang="ru-RU" dirty="0">
                <a:solidFill>
                  <a:schemeClr val="bg1"/>
                </a:solidFill>
              </a:rPr>
              <a:t> художника </a:t>
            </a:r>
            <a:r>
              <a:rPr lang="ru-RU" dirty="0" err="1">
                <a:solidFill>
                  <a:schemeClr val="bg1"/>
                </a:solidFill>
              </a:rPr>
              <a:t>і</a:t>
            </a:r>
            <a:r>
              <a:rPr lang="ru-RU" dirty="0">
                <a:solidFill>
                  <a:schemeClr val="bg1"/>
                </a:solidFill>
              </a:rPr>
              <a:t> друга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  <a:hlinkClick r:id="rId3" tooltip="Федеріко Гарсія Лорка"/>
              </a:rPr>
              <a:t>Лорки</a:t>
            </a:r>
            <a:r>
              <a:rPr lang="ru-RU" dirty="0">
                <a:solidFill>
                  <a:schemeClr val="bg1"/>
                </a:solidFill>
              </a:rPr>
              <a:t> Нестора </a:t>
            </a:r>
            <a:r>
              <a:rPr lang="ru-RU" dirty="0" err="1">
                <a:solidFill>
                  <a:schemeClr val="bg1"/>
                </a:solidFill>
              </a:rPr>
              <a:t>Фернандеса</a:t>
            </a:r>
            <a:r>
              <a:rPr lang="ru-RU" dirty="0">
                <a:solidFill>
                  <a:schemeClr val="bg1"/>
                </a:solidFill>
              </a:rPr>
              <a:t> де </a:t>
            </a:r>
            <a:r>
              <a:rPr lang="ru-RU" dirty="0" err="1">
                <a:solidFill>
                  <a:schemeClr val="bg1"/>
                </a:solidFill>
              </a:rPr>
              <a:t>Торре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6248" y="414338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Увійшовши</a:t>
            </a:r>
            <a:r>
              <a:rPr lang="ru-RU" dirty="0">
                <a:solidFill>
                  <a:schemeClr val="bg1"/>
                </a:solidFill>
              </a:rPr>
              <a:t> в коридор, </a:t>
            </a:r>
            <a:r>
              <a:rPr lang="ru-RU" dirty="0" err="1">
                <a:solidFill>
                  <a:schemeClr val="bg1"/>
                </a:solidFill>
              </a:rPr>
              <a:t>відвідувач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бачить</a:t>
            </a:r>
            <a:r>
              <a:rPr lang="ru-RU" dirty="0">
                <a:solidFill>
                  <a:schemeClr val="bg1"/>
                </a:solidFill>
              </a:rPr>
              <a:t> першу </a:t>
            </a:r>
            <a:r>
              <a:rPr lang="ru-RU" dirty="0" err="1">
                <a:solidFill>
                  <a:schemeClr val="bg1"/>
                </a:solidFill>
              </a:rPr>
              <a:t>вітрину</a:t>
            </a:r>
            <a:r>
              <a:rPr lang="ru-RU" dirty="0">
                <a:solidFill>
                  <a:schemeClr val="bg1"/>
                </a:solidFill>
              </a:rPr>
              <a:t> з оббитою </a:t>
            </a:r>
            <a:r>
              <a:rPr lang="ru-RU" dirty="0" err="1">
                <a:solidFill>
                  <a:schemeClr val="bg1"/>
                </a:solidFill>
                <a:hlinkClick r:id="rId4" tooltip="Фазан"/>
              </a:rPr>
              <a:t>фазановим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  <a:hlinkClick r:id="rId5" tooltip="Пір'я"/>
              </a:rPr>
              <a:t>пір'ям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задньою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стінкою</a:t>
            </a:r>
            <a:r>
              <a:rPr lang="ru-RU" dirty="0">
                <a:solidFill>
                  <a:schemeClr val="bg1"/>
                </a:solidFill>
              </a:rPr>
              <a:t>, за нею </a:t>
            </a:r>
            <a:r>
              <a:rPr lang="ru-RU" dirty="0" err="1">
                <a:solidFill>
                  <a:schemeClr val="bg1"/>
                </a:solidFill>
              </a:rPr>
              <a:t>йдуть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ще</a:t>
            </a:r>
            <a:r>
              <a:rPr lang="ru-RU" dirty="0">
                <a:solidFill>
                  <a:schemeClr val="bg1"/>
                </a:solidFill>
              </a:rPr>
              <a:t> три таких же </a:t>
            </a:r>
            <a:r>
              <a:rPr lang="ru-RU" dirty="0" err="1">
                <a:solidFill>
                  <a:schemeClr val="bg1"/>
                </a:solidFill>
              </a:rPr>
              <a:t>вітрини</a:t>
            </a:r>
            <a:r>
              <a:rPr lang="ru-RU" dirty="0">
                <a:solidFill>
                  <a:schemeClr val="bg1"/>
                </a:solidFill>
              </a:rPr>
              <a:t>. Тут </a:t>
            </a:r>
            <a:r>
              <a:rPr lang="ru-RU" dirty="0" err="1">
                <a:solidFill>
                  <a:schemeClr val="bg1"/>
                </a:solidFill>
              </a:rPr>
              <a:t>слід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зазначити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копію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i="1" dirty="0">
                <a:solidFill>
                  <a:schemeClr val="bg1"/>
                </a:solidFill>
              </a:rPr>
              <a:t>«Ретроспективного </a:t>
            </a:r>
            <a:r>
              <a:rPr lang="ru-RU" i="1" dirty="0" err="1">
                <a:solidFill>
                  <a:schemeClr val="bg1"/>
                </a:solidFill>
              </a:rPr>
              <a:t>жіночого</a:t>
            </a:r>
            <a:r>
              <a:rPr lang="ru-RU" i="1" dirty="0">
                <a:solidFill>
                  <a:schemeClr val="bg1"/>
                </a:solidFill>
              </a:rPr>
              <a:t> бюста»</a:t>
            </a:r>
            <a:r>
              <a:rPr lang="ru-RU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071546"/>
            <a:ext cx="3536151" cy="4714868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8860" y="285728"/>
            <a:ext cx="40704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Зала «Палац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Вітру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sskJ0gPSX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480"/>
            <a:ext cx="4191029" cy="314327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14414" y="142852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“Дітки</a:t>
            </a:r>
            <a:r>
              <a:rPr lang="uk-UA" sz="2400" dirty="0" smtClean="0">
                <a:solidFill>
                  <a:schemeClr val="bg1"/>
                </a:solidFill>
              </a:rPr>
              <a:t> в тісті ”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y_173ea05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826" y="500042"/>
            <a:ext cx="2784931" cy="3714776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x_5c4c8c6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3071810"/>
            <a:ext cx="2643206" cy="35242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0d25a75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857628"/>
            <a:ext cx="3810027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x_51a6b9b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71744"/>
            <a:ext cx="3107553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x_eb70e0a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2143116"/>
            <a:ext cx="3429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x_0fc250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54" y="357166"/>
            <a:ext cx="2143140" cy="286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x_9680bf2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142852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x_d69017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36" y="142852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x_b1ee447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523294"/>
            <a:ext cx="3143272" cy="418229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z_e859cd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22" y="2500306"/>
            <a:ext cx="3097763" cy="41303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x_063b885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14290"/>
            <a:ext cx="2786082" cy="208956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z_a396a2e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214290"/>
            <a:ext cx="2714644" cy="2035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z_932dec8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364" y="2500306"/>
            <a:ext cx="3143272" cy="419102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 descr="x_ce17bfb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802" y="214290"/>
            <a:ext cx="2805112" cy="210383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74704f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14290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x_b0212b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142852"/>
            <a:ext cx="2357454" cy="315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z_1c7677e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429000"/>
            <a:ext cx="4095747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salvador-dali-the-persistence-of-memory-style-i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3536156"/>
            <a:ext cx="3857630" cy="289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x_7f48cfb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142852"/>
            <a:ext cx="2428868" cy="3238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x_2716e46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500438"/>
            <a:ext cx="2428892" cy="323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x_66140d8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3500437"/>
            <a:ext cx="2393149" cy="3190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x_c41d7a9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42852"/>
            <a:ext cx="2464611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x_f581a6f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488" y="1000108"/>
            <a:ext cx="3214711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A4UGLwd7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0"/>
            <a:ext cx="3571868" cy="267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ZdBuRXEwV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857628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9KHrqkzG3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00396" cy="225029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6VE99MACU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1285860"/>
            <a:ext cx="2762269" cy="207170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57166"/>
            <a:ext cx="8358246" cy="92869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FFFF"/>
                </a:solidFill>
              </a:rPr>
              <a:t>У </a:t>
            </a:r>
            <a:r>
              <a:rPr lang="ru-RU" sz="2800" dirty="0" err="1" smtClean="0">
                <a:solidFill>
                  <a:srgbClr val="00FFFF"/>
                </a:solidFill>
              </a:rPr>
              <a:t>містечку</a:t>
            </a:r>
            <a:r>
              <a:rPr lang="ru-RU" sz="2800" dirty="0" smtClean="0">
                <a:solidFill>
                  <a:srgbClr val="00FFFF"/>
                </a:solidFill>
              </a:rPr>
              <a:t> </a:t>
            </a:r>
            <a:r>
              <a:rPr lang="ru-RU" sz="2800" dirty="0" err="1" smtClean="0">
                <a:solidFill>
                  <a:srgbClr val="00FFFF"/>
                </a:solidFill>
              </a:rPr>
              <a:t>Фігерасі</a:t>
            </a:r>
            <a:r>
              <a:rPr lang="ru-RU" sz="2800" dirty="0" smtClean="0">
                <a:solidFill>
                  <a:srgbClr val="00FFFF"/>
                </a:solidFill>
              </a:rPr>
              <a:t> </a:t>
            </a:r>
            <a:r>
              <a:rPr lang="ru-RU" sz="2800" dirty="0" err="1" smtClean="0">
                <a:solidFill>
                  <a:srgbClr val="00FFFF"/>
                </a:solidFill>
              </a:rPr>
              <a:t>Далі</a:t>
            </a:r>
            <a:r>
              <a:rPr lang="ru-RU" sz="2800" dirty="0" smtClean="0">
                <a:solidFill>
                  <a:srgbClr val="00FFFF"/>
                </a:solidFill>
              </a:rPr>
              <a:t> брав уроки </a:t>
            </a:r>
            <a:r>
              <a:rPr lang="ru-RU" sz="2800" dirty="0" err="1" smtClean="0">
                <a:solidFill>
                  <a:srgbClr val="00FFFF"/>
                </a:solidFill>
              </a:rPr>
              <a:t>малюнка</a:t>
            </a:r>
            <a:r>
              <a:rPr lang="ru-RU" sz="2800" dirty="0" smtClean="0">
                <a:solidFill>
                  <a:srgbClr val="00FFFF"/>
                </a:solidFill>
              </a:rPr>
              <a:t> у </a:t>
            </a:r>
            <a:r>
              <a:rPr lang="ru-RU" sz="2800" dirty="0" err="1" smtClean="0">
                <a:solidFill>
                  <a:srgbClr val="00FFFF"/>
                </a:solidFill>
              </a:rPr>
              <a:t>професора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Жоана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Нуньєса</a:t>
            </a:r>
            <a:endParaRPr lang="ru-RU" sz="2800" dirty="0">
              <a:solidFill>
                <a:srgbClr val="00FFFF"/>
              </a:solidFill>
            </a:endParaRPr>
          </a:p>
        </p:txBody>
      </p:sp>
      <p:pic>
        <p:nvPicPr>
          <p:cNvPr id="4" name="Рисунок 3" descr="Jean-François_Millet_-_L'Angél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71612"/>
            <a:ext cx="5539601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FFFF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000760" y="1214422"/>
            <a:ext cx="31432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FFFF"/>
                </a:solidFill>
              </a:rPr>
              <a:t>  </a:t>
            </a:r>
            <a:r>
              <a:rPr lang="ru-RU" sz="2800" dirty="0" err="1" smtClean="0">
                <a:solidFill>
                  <a:srgbClr val="00FFFF"/>
                </a:solidFill>
              </a:rPr>
              <a:t>Серед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улюблених</a:t>
            </a:r>
            <a:r>
              <a:rPr lang="ru-RU" sz="2800" dirty="0" smtClean="0">
                <a:solidFill>
                  <a:srgbClr val="00FFFF"/>
                </a:solidFill>
              </a:rPr>
              <a:t> картин молодого  </a:t>
            </a:r>
            <a:r>
              <a:rPr lang="ru-RU" sz="2800" dirty="0" err="1" smtClean="0">
                <a:solidFill>
                  <a:srgbClr val="00FFFF"/>
                </a:solidFill>
              </a:rPr>
              <a:t>Далі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була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композиція</a:t>
            </a:r>
            <a:r>
              <a:rPr lang="ru-RU" sz="2800" dirty="0" smtClean="0">
                <a:solidFill>
                  <a:srgbClr val="00FFFF"/>
                </a:solidFill>
              </a:rPr>
              <a:t> </a:t>
            </a:r>
            <a:r>
              <a:rPr lang="ru-RU" sz="2800" dirty="0" err="1" smtClean="0">
                <a:solidFill>
                  <a:srgbClr val="00FFFF"/>
                </a:solidFill>
              </a:rPr>
              <a:t>французького</a:t>
            </a:r>
            <a:r>
              <a:rPr lang="ru-RU" sz="2800" dirty="0" smtClean="0">
                <a:solidFill>
                  <a:srgbClr val="00FFFF"/>
                </a:solidFill>
              </a:rPr>
              <a:t> художника </a:t>
            </a:r>
            <a:r>
              <a:rPr lang="ru-RU" sz="2800" dirty="0" err="1" smtClean="0">
                <a:solidFill>
                  <a:srgbClr val="00FFFF"/>
                </a:solidFill>
              </a:rPr>
              <a:t>Мілле</a:t>
            </a:r>
            <a:r>
              <a:rPr lang="ru-RU" sz="2800" dirty="0" smtClean="0">
                <a:solidFill>
                  <a:srgbClr val="00FFFF"/>
                </a:solidFill>
              </a:rPr>
              <a:t> «</a:t>
            </a:r>
            <a:r>
              <a:rPr lang="ru-RU" sz="2800" dirty="0" err="1" smtClean="0">
                <a:solidFill>
                  <a:srgbClr val="00FFFF"/>
                </a:solidFill>
              </a:rPr>
              <a:t>Анжелюс</a:t>
            </a:r>
            <a:r>
              <a:rPr lang="ru-RU" sz="2800" dirty="0" smtClean="0">
                <a:solidFill>
                  <a:srgbClr val="00FFFF"/>
                </a:solidFill>
              </a:rPr>
              <a:t>», </a:t>
            </a:r>
            <a:r>
              <a:rPr lang="ru-RU" sz="2800" dirty="0" err="1" smtClean="0">
                <a:solidFill>
                  <a:srgbClr val="00FFFF"/>
                </a:solidFill>
              </a:rPr>
              <a:t>вечірня</a:t>
            </a:r>
            <a:r>
              <a:rPr lang="ru-RU" sz="2800" dirty="0" smtClean="0">
                <a:solidFill>
                  <a:srgbClr val="00FFFF"/>
                </a:solidFill>
              </a:rPr>
              <a:t> молитва про </a:t>
            </a:r>
            <a:r>
              <a:rPr lang="ru-RU" sz="2800" dirty="0" err="1" smtClean="0">
                <a:solidFill>
                  <a:srgbClr val="00FFFF"/>
                </a:solidFill>
              </a:rPr>
              <a:t>померлих</a:t>
            </a:r>
            <a:r>
              <a:rPr lang="ru-RU" sz="2800" dirty="0" smtClean="0">
                <a:solidFill>
                  <a:srgbClr val="00FFFF"/>
                </a:solidFill>
              </a:rPr>
              <a:t>.</a:t>
            </a:r>
            <a:endParaRPr lang="ru-RU" sz="2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4286248" cy="3552139"/>
          </a:xfrm>
          <a:prstGeom prst="rect">
            <a:avLst/>
          </a:prstGeom>
        </p:spPr>
      </p:pic>
      <p:pic>
        <p:nvPicPr>
          <p:cNvPr id="8" name="Рисунок 7" descr="1753755ax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52"/>
            <a:ext cx="4262467" cy="3196851"/>
          </a:xfrm>
          <a:prstGeom prst="rect">
            <a:avLst/>
          </a:prstGeom>
        </p:spPr>
      </p:pic>
      <p:pic>
        <p:nvPicPr>
          <p:cNvPr id="9" name="Рисунок 8" descr="hohmodrom_1284017315_1-8-kopija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319992" cy="3131994"/>
          </a:xfrm>
          <a:prstGeom prst="rect">
            <a:avLst/>
          </a:prstGeom>
        </p:spPr>
      </p:pic>
      <p:pic>
        <p:nvPicPr>
          <p:cNvPr id="11" name="Рисунок 10" descr="Swans_and_Elephant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3786190"/>
            <a:ext cx="4309936" cy="2747584"/>
          </a:xfrm>
          <a:prstGeom prst="rect">
            <a:avLst/>
          </a:prstGeom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Ey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4071966" cy="3019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6814_1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42918"/>
            <a:ext cx="4232684" cy="564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236162198_pic1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714752"/>
            <a:ext cx="3969495" cy="255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501122" cy="1428760"/>
          </a:xfrm>
          <a:solidFill>
            <a:srgbClr val="CCFFCC"/>
          </a:solidFill>
          <a:ln>
            <a:solidFill>
              <a:srgbClr val="00B05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ru-RU" dirty="0"/>
              <a:t>У </a:t>
            </a:r>
            <a:r>
              <a:rPr lang="ru-RU" dirty="0" err="1"/>
              <a:t>шістнадцять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почав </a:t>
            </a:r>
            <a:r>
              <a:rPr lang="ru-RU" dirty="0" err="1"/>
              <a:t>викладати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думки на </a:t>
            </a:r>
            <a:r>
              <a:rPr lang="ru-RU" dirty="0" err="1"/>
              <a:t>папері</a:t>
            </a:r>
            <a:r>
              <a:rPr lang="ru-RU" dirty="0"/>
              <a:t>. З </a:t>
            </a:r>
            <a:r>
              <a:rPr lang="ru-RU" dirty="0" err="1"/>
              <a:t>цього</a:t>
            </a:r>
            <a:r>
              <a:rPr lang="ru-RU" dirty="0"/>
              <a:t> часу </a:t>
            </a:r>
            <a:r>
              <a:rPr lang="ru-RU" dirty="0" err="1"/>
              <a:t>живопис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література</a:t>
            </a:r>
            <a:r>
              <a:rPr lang="ru-RU" dirty="0"/>
              <a:t> стали </a:t>
            </a:r>
            <a:r>
              <a:rPr lang="ru-RU" dirty="0" err="1"/>
              <a:t>рівноцінними</a:t>
            </a:r>
            <a:r>
              <a:rPr lang="ru-RU" dirty="0"/>
              <a:t> </a:t>
            </a:r>
            <a:r>
              <a:rPr lang="ru-RU" dirty="0" err="1"/>
              <a:t>частинами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У </a:t>
            </a:r>
            <a:r>
              <a:rPr lang="ru-RU" dirty="0">
                <a:hlinkClick r:id="rId3" tooltip="1919"/>
              </a:rPr>
              <a:t>1919</a:t>
            </a:r>
            <a:r>
              <a:rPr lang="ru-RU" dirty="0"/>
              <a:t> 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саморобному</a:t>
            </a:r>
            <a:r>
              <a:rPr lang="ru-RU" dirty="0"/>
              <a:t> </a:t>
            </a:r>
            <a:r>
              <a:rPr lang="ru-RU" dirty="0" err="1"/>
              <a:t>виданні</a:t>
            </a:r>
            <a:r>
              <a:rPr lang="ru-RU" dirty="0"/>
              <a:t> «</a:t>
            </a:r>
            <a:r>
              <a:rPr lang="ru-RU" dirty="0" err="1"/>
              <a:t>Студіум</a:t>
            </a:r>
            <a:r>
              <a:rPr lang="ru-RU" dirty="0"/>
              <a:t>»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публікує</a:t>
            </a:r>
            <a:r>
              <a:rPr lang="ru-RU" dirty="0"/>
              <a:t> </a:t>
            </a:r>
            <a:r>
              <a:rPr lang="ru-RU" dirty="0" err="1"/>
              <a:t>нариси</a:t>
            </a:r>
            <a:r>
              <a:rPr lang="ru-RU" dirty="0"/>
              <a:t> про </a:t>
            </a:r>
            <a:r>
              <a:rPr lang="ru-RU" dirty="0">
                <a:hlinkClick r:id="rId4" tooltip="Веласкес Дієго"/>
              </a:rPr>
              <a:t>Веласкеса</a:t>
            </a:r>
            <a:r>
              <a:rPr lang="ru-RU" dirty="0"/>
              <a:t>, </a:t>
            </a:r>
            <a:r>
              <a:rPr lang="ru-RU" dirty="0">
                <a:hlinkClick r:id="rId5" tooltip="Гойя"/>
              </a:rPr>
              <a:t>Гойю</a:t>
            </a:r>
            <a:r>
              <a:rPr lang="ru-RU" dirty="0"/>
              <a:t>, </a:t>
            </a:r>
            <a:r>
              <a:rPr lang="ru-RU" dirty="0">
                <a:hlinkClick r:id="rId6" tooltip="Греко Ель"/>
              </a:rPr>
              <a:t>Ель Греко</a:t>
            </a:r>
            <a:r>
              <a:rPr lang="ru-RU" dirty="0"/>
              <a:t>, </a:t>
            </a:r>
            <a:r>
              <a:rPr lang="ru-RU" dirty="0" err="1">
                <a:hlinkClick r:id="rId7" tooltip="Мікеланджело Буонаротті"/>
              </a:rPr>
              <a:t>Мікеланджело</a:t>
            </a:r>
            <a:r>
              <a:rPr lang="ru-RU" dirty="0"/>
              <a:t> </a:t>
            </a:r>
            <a:r>
              <a:rPr lang="ru-RU" dirty="0" err="1"/>
              <a:t>і</a:t>
            </a:r>
            <a:r>
              <a:rPr lang="ru-RU" dirty="0"/>
              <a:t> </a:t>
            </a:r>
            <a:r>
              <a:rPr lang="ru-RU" dirty="0">
                <a:hlinkClick r:id="rId8" tooltip="Леонардо да Вінчі"/>
              </a:rPr>
              <a:t>Леонардо да </a:t>
            </a:r>
            <a:r>
              <a:rPr lang="ru-RU" dirty="0" err="1">
                <a:hlinkClick r:id="rId8" tooltip="Леонардо да Вінчі"/>
              </a:rPr>
              <a:t>Вінчі</a:t>
            </a:r>
            <a:r>
              <a:rPr lang="ru-RU" dirty="0"/>
              <a:t>. Бере участь у </a:t>
            </a:r>
            <a:r>
              <a:rPr lang="ru-RU" dirty="0" err="1"/>
              <a:t>студентських</a:t>
            </a:r>
            <a:r>
              <a:rPr lang="ru-RU" dirty="0"/>
              <a:t> </a:t>
            </a:r>
            <a:r>
              <a:rPr lang="ru-RU" dirty="0" err="1"/>
              <a:t>виступах</a:t>
            </a:r>
            <a:r>
              <a:rPr lang="ru-RU" dirty="0"/>
              <a:t>, за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добу</a:t>
            </a:r>
            <a:r>
              <a:rPr lang="ru-RU" dirty="0"/>
              <a:t> </a:t>
            </a:r>
            <a:r>
              <a:rPr lang="ru-RU" dirty="0" err="1"/>
              <a:t>потрапляє</a:t>
            </a:r>
            <a:r>
              <a:rPr lang="ru-RU" dirty="0"/>
              <a:t> у </a:t>
            </a:r>
            <a:r>
              <a:rPr lang="ru-RU" dirty="0" err="1"/>
              <a:t>в'язницю</a:t>
            </a:r>
            <a:r>
              <a:rPr lang="ru-RU" dirty="0" smtClean="0"/>
              <a:t>.</a:t>
            </a:r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500702"/>
            <a:ext cx="8501122" cy="1200329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захоплювався</a:t>
            </a:r>
            <a:r>
              <a:rPr lang="ru-RU" dirty="0" smtClean="0"/>
              <a:t> роботами </a:t>
            </a:r>
            <a:r>
              <a:rPr lang="ru-RU" dirty="0" err="1" smtClean="0"/>
              <a:t>футуристів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все-таки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сповнений</a:t>
            </a:r>
            <a:r>
              <a:rPr lang="ru-RU" dirty="0" smtClean="0"/>
              <a:t> </a:t>
            </a:r>
            <a:r>
              <a:rPr lang="ru-RU" dirty="0" err="1" smtClean="0"/>
              <a:t>рішучості</a:t>
            </a:r>
            <a:r>
              <a:rPr lang="ru-RU" dirty="0" smtClean="0"/>
              <a:t> 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 smtClean="0"/>
              <a:t>власний</a:t>
            </a:r>
            <a:r>
              <a:rPr lang="ru-RU" dirty="0" smtClean="0"/>
              <a:t> стиль у </a:t>
            </a:r>
            <a:r>
              <a:rPr lang="ru-RU" dirty="0" err="1" smtClean="0"/>
              <a:t>живописі</a:t>
            </a:r>
            <a:r>
              <a:rPr lang="ru-RU" dirty="0" smtClean="0"/>
              <a:t>. У </a:t>
            </a:r>
            <a:r>
              <a:rPr lang="ru-RU" dirty="0" err="1" smtClean="0"/>
              <a:t>цей</a:t>
            </a:r>
            <a:r>
              <a:rPr lang="ru-RU" dirty="0" smtClean="0"/>
              <a:t> час у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з'явилися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друзі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знайомі</a:t>
            </a:r>
            <a:r>
              <a:rPr lang="ru-RU" dirty="0" smtClean="0"/>
              <a:t>.  </a:t>
            </a:r>
            <a:r>
              <a:rPr lang="ru-RU" dirty="0" err="1" smtClean="0"/>
              <a:t>Екстравагантний</a:t>
            </a:r>
            <a:r>
              <a:rPr lang="ru-RU" dirty="0" smtClean="0"/>
              <a:t> </a:t>
            </a:r>
            <a:r>
              <a:rPr lang="ru-RU" dirty="0" err="1" smtClean="0"/>
              <a:t>вигляд</a:t>
            </a:r>
            <a:r>
              <a:rPr lang="ru-RU" dirty="0" smtClean="0"/>
              <a:t> художника </a:t>
            </a:r>
            <a:r>
              <a:rPr lang="ru-RU" dirty="0" err="1" smtClean="0"/>
              <a:t>дивував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шокував</a:t>
            </a:r>
            <a:r>
              <a:rPr lang="ru-RU" dirty="0" smtClean="0"/>
              <a:t> </a:t>
            </a:r>
            <a:r>
              <a:rPr lang="ru-RU" dirty="0" err="1" smtClean="0"/>
              <a:t>пересічних</a:t>
            </a:r>
            <a:r>
              <a:rPr lang="ru-RU" dirty="0" smtClean="0"/>
              <a:t> </a:t>
            </a:r>
            <a:r>
              <a:rPr lang="ru-RU" dirty="0" err="1" smtClean="0"/>
              <a:t>мадридців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приводило самого юнака в </a:t>
            </a:r>
            <a:r>
              <a:rPr lang="ru-RU" dirty="0" err="1" smtClean="0"/>
              <a:t>невимовитий</a:t>
            </a:r>
            <a:r>
              <a:rPr lang="ru-RU" dirty="0" smtClean="0"/>
              <a:t> захват. </a:t>
            </a:r>
            <a:endParaRPr lang="ru-RU" dirty="0"/>
          </a:p>
        </p:txBody>
      </p:sp>
      <p:pic>
        <p:nvPicPr>
          <p:cNvPr id="5" name="Рисунок 4" descr="3697895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2" y="1785926"/>
            <a:ext cx="2872968" cy="3665669"/>
          </a:xfrm>
          <a:prstGeom prst="rect">
            <a:avLst/>
          </a:prstGeom>
          <a:ln w="38100">
            <a:solidFill>
              <a:srgbClr val="CCFFCC"/>
            </a:solidFill>
          </a:ln>
        </p:spPr>
      </p:pic>
      <p:pic>
        <p:nvPicPr>
          <p:cNvPr id="6" name="Рисунок 5" descr="manon1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1324" y="1785926"/>
            <a:ext cx="4834079" cy="3629730"/>
          </a:xfrm>
          <a:prstGeom prst="rect">
            <a:avLst/>
          </a:prstGeom>
          <a:ln w="38100">
            <a:solidFill>
              <a:srgbClr val="CCFFCC"/>
            </a:solidFill>
          </a:ln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572140"/>
            <a:ext cx="4000528" cy="857256"/>
          </a:xfrm>
          <a:solidFill>
            <a:srgbClr val="FFCC66"/>
          </a:solidFill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 У картинах </a:t>
            </a:r>
            <a:r>
              <a:rPr lang="ru-RU" dirty="0" err="1"/>
              <a:t>Далі</a:t>
            </a:r>
            <a:r>
              <a:rPr lang="ru-RU" dirty="0"/>
              <a:t> того часу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помітити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 </a:t>
            </a:r>
            <a:r>
              <a:rPr lang="ru-RU" dirty="0" err="1">
                <a:hlinkClick r:id="rId3" tooltip="Кубізм"/>
              </a:rPr>
              <a:t>кубізму</a:t>
            </a:r>
            <a:r>
              <a:rPr lang="ru-RU" dirty="0"/>
              <a:t> («</a:t>
            </a:r>
            <a:r>
              <a:rPr lang="ru-RU" i="1" dirty="0"/>
              <a:t>Молода </a:t>
            </a:r>
            <a:r>
              <a:rPr lang="ru-RU" i="1" dirty="0" err="1"/>
              <a:t>дівчина</a:t>
            </a:r>
            <a:r>
              <a:rPr lang="ru-RU" dirty="0"/>
              <a:t>»,</a:t>
            </a:r>
            <a:r>
              <a:rPr lang="ru-RU" dirty="0">
                <a:hlinkClick r:id="rId4" tooltip="1923"/>
              </a:rPr>
              <a:t>1923</a:t>
            </a:r>
            <a:r>
              <a:rPr lang="ru-RU" dirty="0"/>
              <a:t>).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71885_403355469759109_89142439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285728"/>
            <a:ext cx="3614729" cy="48125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43438" y="1714488"/>
            <a:ext cx="4286248" cy="3693319"/>
          </a:xfrm>
          <a:prstGeom prst="rect">
            <a:avLst/>
          </a:prstGeom>
          <a:solidFill>
            <a:srgbClr val="FFCC6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У </a:t>
            </a:r>
            <a:r>
              <a:rPr lang="ru-RU" dirty="0" smtClean="0">
                <a:hlinkClick r:id="rId6" tooltip="1925"/>
              </a:rPr>
              <a:t>1925</a:t>
            </a:r>
            <a:r>
              <a:rPr lang="ru-RU" dirty="0" smtClean="0"/>
              <a:t> </a:t>
            </a:r>
            <a:r>
              <a:rPr lang="ru-RU" dirty="0" err="1" smtClean="0"/>
              <a:t>році</a:t>
            </a:r>
            <a:r>
              <a:rPr lang="ru-RU" dirty="0" smtClean="0"/>
              <a:t> з </a:t>
            </a:r>
            <a:r>
              <a:rPr lang="ru-RU" dirty="0" smtClean="0">
                <a:hlinkClick r:id="rId7" tooltip="14 листопада"/>
              </a:rPr>
              <a:t>14</a:t>
            </a:r>
            <a:r>
              <a:rPr lang="ru-RU" dirty="0" smtClean="0"/>
              <a:t> по </a:t>
            </a:r>
            <a:r>
              <a:rPr lang="ru-RU" dirty="0" smtClean="0">
                <a:hlinkClick r:id="rId8" tooltip="27 листопада"/>
              </a:rPr>
              <a:t>27 листопада</a:t>
            </a:r>
            <a:r>
              <a:rPr lang="ru-RU" dirty="0" smtClean="0"/>
              <a:t> проходить перша </a:t>
            </a:r>
            <a:r>
              <a:rPr lang="ru-RU" dirty="0" err="1" smtClean="0"/>
              <a:t>персональна</a:t>
            </a:r>
            <a:r>
              <a:rPr lang="ru-RU" dirty="0" smtClean="0"/>
              <a:t> </a:t>
            </a:r>
            <a:r>
              <a:rPr lang="ru-RU" dirty="0" err="1" smtClean="0"/>
              <a:t>виставка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робіт у </a:t>
            </a:r>
            <a:r>
              <a:rPr lang="ru-RU" dirty="0" err="1" smtClean="0"/>
              <a:t>галереї</a:t>
            </a:r>
            <a:r>
              <a:rPr lang="ru-RU" dirty="0" smtClean="0"/>
              <a:t> </a:t>
            </a:r>
            <a:r>
              <a:rPr lang="ru-RU" dirty="0" err="1" smtClean="0"/>
              <a:t>Далмау</a:t>
            </a:r>
            <a:r>
              <a:rPr lang="ru-RU" dirty="0" smtClean="0"/>
              <a:t>. На </a:t>
            </a:r>
            <a:r>
              <a:rPr lang="ru-RU" dirty="0" err="1" smtClean="0"/>
              <a:t>цій</a:t>
            </a:r>
            <a:r>
              <a:rPr lang="ru-RU" dirty="0" smtClean="0"/>
              <a:t> </a:t>
            </a:r>
            <a:r>
              <a:rPr lang="ru-RU" dirty="0" err="1" smtClean="0"/>
              <a:t>виставці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27 картин </a:t>
            </a:r>
            <a:r>
              <a:rPr lang="ru-RU" dirty="0" err="1" smtClean="0"/>
              <a:t>і</a:t>
            </a:r>
            <a:r>
              <a:rPr lang="ru-RU" dirty="0" smtClean="0"/>
              <a:t> 5 </a:t>
            </a:r>
            <a:r>
              <a:rPr lang="ru-RU" dirty="0" err="1" smtClean="0"/>
              <a:t>малюнків</a:t>
            </a:r>
            <a:r>
              <a:rPr lang="ru-RU" dirty="0" smtClean="0"/>
              <a:t> </a:t>
            </a:r>
            <a:r>
              <a:rPr lang="ru-RU" dirty="0" err="1" smtClean="0"/>
              <a:t>генія-початківця</a:t>
            </a:r>
            <a:r>
              <a:rPr lang="ru-RU" dirty="0" smtClean="0"/>
              <a:t>. Школа </a:t>
            </a:r>
            <a:r>
              <a:rPr lang="ru-RU" dirty="0" err="1" smtClean="0"/>
              <a:t>живопису</a:t>
            </a:r>
            <a:r>
              <a:rPr lang="ru-RU" dirty="0" smtClean="0"/>
              <a:t>, у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навчався</a:t>
            </a:r>
            <a:r>
              <a:rPr lang="ru-RU" dirty="0" smtClean="0"/>
              <a:t>,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розчаровувала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в </a:t>
            </a:r>
            <a:r>
              <a:rPr lang="ru-RU" dirty="0" smtClean="0">
                <a:hlinkClick r:id="rId9" tooltip="1926"/>
              </a:rPr>
              <a:t>1926</a:t>
            </a:r>
            <a:r>
              <a:rPr lang="ru-RU" dirty="0" smtClean="0"/>
              <a:t> 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Далі</a:t>
            </a:r>
            <a:r>
              <a:rPr lang="ru-RU" dirty="0" smtClean="0"/>
              <a:t> покинув </a:t>
            </a:r>
            <a:r>
              <a:rPr lang="ru-RU" dirty="0" err="1" smtClean="0"/>
              <a:t>академію</a:t>
            </a:r>
            <a:r>
              <a:rPr lang="ru-RU" dirty="0" smtClean="0"/>
              <a:t>. У </a:t>
            </a:r>
            <a:r>
              <a:rPr lang="ru-RU" dirty="0" err="1" smtClean="0"/>
              <a:t>цьому</a:t>
            </a:r>
            <a:r>
              <a:rPr lang="ru-RU" dirty="0" smtClean="0"/>
              <a:t> ж </a:t>
            </a:r>
            <a:r>
              <a:rPr lang="ru-RU" dirty="0" err="1" smtClean="0"/>
              <a:t>році</a:t>
            </a:r>
            <a:r>
              <a:rPr lang="ru-RU" dirty="0" smtClean="0"/>
              <a:t> Сальвадор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виїхав</a:t>
            </a:r>
            <a:r>
              <a:rPr lang="ru-RU" dirty="0" smtClean="0"/>
              <a:t> до </a:t>
            </a:r>
            <a:r>
              <a:rPr lang="ru-RU" dirty="0" smtClean="0">
                <a:hlinkClick r:id="rId10" tooltip="Париж"/>
              </a:rPr>
              <a:t>Парижа</a:t>
            </a:r>
            <a:r>
              <a:rPr lang="ru-RU" dirty="0" smtClean="0"/>
              <a:t>, </a:t>
            </a:r>
            <a:r>
              <a:rPr lang="ru-RU" dirty="0" err="1" smtClean="0"/>
              <a:t>намагаючись</a:t>
            </a:r>
            <a:r>
              <a:rPr lang="ru-RU" dirty="0" smtClean="0"/>
              <a:t> </a:t>
            </a:r>
            <a:r>
              <a:rPr lang="ru-RU" dirty="0" err="1" smtClean="0"/>
              <a:t>знайти</a:t>
            </a:r>
            <a:r>
              <a:rPr lang="ru-RU" dirty="0" smtClean="0"/>
              <a:t> там для себе </a:t>
            </a:r>
            <a:r>
              <a:rPr lang="ru-RU" dirty="0" err="1" smtClean="0"/>
              <a:t>щось</a:t>
            </a:r>
            <a:r>
              <a:rPr lang="ru-RU" dirty="0" smtClean="0"/>
              <a:t> до </a:t>
            </a:r>
            <a:r>
              <a:rPr lang="ru-RU" dirty="0" err="1" smtClean="0"/>
              <a:t>душі</a:t>
            </a:r>
            <a:r>
              <a:rPr lang="ru-RU" dirty="0" smtClean="0"/>
              <a:t>. Вступивши до </a:t>
            </a:r>
            <a:r>
              <a:rPr lang="ru-RU" dirty="0" err="1" smtClean="0"/>
              <a:t>групи</a:t>
            </a:r>
            <a:r>
              <a:rPr lang="ru-RU" dirty="0" smtClean="0"/>
              <a:t>, яка </a:t>
            </a:r>
            <a:r>
              <a:rPr lang="ru-RU" dirty="0" err="1" smtClean="0"/>
              <a:t>об'єдналася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 </a:t>
            </a:r>
            <a:r>
              <a:rPr lang="ru-RU" dirty="0" smtClean="0">
                <a:hlinkClick r:id="rId11" tooltip="Андре Бретон"/>
              </a:rPr>
              <a:t>Андре </a:t>
            </a:r>
            <a:r>
              <a:rPr lang="ru-RU" dirty="0" err="1" smtClean="0">
                <a:hlinkClick r:id="rId11" tooltip="Андре Бретон"/>
              </a:rPr>
              <a:t>Бретона</a:t>
            </a:r>
            <a:r>
              <a:rPr lang="ru-RU" dirty="0" smtClean="0"/>
              <a:t>, </a:t>
            </a:r>
            <a:r>
              <a:rPr lang="ru-RU" dirty="0" err="1" smtClean="0"/>
              <a:t>він</a:t>
            </a:r>
            <a:r>
              <a:rPr lang="ru-RU" dirty="0" smtClean="0"/>
              <a:t> почав </a:t>
            </a:r>
            <a:r>
              <a:rPr lang="ru-RU" dirty="0" err="1" smtClean="0"/>
              <a:t>створювати</a:t>
            </a:r>
            <a:r>
              <a:rPr lang="ru-RU" dirty="0" smtClean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перші</a:t>
            </a:r>
            <a:r>
              <a:rPr lang="ru-RU" dirty="0" smtClean="0"/>
              <a:t> </a:t>
            </a:r>
            <a:r>
              <a:rPr lang="ru-RU" dirty="0" err="1" smtClean="0"/>
              <a:t>сюрреалістичні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 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hup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2714612" cy="271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0" y="4643446"/>
            <a:ext cx="8501122" cy="207170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 </a:t>
            </a:r>
            <a:r>
              <a:rPr lang="ru-RU" sz="2400" dirty="0"/>
              <a:t>Сальвадора </a:t>
            </a:r>
            <a:r>
              <a:rPr lang="ru-RU" sz="2400" dirty="0" err="1"/>
              <a:t>Далі</a:t>
            </a:r>
            <a:r>
              <a:rPr lang="ru-RU" sz="2400" dirty="0"/>
              <a:t>, як у </a:t>
            </a:r>
            <a:r>
              <a:rPr lang="ru-RU" sz="2400" dirty="0" err="1"/>
              <a:t>людини</a:t>
            </a:r>
            <a:r>
              <a:rPr lang="ru-RU" sz="2400" dirty="0"/>
              <a:t> </a:t>
            </a:r>
            <a:r>
              <a:rPr lang="ru-RU" sz="2400" dirty="0" err="1"/>
              <a:t>оригінальної</a:t>
            </a:r>
            <a:r>
              <a:rPr lang="ru-RU" sz="2400" dirty="0"/>
              <a:t>, </a:t>
            </a:r>
            <a:r>
              <a:rPr lang="ru-RU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домашній</a:t>
            </a:r>
            <a:r>
              <a:rPr lang="ru-RU" sz="2400" dirty="0"/>
              <a:t> </a:t>
            </a:r>
            <a:r>
              <a:rPr lang="ru-RU" sz="2400" dirty="0" err="1"/>
              <a:t>улюбленець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незвичайним</a:t>
            </a:r>
            <a:r>
              <a:rPr lang="ru-RU" sz="2400" dirty="0"/>
              <a:t>. </a:t>
            </a:r>
            <a:r>
              <a:rPr lang="ru-RU" sz="2400" dirty="0" err="1"/>
              <a:t>Далі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прив'язаний</a:t>
            </a:r>
            <a:r>
              <a:rPr lang="ru-RU" sz="2400" dirty="0"/>
              <a:t> до </a:t>
            </a:r>
            <a:r>
              <a:rPr lang="ru-RU" sz="2400" dirty="0" err="1"/>
              <a:t>свого</a:t>
            </a:r>
            <a:r>
              <a:rPr lang="ru-RU" sz="2400" dirty="0"/>
              <a:t> </a:t>
            </a:r>
            <a:r>
              <a:rPr lang="ru-RU" sz="2400" dirty="0" err="1"/>
              <a:t>екзотичного</a:t>
            </a:r>
            <a:r>
              <a:rPr lang="ru-RU" sz="2400" dirty="0"/>
              <a:t> друга - </a:t>
            </a:r>
            <a:r>
              <a:rPr lang="ru-RU" sz="2400" dirty="0" err="1">
                <a:hlinkClick r:id="rId4" tooltip="Гігантський мурахоїд (ще не написана)"/>
              </a:rPr>
              <a:t>гігантського</a:t>
            </a:r>
            <a:r>
              <a:rPr lang="ru-RU" sz="2400" dirty="0">
                <a:hlinkClick r:id="rId4" tooltip="Гігантський мурахоїд (ще не написана)"/>
              </a:rPr>
              <a:t> </a:t>
            </a:r>
            <a:r>
              <a:rPr lang="ru-RU" sz="2400" dirty="0" err="1">
                <a:hlinkClick r:id="rId4" tooltip="Гігантський мурахоїд (ще не написана)"/>
              </a:rPr>
              <a:t>мурахоїда</a:t>
            </a:r>
            <a:r>
              <a:rPr lang="ru-RU" sz="2400" baseline="30000" dirty="0">
                <a:hlinkClick r:id="rId5"/>
              </a:rPr>
              <a:t>[6]</a:t>
            </a:r>
            <a:r>
              <a:rPr lang="ru-RU" sz="2400" dirty="0"/>
              <a:t>, </a:t>
            </a:r>
            <a:r>
              <a:rPr lang="ru-RU" sz="2400" dirty="0" err="1"/>
              <a:t>вигулював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вуличками</a:t>
            </a:r>
            <a:r>
              <a:rPr lang="ru-RU" sz="2400" dirty="0"/>
              <a:t> Парижа та </a:t>
            </a:r>
            <a:r>
              <a:rPr lang="ru-RU" sz="2400" dirty="0" err="1"/>
              <a:t>навіть</a:t>
            </a:r>
            <a:r>
              <a:rPr lang="ru-RU" sz="2400" dirty="0"/>
              <a:t> брав </a:t>
            </a:r>
            <a:r>
              <a:rPr lang="ru-RU" sz="2400" dirty="0" err="1"/>
              <a:t>із</a:t>
            </a:r>
            <a:r>
              <a:rPr lang="ru-RU" sz="2400" dirty="0"/>
              <a:t> собою на </a:t>
            </a:r>
            <a:r>
              <a:rPr lang="ru-RU" sz="2400" dirty="0" err="1"/>
              <a:t>світські</a:t>
            </a:r>
            <a:r>
              <a:rPr lang="ru-RU" sz="2400" dirty="0"/>
              <a:t> </a:t>
            </a:r>
            <a:r>
              <a:rPr lang="ru-RU" sz="2400" dirty="0" err="1"/>
              <a:t>вечори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285728"/>
            <a:ext cx="5500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Сальвадор </a:t>
            </a:r>
            <a:r>
              <a:rPr lang="ru-RU" dirty="0" err="1" smtClean="0"/>
              <a:t>Далі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любив </a:t>
            </a:r>
            <a:r>
              <a:rPr lang="ru-RU" dirty="0" err="1" smtClean="0"/>
              <a:t>солодощі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обмін</a:t>
            </a:r>
            <a:r>
              <a:rPr lang="ru-RU" dirty="0" smtClean="0"/>
              <a:t> на логотип </a:t>
            </a:r>
            <a:r>
              <a:rPr lang="ru-RU" dirty="0" err="1" smtClean="0"/>
              <a:t>компанії</a:t>
            </a:r>
            <a:r>
              <a:rPr lang="ru-RU" dirty="0" smtClean="0"/>
              <a:t> «</a:t>
            </a:r>
            <a:r>
              <a:rPr lang="ru-RU" dirty="0" err="1" smtClean="0"/>
              <a:t>Чупа-Чупс</a:t>
            </a:r>
            <a:r>
              <a:rPr lang="ru-RU" dirty="0" smtClean="0"/>
              <a:t>» </a:t>
            </a:r>
            <a:r>
              <a:rPr lang="ru-RU" dirty="0" err="1" smtClean="0"/>
              <a:t>вимагав</a:t>
            </a:r>
            <a:r>
              <a:rPr lang="ru-RU" dirty="0" smtClean="0"/>
              <a:t> не грошей, а коробку </a:t>
            </a:r>
            <a:r>
              <a:rPr lang="ru-RU" dirty="0" err="1" smtClean="0"/>
              <a:t>льодяників</a:t>
            </a:r>
            <a:r>
              <a:rPr lang="ru-RU" dirty="0" smtClean="0"/>
              <a:t> кожного дня.</a:t>
            </a:r>
            <a:endParaRPr lang="ru-RU" dirty="0"/>
          </a:p>
        </p:txBody>
      </p:sp>
      <p:pic>
        <p:nvPicPr>
          <p:cNvPr id="9" name="Рисунок 8" descr="chupa chups dal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54" y="1357298"/>
            <a:ext cx="5492744" cy="310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380" y="214290"/>
            <a:ext cx="3686172" cy="4829196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Особисте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 Сальвадора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не мало </a:t>
            </a:r>
            <a:r>
              <a:rPr lang="ru-RU" dirty="0" err="1">
                <a:solidFill>
                  <a:schemeClr val="bg1"/>
                </a:solidFill>
              </a:rPr>
              <a:t>яскравих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моментів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якщо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брати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уваги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численні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захоплення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нереальними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дівчатками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дівчатами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жінками</a:t>
            </a:r>
            <a:r>
              <a:rPr lang="ru-RU" dirty="0">
                <a:solidFill>
                  <a:schemeClr val="bg1"/>
                </a:solidFill>
              </a:rPr>
              <a:t>). Але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у 1929 </a:t>
            </a:r>
            <a:r>
              <a:rPr lang="ru-RU" dirty="0" err="1">
                <a:solidFill>
                  <a:schemeClr val="bg1"/>
                </a:solidFill>
              </a:rPr>
              <a:t>році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закохався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жінку</a:t>
            </a:r>
            <a:r>
              <a:rPr lang="ru-RU" dirty="0">
                <a:solidFill>
                  <a:schemeClr val="bg1"/>
                </a:solidFill>
              </a:rPr>
              <a:t> — </a:t>
            </a:r>
            <a:r>
              <a:rPr lang="ru-RU" dirty="0" err="1">
                <a:solidFill>
                  <a:schemeClr val="bg1"/>
                </a:solidFill>
              </a:rPr>
              <a:t>Олену</a:t>
            </a:r>
            <a:r>
              <a:rPr lang="ru-RU" dirty="0">
                <a:solidFill>
                  <a:schemeClr val="bg1"/>
                </a:solidFill>
              </a:rPr>
              <a:t> Дьякову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Галу</a:t>
            </a:r>
            <a:r>
              <a:rPr lang="ru-RU" dirty="0">
                <a:solidFill>
                  <a:schemeClr val="bg1"/>
                </a:solidFill>
              </a:rPr>
              <a:t>. У той час вона </a:t>
            </a:r>
            <a:r>
              <a:rPr lang="ru-RU" dirty="0" err="1">
                <a:solidFill>
                  <a:schemeClr val="bg1"/>
                </a:solidFill>
              </a:rPr>
              <a:t>була</a:t>
            </a:r>
            <a:r>
              <a:rPr lang="ru-RU" dirty="0">
                <a:solidFill>
                  <a:schemeClr val="bg1"/>
                </a:solidFill>
              </a:rPr>
              <a:t> дружиною </a:t>
            </a:r>
            <a:r>
              <a:rPr lang="ru-RU" dirty="0" err="1">
                <a:solidFill>
                  <a:schemeClr val="bg1"/>
                </a:solidFill>
              </a:rPr>
              <a:t>письменника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u="sng" dirty="0">
                <a:solidFill>
                  <a:schemeClr val="bg1"/>
                </a:solidFill>
              </a:rPr>
              <a:t>Поля </a:t>
            </a:r>
            <a:r>
              <a:rPr lang="ru-RU" u="sng" dirty="0" err="1">
                <a:solidFill>
                  <a:schemeClr val="bg1"/>
                </a:solidFill>
              </a:rPr>
              <a:t>Елюара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але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стосунки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чоловіком</a:t>
            </a:r>
            <a:r>
              <a:rPr lang="ru-RU" dirty="0">
                <a:solidFill>
                  <a:schemeClr val="bg1"/>
                </a:solidFill>
              </a:rPr>
              <a:t> на той час </a:t>
            </a:r>
            <a:r>
              <a:rPr lang="ru-RU" dirty="0" err="1">
                <a:solidFill>
                  <a:schemeClr val="bg1"/>
                </a:solidFill>
              </a:rPr>
              <a:t>вже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були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прохолодними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жінка</a:t>
            </a:r>
            <a:r>
              <a:rPr lang="ru-RU" dirty="0">
                <a:solidFill>
                  <a:schemeClr val="bg1"/>
                </a:solidFill>
              </a:rPr>
              <a:t> на все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залишилося</a:t>
            </a:r>
            <a:r>
              <a:rPr lang="ru-RU" dirty="0">
                <a:solidFill>
                  <a:schemeClr val="bg1"/>
                </a:solidFill>
              </a:rPr>
              <a:t>, стала музою, </a:t>
            </a:r>
            <a:r>
              <a:rPr lang="ru-RU" dirty="0" err="1">
                <a:solidFill>
                  <a:schemeClr val="bg1"/>
                </a:solidFill>
              </a:rPr>
              <a:t>натхненням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генія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Далі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al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1785902"/>
            <a:ext cx="408180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111124204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571480"/>
            <a:ext cx="2357454" cy="180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" y="4962936"/>
            <a:ext cx="2381267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4143380"/>
            <a:ext cx="2071702" cy="2099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Содержимое 3" descr="3c0f845b2c23b0abaef8639ba13b046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142852"/>
            <a:ext cx="3286148" cy="470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072182" y="142852"/>
            <a:ext cx="3071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стосунків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вміння</a:t>
            </a:r>
            <a:r>
              <a:rPr lang="ru-RU" dirty="0"/>
              <a:t> </a:t>
            </a:r>
            <a:r>
              <a:rPr lang="ru-RU" dirty="0" err="1"/>
              <a:t>відчувати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розуміти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одного. Гала буквально жила </a:t>
            </a:r>
            <a:r>
              <a:rPr lang="ru-RU" dirty="0" err="1"/>
              <a:t>життям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, а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захоплювався</a:t>
            </a:r>
            <a:r>
              <a:rPr lang="ru-RU" dirty="0"/>
              <a:t> нею все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687c9_3f5e04f1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57166"/>
            <a:ext cx="4500773" cy="5643602"/>
          </a:xfrm>
          <a:prstGeom prst="rect">
            <a:avLst/>
          </a:prstGeom>
        </p:spPr>
      </p:pic>
      <p:pic>
        <p:nvPicPr>
          <p:cNvPr id="4" name="Рисунок 3" descr="P-D0016-0755-gala-nude-seen-from-behi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1357298"/>
            <a:ext cx="3918536" cy="5286388"/>
          </a:xfrm>
          <a:prstGeom prst="rect">
            <a:avLst/>
          </a:prstGeom>
        </p:spPr>
      </p:pic>
    </p:spTree>
  </p:cSld>
  <p:clrMapOvr>
    <a:masterClrMapping/>
  </p:clrMapOvr>
  <p:transition advClick="0" advTm="3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301</TotalTime>
  <Words>418</Words>
  <Application>Microsoft Office PowerPoint</Application>
  <PresentationFormat>Экран (4:3)</PresentationFormat>
  <Paragraphs>45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36</cp:revision>
  <dcterms:created xsi:type="dcterms:W3CDTF">2013-10-24T17:26:04Z</dcterms:created>
  <dcterms:modified xsi:type="dcterms:W3CDTF">2014-06-04T17:36:50Z</dcterms:modified>
</cp:coreProperties>
</file>