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68" r:id="rId3"/>
    <p:sldId id="273" r:id="rId4"/>
    <p:sldId id="258" r:id="rId5"/>
    <p:sldId id="263" r:id="rId6"/>
    <p:sldId id="265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3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-2112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Художня смакота</a:t>
            </a:r>
            <a:endParaRPr lang="ru-RU" sz="48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884024" cy="1126205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uk-UA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Виконали 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Кутинська</a:t>
            </a:r>
            <a:r>
              <a:rPr lang="uk-UA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Анна та Ликова Юлія</a:t>
            </a:r>
            <a:endParaRPr lang="en-US" sz="2400" b="0" i="0" dirty="0" smtClean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Учениці 6Б класу</a:t>
            </a:r>
            <a:endParaRPr lang="uk-UA" sz="2400" b="0" i="0" dirty="0" smtClean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0.liveinternet.ru/images/attach/c/8/100/665/100665428_foodart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0" y="448422"/>
            <a:ext cx="5762625" cy="5762625"/>
          </a:xfrm>
          <a:prstGeom prst="rect">
            <a:avLst/>
          </a:prstGeom>
          <a:noFill/>
        </p:spPr>
      </p:pic>
      <p:pic>
        <p:nvPicPr>
          <p:cNvPr id="39940" name="Picture 4" descr="http://img1.liveinternet.ru/images/attach/c/8/100/665/100665419_foodart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9516" y="422368"/>
            <a:ext cx="5935943" cy="5655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0.liveinternet.ru/images/attach/c/8/100/665/100665420_large_everydayfoodartprojecthongy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98" y="340844"/>
            <a:ext cx="5762625" cy="6167531"/>
          </a:xfrm>
          <a:prstGeom prst="rect">
            <a:avLst/>
          </a:prstGeom>
          <a:noFill/>
        </p:spPr>
      </p:pic>
      <p:pic>
        <p:nvPicPr>
          <p:cNvPr id="38916" name="Picture 4" descr="http://img1.liveinternet.ru/images/attach/c/8/100/665/100665415_fooda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304" y="421528"/>
            <a:ext cx="5762625" cy="576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8095" y="29812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- </a:t>
            </a:r>
            <a:r>
              <a:rPr lang="ru-RU" dirty="0" err="1" smtClean="0"/>
              <a:t>кулінарія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без </a:t>
            </a:r>
            <a:r>
              <a:rPr lang="ru-RU" dirty="0" err="1" smtClean="0"/>
              <a:t>сумніву</a:t>
            </a:r>
            <a:r>
              <a:rPr lang="ru-RU" dirty="0" smtClean="0"/>
              <a:t>, </a:t>
            </a:r>
            <a:r>
              <a:rPr lang="ru-RU" dirty="0" err="1" smtClean="0"/>
              <a:t>вимагає</a:t>
            </a:r>
            <a:r>
              <a:rPr lang="ru-RU" dirty="0" smtClean="0"/>
              <a:t> таланту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натхнення</a:t>
            </a:r>
            <a:r>
              <a:rPr lang="ru-RU" dirty="0" smtClean="0"/>
              <a:t>,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,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міри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​​</a:t>
            </a:r>
            <a:r>
              <a:rPr lang="ru-RU" dirty="0" err="1" smtClean="0"/>
              <a:t>інтуїції</a:t>
            </a:r>
            <a:r>
              <a:rPr lang="ru-RU" dirty="0" smtClean="0"/>
              <a:t>, </a:t>
            </a:r>
            <a:r>
              <a:rPr lang="ru-RU" dirty="0" err="1" smtClean="0"/>
              <a:t>породженої</a:t>
            </a:r>
            <a:r>
              <a:rPr lang="ru-RU" dirty="0" smtClean="0"/>
              <a:t> все </a:t>
            </a:r>
            <a:r>
              <a:rPr lang="ru-RU" dirty="0" err="1" smtClean="0"/>
              <a:t>тими</a:t>
            </a:r>
            <a:r>
              <a:rPr lang="ru-RU" dirty="0" smtClean="0"/>
              <a:t> ж талантом, </a:t>
            </a:r>
            <a:r>
              <a:rPr lang="ru-RU" dirty="0" err="1" smtClean="0"/>
              <a:t>натхненням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майстерністю</a:t>
            </a:r>
            <a:r>
              <a:rPr lang="ru-RU" dirty="0" smtClean="0"/>
              <a:t>. «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довговічне</a:t>
            </a:r>
            <a:r>
              <a:rPr lang="ru-RU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коротке</a:t>
            </a:r>
            <a:r>
              <a:rPr lang="ru-RU" dirty="0" smtClean="0"/>
              <a:t>»-говорить </a:t>
            </a:r>
            <a:r>
              <a:rPr lang="ru-RU" dirty="0" err="1" smtClean="0"/>
              <a:t>латинське</a:t>
            </a:r>
            <a:r>
              <a:rPr lang="ru-RU" dirty="0" smtClean="0"/>
              <a:t> </a:t>
            </a:r>
            <a:r>
              <a:rPr lang="ru-RU" dirty="0" err="1" smtClean="0"/>
              <a:t>прислів'я</a:t>
            </a:r>
            <a:r>
              <a:rPr lang="ru-RU" dirty="0" smtClean="0"/>
              <a:t>, </a:t>
            </a:r>
            <a:r>
              <a:rPr lang="ru-RU" dirty="0" smtClean="0"/>
              <a:t>яке </a:t>
            </a:r>
            <a:r>
              <a:rPr lang="ru-RU" dirty="0" smtClean="0"/>
              <a:t>за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разу, напевно, </a:t>
            </a:r>
            <a:r>
              <a:rPr lang="ru-RU" dirty="0" err="1" smtClean="0"/>
              <a:t>ні</a:t>
            </a:r>
            <a:r>
              <a:rPr lang="ru-RU" dirty="0" smtClean="0"/>
              <a:t> в кого не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ніяких</a:t>
            </a:r>
            <a:r>
              <a:rPr lang="ru-RU" dirty="0" smtClean="0"/>
              <a:t> </a:t>
            </a:r>
            <a:r>
              <a:rPr lang="ru-RU" dirty="0" err="1" smtClean="0"/>
              <a:t>заперечень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7890" name="Picture 2" descr="https://pp.vk.me/c617420/v617420710/8e86/e6vKrZwcQ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4023"/>
            <a:ext cx="5701553" cy="4746811"/>
          </a:xfrm>
          <a:prstGeom prst="rect">
            <a:avLst/>
          </a:prstGeom>
          <a:noFill/>
        </p:spPr>
      </p:pic>
      <p:pic>
        <p:nvPicPr>
          <p:cNvPr id="37892" name="Picture 4" descr="http://img0.liveinternet.ru/images/attach/c/8/100/665/100665418_foodart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728" y="2823882"/>
            <a:ext cx="5762625" cy="3778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pp.vk.me/c617420/v617420710/8e8d/rHhe6i-mx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51" y="449261"/>
            <a:ext cx="6232088" cy="5763280"/>
          </a:xfrm>
          <a:prstGeom prst="rect">
            <a:avLst/>
          </a:prstGeom>
          <a:noFill/>
        </p:spPr>
      </p:pic>
      <p:pic>
        <p:nvPicPr>
          <p:cNvPr id="36868" name="Picture 4" descr="https://pp.vk.me/c617420/v617420710/8e9f/WQKGe505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96688"/>
            <a:ext cx="5762625" cy="596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p.vk.me/c617420/v617420710/8e96/G-ZSjZbPz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" y="685799"/>
            <a:ext cx="5809129" cy="5029201"/>
          </a:xfrm>
          <a:prstGeom prst="rect">
            <a:avLst/>
          </a:prstGeom>
          <a:noFill/>
        </p:spPr>
      </p:pic>
      <p:pic>
        <p:nvPicPr>
          <p:cNvPr id="35844" name="Picture 4" descr="https://pp.vk.me/c617420/v617420710/8ea7/Y4KFvIU7o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071" y="510989"/>
            <a:ext cx="6113929" cy="5325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p.vk.me/c617420/v617420710/8eae/JK1uIe_HO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39" y="497542"/>
            <a:ext cx="5504328" cy="5177118"/>
          </a:xfrm>
          <a:prstGeom prst="rect">
            <a:avLst/>
          </a:prstGeom>
          <a:noFill/>
        </p:spPr>
      </p:pic>
      <p:pic>
        <p:nvPicPr>
          <p:cNvPr id="52228" name="Picture 4" descr="http://lukoshek.com.ua/images/watermarked/detailed/3/x_hbbDygy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776" y="281172"/>
            <a:ext cx="5190565" cy="6321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vorilka.pp.ua/wp-content/uploads/2014/01/mast-tort-01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22" y="283415"/>
            <a:ext cx="5715000" cy="6057901"/>
          </a:xfrm>
          <a:prstGeom prst="rect">
            <a:avLst/>
          </a:prstGeom>
          <a:noFill/>
        </p:spPr>
      </p:pic>
      <p:pic>
        <p:nvPicPr>
          <p:cNvPr id="51204" name="Picture 4" descr="http://s017.radikal.ru/i432/1202/50/3edfb7d3e1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5835"/>
            <a:ext cx="6096000" cy="6242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019.radikal.ru/i612/1204/84/b50fdbe893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34" y="382214"/>
            <a:ext cx="5124450" cy="6096001"/>
          </a:xfrm>
          <a:prstGeom prst="rect">
            <a:avLst/>
          </a:prstGeom>
          <a:noFill/>
        </p:spPr>
      </p:pic>
      <p:pic>
        <p:nvPicPr>
          <p:cNvPr id="49156" name="Picture 4" descr="http://shttuchka.ru/wp-content/uploads/2011/12/svadebnyj_tort.jpg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352" y="171730"/>
            <a:ext cx="6187647" cy="3351399"/>
          </a:xfrm>
          <a:prstGeom prst="rect">
            <a:avLst/>
          </a:prstGeom>
          <a:noFill/>
        </p:spPr>
      </p:pic>
      <p:pic>
        <p:nvPicPr>
          <p:cNvPr id="49158" name="Picture 6" descr="http://www.mukachevo.net/Content/img/news/p_57065_1_gallery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811" y="3482788"/>
            <a:ext cx="6000750" cy="337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luboviya.ru/images/article/0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15" y="1062318"/>
            <a:ext cx="11799795" cy="399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6730" y="49225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Багатьом</a:t>
            </a:r>
            <a:r>
              <a:rPr lang="ru-RU" dirty="0" smtClean="0"/>
              <a:t> з нас </a:t>
            </a:r>
            <a:r>
              <a:rPr lang="ru-RU" dirty="0" err="1" smtClean="0"/>
              <a:t>доводилося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мистецтвом</a:t>
            </a:r>
            <a:r>
              <a:rPr lang="ru-RU" dirty="0" smtClean="0"/>
              <a:t> </a:t>
            </a:r>
            <a:r>
              <a:rPr lang="ru-RU" dirty="0" err="1" smtClean="0"/>
              <a:t>кавового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в </a:t>
            </a:r>
            <a:r>
              <a:rPr lang="ru-RU" dirty="0" err="1" smtClean="0"/>
              <a:t>кав'ярнях</a:t>
            </a:r>
            <a:r>
              <a:rPr lang="ru-RU" dirty="0" smtClean="0"/>
              <a:t>.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приємно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чашку </a:t>
            </a:r>
            <a:r>
              <a:rPr lang="ru-RU" dirty="0" err="1" smtClean="0"/>
              <a:t>ароматної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, </a:t>
            </a:r>
            <a:r>
              <a:rPr lang="ru-RU" dirty="0" err="1" smtClean="0"/>
              <a:t>прикрашену</a:t>
            </a:r>
            <a:r>
              <a:rPr lang="ru-RU" dirty="0" smtClean="0"/>
              <a:t> </a:t>
            </a:r>
            <a:r>
              <a:rPr lang="ru-RU" dirty="0" err="1" smtClean="0"/>
              <a:t>хитромудрим</a:t>
            </a:r>
            <a:r>
              <a:rPr lang="ru-RU" dirty="0" smtClean="0"/>
              <a:t> </a:t>
            </a:r>
            <a:r>
              <a:rPr lang="ru-RU" dirty="0" err="1" smtClean="0"/>
              <a:t>малюнком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замислювалися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коли-</a:t>
            </a:r>
            <a:r>
              <a:rPr lang="ru-RU" dirty="0" err="1" smtClean="0"/>
              <a:t>небудь</a:t>
            </a:r>
            <a:r>
              <a:rPr lang="ru-RU" dirty="0" smtClean="0"/>
              <a:t> як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кавові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7107" name="Picture 3" descr="http://cikavo.com/images2/2009/05/07/img_13399739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10" y="3403132"/>
            <a:ext cx="4305300" cy="2714626"/>
          </a:xfrm>
          <a:prstGeom prst="rect">
            <a:avLst/>
          </a:prstGeom>
          <a:noFill/>
        </p:spPr>
      </p:pic>
      <p:pic>
        <p:nvPicPr>
          <p:cNvPr id="47109" name="Picture 5" descr="http://cikavo.com/images2/2009/05/07/img_13058049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34" y="310309"/>
            <a:ext cx="4305300" cy="2714626"/>
          </a:xfrm>
          <a:prstGeom prst="rect">
            <a:avLst/>
          </a:prstGeom>
          <a:noFill/>
        </p:spPr>
      </p:pic>
      <p:pic>
        <p:nvPicPr>
          <p:cNvPr id="47111" name="Picture 7" descr="http://pustunchik.ua/images/treasure/skarbnychka/Smachniy-rozdil/Latte/07jqHXAPi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1975" y="335149"/>
            <a:ext cx="5705475" cy="396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p.vk.me/c617420/v617420710/8e7f/mPk1E7tmD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648" y="1942585"/>
            <a:ext cx="8135470" cy="45762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495" y="188259"/>
            <a:ext cx="1129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Кулінарія</a:t>
            </a:r>
            <a:r>
              <a:rPr lang="ru-RU" dirty="0" smtClean="0"/>
              <a:t> </a:t>
            </a:r>
            <a:r>
              <a:rPr lang="ru-RU" dirty="0"/>
              <a:t>- область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приготуванням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 </a:t>
            </a:r>
            <a:r>
              <a:rPr lang="ru-RU" dirty="0" err="1"/>
              <a:t>Включає</a:t>
            </a:r>
            <a:r>
              <a:rPr lang="ru-RU" dirty="0"/>
              <a:t> комплекс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рецептів</a:t>
            </a:r>
            <a:r>
              <a:rPr lang="ru-RU" dirty="0"/>
              <a:t>.</a:t>
            </a:r>
          </a:p>
          <a:p>
            <a:r>
              <a:rPr lang="ru-RU" dirty="0" err="1" smtClean="0"/>
              <a:t>Готуючи</a:t>
            </a:r>
            <a:r>
              <a:rPr lang="ru-RU" dirty="0" smtClean="0"/>
              <a:t> 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вівсянку</a:t>
            </a:r>
            <a:r>
              <a:rPr lang="ru-RU" dirty="0"/>
              <a:t> і </a:t>
            </a:r>
            <a:r>
              <a:rPr lang="ru-RU" dirty="0" err="1"/>
              <a:t>прикрашаючи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шматочками</a:t>
            </a:r>
            <a:r>
              <a:rPr lang="ru-RU" dirty="0" smtClean="0"/>
              <a:t> </a:t>
            </a:r>
            <a:r>
              <a:rPr lang="ru-RU" dirty="0" err="1"/>
              <a:t>фруктів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варенням</a:t>
            </a:r>
            <a:r>
              <a:rPr lang="ru-RU" dirty="0"/>
              <a:t> , </a:t>
            </a:r>
            <a:r>
              <a:rPr lang="ru-RU" dirty="0" err="1"/>
              <a:t>вишукуючи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рецепт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екзотичної</a:t>
            </a:r>
            <a:r>
              <a:rPr lang="ru-RU" dirty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/>
              <a:t>, </a:t>
            </a:r>
            <a:r>
              <a:rPr lang="ru-RU" dirty="0" err="1"/>
              <a:t>випікаючи</a:t>
            </a:r>
            <a:r>
              <a:rPr lang="ru-RU" dirty="0"/>
              <a:t> </a:t>
            </a:r>
            <a:r>
              <a:rPr lang="ru-RU" dirty="0" err="1"/>
              <a:t>приголомшливі</a:t>
            </a:r>
            <a:r>
              <a:rPr lang="ru-RU" dirty="0"/>
              <a:t> </a:t>
            </a:r>
            <a:r>
              <a:rPr lang="ru-RU" dirty="0" err="1"/>
              <a:t>торти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пиріжки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перетворюєте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магії</a:t>
            </a:r>
            <a:r>
              <a:rPr lang="ru-RU" dirty="0"/>
              <a:t> ваших рук і </a:t>
            </a:r>
            <a:r>
              <a:rPr lang="ru-RU" dirty="0" err="1"/>
              <a:t>знайдених</a:t>
            </a:r>
            <a:r>
              <a:rPr lang="ru-RU" dirty="0"/>
              <a:t> </a:t>
            </a:r>
            <a:r>
              <a:rPr lang="ru-RU" dirty="0" err="1"/>
              <a:t>рецептів</a:t>
            </a:r>
            <a:r>
              <a:rPr lang="ru-RU" dirty="0"/>
              <a:t> ваших бабусь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в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смачне</a:t>
            </a:r>
            <a:r>
              <a:rPr lang="ru-RU" dirty="0" smtClean="0"/>
              <a:t> і </a:t>
            </a:r>
            <a:r>
              <a:rPr lang="ru-RU" dirty="0" err="1" smtClean="0"/>
              <a:t>чарівне</a:t>
            </a:r>
            <a:r>
              <a:rPr lang="ru-RU" dirty="0" smtClean="0"/>
              <a:t>! </a:t>
            </a:r>
            <a:r>
              <a:rPr lang="ru-RU" dirty="0"/>
              <a:t>Як часто ми </a:t>
            </a:r>
            <a:r>
              <a:rPr lang="ru-RU" dirty="0" err="1"/>
              <a:t>вимовляємо</a:t>
            </a:r>
            <a:r>
              <a:rPr lang="ru-RU" dirty="0"/>
              <a:t> : </a:t>
            </a:r>
            <a:r>
              <a:rPr lang="ru-RU" dirty="0" smtClean="0"/>
              <a:t>Та </a:t>
            </a:r>
            <a:r>
              <a:rPr lang="ru-RU" dirty="0" err="1"/>
              <a:t>це</a:t>
            </a:r>
            <a:r>
              <a:rPr lang="ru-RU" dirty="0"/>
              <a:t> ж шкода </a:t>
            </a:r>
            <a:r>
              <a:rPr lang="ru-RU" dirty="0" err="1"/>
              <a:t>їсти</a:t>
            </a:r>
            <a:r>
              <a:rPr lang="ru-RU" dirty="0"/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pp.vk.me/c617420/v617420710/8eb5/8LzrPA9om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318" y="2097741"/>
            <a:ext cx="5325036" cy="4392074"/>
          </a:xfrm>
          <a:prstGeom prst="rect">
            <a:avLst/>
          </a:prstGeom>
          <a:noFill/>
        </p:spPr>
      </p:pic>
      <p:pic>
        <p:nvPicPr>
          <p:cNvPr id="46086" name="Picture 6" descr="https://pp.vk.me/c617420/v617420710/8ebc/yAB1RwTmC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72" y="218640"/>
            <a:ext cx="4682952" cy="49584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77118" y="218640"/>
            <a:ext cx="6656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Латте</a:t>
            </a:r>
            <a:r>
              <a:rPr lang="ru-RU" dirty="0"/>
              <a:t> арт – </a:t>
            </a:r>
            <a:r>
              <a:rPr lang="ru-RU" dirty="0" err="1"/>
              <a:t>дивовижне</a:t>
            </a:r>
            <a:r>
              <a:rPr lang="ru-RU" dirty="0"/>
              <a:t> і </a:t>
            </a:r>
            <a:r>
              <a:rPr lang="ru-RU" dirty="0" err="1"/>
              <a:t>прекрасне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кавового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. Ароматна чашечка </a:t>
            </a:r>
            <a:r>
              <a:rPr lang="ru-RU" dirty="0" err="1"/>
              <a:t>справжнього</a:t>
            </a:r>
            <a:r>
              <a:rPr lang="ru-RU" dirty="0"/>
              <a:t> </a:t>
            </a:r>
            <a:r>
              <a:rPr lang="ru-RU" dirty="0" err="1"/>
              <a:t>еспресо</a:t>
            </a:r>
            <a:r>
              <a:rPr lang="ru-RU" dirty="0"/>
              <a:t> з </a:t>
            </a:r>
            <a:r>
              <a:rPr lang="ru-RU" dirty="0" err="1"/>
              <a:t>химерними</a:t>
            </a:r>
            <a:r>
              <a:rPr lang="ru-RU" dirty="0"/>
              <a:t> </a:t>
            </a:r>
            <a:r>
              <a:rPr lang="ru-RU" dirty="0" err="1"/>
              <a:t>візерунками</a:t>
            </a:r>
            <a:r>
              <a:rPr lang="ru-RU" dirty="0"/>
              <a:t> на </a:t>
            </a:r>
            <a:r>
              <a:rPr lang="ru-RU" dirty="0" err="1"/>
              <a:t>найніжнішій</a:t>
            </a:r>
            <a:r>
              <a:rPr lang="ru-RU" dirty="0"/>
              <a:t> </a:t>
            </a:r>
            <a:r>
              <a:rPr lang="ru-RU" dirty="0" err="1"/>
              <a:t>молочній</a:t>
            </a:r>
            <a:r>
              <a:rPr lang="ru-RU" dirty="0"/>
              <a:t> </a:t>
            </a:r>
            <a:r>
              <a:rPr lang="ru-RU" dirty="0" err="1"/>
              <a:t>пінці</a:t>
            </a:r>
            <a:r>
              <a:rPr lang="ru-RU" dirty="0"/>
              <a:t>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апетитно</a:t>
            </a:r>
            <a:r>
              <a:rPr lang="ru-RU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pp.vk.me/c617420/v617420710/8ec3/maMtUD7pu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3644"/>
            <a:ext cx="6078070" cy="47228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78070" y="978463"/>
            <a:ext cx="6165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латте</a:t>
            </a:r>
            <a:r>
              <a:rPr lang="ru-RU" dirty="0"/>
              <a:t> арту.</a:t>
            </a:r>
          </a:p>
          <a:p>
            <a:pPr fontAlgn="base"/>
            <a:r>
              <a:rPr lang="ru-RU" b="1" dirty="0" err="1"/>
              <a:t>Пітчинг</a:t>
            </a:r>
            <a:r>
              <a:rPr lang="ru-RU" dirty="0"/>
              <a:t> – </a:t>
            </a:r>
            <a:r>
              <a:rPr lang="ru-RU" dirty="0" err="1"/>
              <a:t>латте</a:t>
            </a:r>
            <a:r>
              <a:rPr lang="ru-RU" dirty="0"/>
              <a:t> арт, </a:t>
            </a:r>
            <a:r>
              <a:rPr lang="ru-RU" dirty="0" err="1"/>
              <a:t>виконуваний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пітчера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Етчінг</a:t>
            </a:r>
            <a:r>
              <a:rPr lang="ru-RU" dirty="0"/>
              <a:t> – </a:t>
            </a:r>
            <a:r>
              <a:rPr lang="ru-RU" dirty="0" err="1"/>
              <a:t>малюнки</a:t>
            </a:r>
            <a:r>
              <a:rPr lang="ru-RU" dirty="0"/>
              <a:t> на </a:t>
            </a:r>
            <a:r>
              <a:rPr lang="ru-RU" dirty="0" err="1"/>
              <a:t>каву</a:t>
            </a:r>
            <a:r>
              <a:rPr lang="ru-RU" dirty="0"/>
              <a:t> </a:t>
            </a:r>
            <a:r>
              <a:rPr lang="ru-RU" dirty="0" err="1"/>
              <a:t>наносяться</a:t>
            </a:r>
            <a:r>
              <a:rPr lang="ru-RU" dirty="0"/>
              <a:t> </a:t>
            </a:r>
            <a:r>
              <a:rPr lang="ru-RU" dirty="0" err="1"/>
              <a:t>загостреним</a:t>
            </a:r>
            <a:r>
              <a:rPr lang="ru-RU" dirty="0"/>
              <a:t> предметом,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дерев’яною</a:t>
            </a:r>
            <a:r>
              <a:rPr lang="ru-RU" dirty="0"/>
              <a:t> </a:t>
            </a:r>
            <a:r>
              <a:rPr lang="ru-RU" dirty="0" err="1"/>
              <a:t>зубочисткою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Капучіно</a:t>
            </a:r>
            <a:r>
              <a:rPr lang="ru-RU" b="1" dirty="0"/>
              <a:t>-арт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латте</a:t>
            </a:r>
            <a:r>
              <a:rPr lang="ru-RU" dirty="0"/>
              <a:t> арту,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збитим</a:t>
            </a:r>
            <a:r>
              <a:rPr lang="ru-RU" dirty="0"/>
              <a:t> молоком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малюнків</a:t>
            </a:r>
            <a:r>
              <a:rPr lang="ru-RU" dirty="0"/>
              <a:t> на </a:t>
            </a:r>
            <a:r>
              <a:rPr lang="ru-RU" dirty="0" err="1"/>
              <a:t>каву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шоколадний</a:t>
            </a:r>
            <a:r>
              <a:rPr lang="ru-RU" dirty="0"/>
              <a:t> сироп, </a:t>
            </a:r>
            <a:r>
              <a:rPr lang="ru-RU" dirty="0" err="1"/>
              <a:t>тертий</a:t>
            </a:r>
            <a:r>
              <a:rPr lang="ru-RU" dirty="0"/>
              <a:t> шоколад,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барвники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Мульти-арт</a:t>
            </a:r>
            <a:r>
              <a:rPr lang="ru-RU" dirty="0"/>
              <a:t> 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етчінга</a:t>
            </a:r>
            <a:r>
              <a:rPr lang="ru-RU" dirty="0"/>
              <a:t> і </a:t>
            </a:r>
            <a:r>
              <a:rPr lang="ru-RU" dirty="0" err="1"/>
              <a:t>капуччіноарта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майстру</a:t>
            </a:r>
            <a:r>
              <a:rPr lang="ru-RU" dirty="0"/>
              <a:t> </a:t>
            </a:r>
            <a:r>
              <a:rPr lang="ru-RU" dirty="0" err="1"/>
              <a:t>домагатися</a:t>
            </a:r>
            <a:r>
              <a:rPr lang="ru-RU" dirty="0"/>
              <a:t> </a:t>
            </a:r>
            <a:r>
              <a:rPr lang="ru-RU" dirty="0" err="1"/>
              <a:t>вражаючих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Еспресо</a:t>
            </a:r>
            <a:r>
              <a:rPr lang="ru-RU" b="1" dirty="0"/>
              <a:t>-арт</a:t>
            </a:r>
            <a:r>
              <a:rPr lang="ru-RU" dirty="0"/>
              <a:t> – </a:t>
            </a:r>
            <a:r>
              <a:rPr lang="ru-RU" dirty="0" err="1"/>
              <a:t>особливий</a:t>
            </a:r>
            <a:r>
              <a:rPr lang="ru-RU" dirty="0"/>
              <a:t> вид </a:t>
            </a:r>
            <a:r>
              <a:rPr lang="ru-RU" dirty="0" err="1"/>
              <a:t>латте</a:t>
            </a:r>
            <a:r>
              <a:rPr lang="ru-RU" dirty="0"/>
              <a:t> арту, коли </a:t>
            </a:r>
            <a:r>
              <a:rPr lang="ru-RU" dirty="0" err="1"/>
              <a:t>малюнки</a:t>
            </a:r>
            <a:r>
              <a:rPr lang="ru-RU" dirty="0"/>
              <a:t> на </a:t>
            </a:r>
            <a:r>
              <a:rPr lang="ru-RU" dirty="0" err="1"/>
              <a:t>каві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на крему – </a:t>
            </a:r>
            <a:r>
              <a:rPr lang="ru-RU" dirty="0" err="1"/>
              <a:t>пінці</a:t>
            </a:r>
            <a:r>
              <a:rPr lang="ru-RU" dirty="0"/>
              <a:t> </a:t>
            </a:r>
            <a:r>
              <a:rPr lang="ru-RU" dirty="0" err="1"/>
              <a:t>еспресо</a:t>
            </a:r>
            <a:r>
              <a:rPr lang="ru-RU" dirty="0"/>
              <a:t>. </a:t>
            </a:r>
            <a:r>
              <a:rPr lang="ru-RU" dirty="0" err="1"/>
              <a:t>Малюнки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загостреним</a:t>
            </a:r>
            <a:r>
              <a:rPr lang="ru-RU" dirty="0"/>
              <a:t> предметом.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pp.vk.me/c617420/v617420710/8ed1/XkqRMgizH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52" y="282389"/>
            <a:ext cx="5715000" cy="6037729"/>
          </a:xfrm>
          <a:prstGeom prst="rect">
            <a:avLst/>
          </a:prstGeom>
          <a:noFill/>
        </p:spPr>
      </p:pic>
      <p:pic>
        <p:nvPicPr>
          <p:cNvPr id="56324" name="Picture 4" descr="https://pp.vk.me/c617420/v617420710/8ee0/T8vIYK-1t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411" y="282388"/>
            <a:ext cx="5854542" cy="6064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pp.vk.me/c617420/v617420710/8ee7/sdFOdGd-4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50" y="278933"/>
            <a:ext cx="6213729" cy="6108420"/>
          </a:xfrm>
          <a:prstGeom prst="rect">
            <a:avLst/>
          </a:prstGeom>
          <a:noFill/>
        </p:spPr>
      </p:pic>
      <p:pic>
        <p:nvPicPr>
          <p:cNvPr id="55300" name="Picture 4" descr="http://xage.ru/media/uploads/2008/5/gotovit-kapuchino-eto-iskusstvo/gotovit-kapuchino-eto-iskusstv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131" y="281360"/>
            <a:ext cx="5345047" cy="3147640"/>
          </a:xfrm>
          <a:prstGeom prst="rect">
            <a:avLst/>
          </a:prstGeom>
          <a:noFill/>
        </p:spPr>
      </p:pic>
      <p:pic>
        <p:nvPicPr>
          <p:cNvPr id="55302" name="Picture 6" descr="http://bm.img.com.ua/nxs/img/prikol/images/large/5/2/150825_263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0469" y="3509682"/>
            <a:ext cx="4762500" cy="3133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hotoshtab.ru/wp-content/content/2012/artists/coffe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28" y="489790"/>
            <a:ext cx="6426227" cy="5763091"/>
          </a:xfrm>
          <a:prstGeom prst="rect">
            <a:avLst/>
          </a:prstGeom>
          <a:noFill/>
        </p:spPr>
      </p:pic>
      <p:pic>
        <p:nvPicPr>
          <p:cNvPr id="54276" name="Picture 4" descr="http://yak-prosto.com/images/4/e/yak-robiti-malyunok-na-kapuch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31332"/>
            <a:ext cx="4556125" cy="582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yak-prosto.com/images/4/b/yak-zrobiti-malyunok-na-ka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635" y="288085"/>
            <a:ext cx="7611036" cy="620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artshare.ru/wp-content/uploads/2008/12/coff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46" y="0"/>
            <a:ext cx="10394577" cy="6874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restbis.at.ua/_pu/1/18836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553" y="1246059"/>
            <a:ext cx="9578025" cy="53967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405" y="188259"/>
            <a:ext cx="1153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Красива подача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запорука</a:t>
            </a:r>
            <a:r>
              <a:rPr lang="ru-RU" dirty="0"/>
              <a:t> не просто </a:t>
            </a:r>
            <a:r>
              <a:rPr lang="ru-RU" dirty="0" err="1"/>
              <a:t>відмінного</a:t>
            </a:r>
            <a:r>
              <a:rPr lang="ru-RU" dirty="0"/>
              <a:t> настрою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прекрасний</a:t>
            </a:r>
            <a:r>
              <a:rPr lang="ru-RU" dirty="0"/>
              <a:t> стимулятор </a:t>
            </a:r>
            <a:r>
              <a:rPr lang="ru-RU" dirty="0" err="1"/>
              <a:t>апетиту</a:t>
            </a:r>
            <a:r>
              <a:rPr lang="ru-RU" dirty="0"/>
              <a:t>. </a:t>
            </a:r>
            <a:r>
              <a:rPr lang="ru-RU" dirty="0" err="1"/>
              <a:t>Оригінальний</a:t>
            </a:r>
            <a:r>
              <a:rPr lang="ru-RU" dirty="0"/>
              <a:t> декор і </a:t>
            </a:r>
            <a:r>
              <a:rPr lang="ru-RU" dirty="0" err="1"/>
              <a:t>чудову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посуду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дрібницями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гостей і </a:t>
            </a:r>
            <a:r>
              <a:rPr lang="ru-RU" dirty="0" err="1"/>
              <a:t>назавжди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приємне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906" y="263168"/>
            <a:ext cx="11716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Кулінарний</a:t>
            </a:r>
            <a:r>
              <a:rPr lang="ru-RU" dirty="0" smtClean="0"/>
              <a:t> </a:t>
            </a:r>
            <a:r>
              <a:rPr lang="ru-RU" b="1" dirty="0" err="1" smtClean="0"/>
              <a:t>карвінг</a:t>
            </a:r>
            <a:r>
              <a:rPr lang="ru-RU" dirty="0" smtClean="0"/>
              <a:t> по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суті</a:t>
            </a:r>
            <a:r>
              <a:rPr lang="ru-RU" dirty="0" smtClean="0"/>
              <a:t> — </a:t>
            </a:r>
            <a:r>
              <a:rPr lang="ru-RU" dirty="0" err="1" smtClean="0"/>
              <a:t>примітивна</a:t>
            </a:r>
            <a:r>
              <a:rPr lang="ru-RU" dirty="0" smtClean="0"/>
              <a:t> форма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гравірування</a:t>
            </a:r>
            <a:r>
              <a:rPr lang="ru-RU" dirty="0" smtClean="0"/>
              <a:t> по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прикрашають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недовготривалих</a:t>
            </a:r>
            <a:r>
              <a:rPr lang="ru-RU" dirty="0" smtClean="0"/>
              <a:t> </a:t>
            </a:r>
            <a:r>
              <a:rPr lang="ru-RU" dirty="0" err="1" smtClean="0"/>
              <a:t>кухарських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з </a:t>
            </a:r>
            <a:r>
              <a:rPr lang="ru-RU" dirty="0" err="1" smtClean="0"/>
              <a:t>фруктів</a:t>
            </a:r>
            <a:r>
              <a:rPr lang="ru-RU" dirty="0" smtClean="0"/>
              <a:t> і </a:t>
            </a:r>
            <a:r>
              <a:rPr lang="ru-RU" dirty="0" err="1" smtClean="0"/>
              <a:t>овочів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Красиво </a:t>
            </a:r>
            <a:r>
              <a:rPr lang="ru-RU" dirty="0" err="1" smtClean="0"/>
              <a:t>оформлене</a:t>
            </a:r>
            <a:r>
              <a:rPr lang="ru-RU" dirty="0" smtClean="0"/>
              <a:t> </a:t>
            </a:r>
            <a:r>
              <a:rPr lang="ru-RU" dirty="0" err="1" smtClean="0"/>
              <a:t>страва</a:t>
            </a:r>
            <a:r>
              <a:rPr lang="ru-RU" dirty="0" smtClean="0"/>
              <a:t> —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щоденного</a:t>
            </a:r>
            <a:r>
              <a:rPr lang="ru-RU" dirty="0" smtClean="0"/>
              <a:t> і </a:t>
            </a:r>
            <a:r>
              <a:rPr lang="ru-RU" dirty="0" err="1" smtClean="0"/>
              <a:t>святкового</a:t>
            </a:r>
            <a:r>
              <a:rPr lang="ru-RU" dirty="0" smtClean="0"/>
              <a:t> столу. </a:t>
            </a:r>
            <a:r>
              <a:rPr lang="ru-RU" dirty="0" err="1" smtClean="0"/>
              <a:t>Прикраси</a:t>
            </a:r>
            <a:r>
              <a:rPr lang="ru-RU" dirty="0" smtClean="0"/>
              <a:t> </a:t>
            </a:r>
            <a:r>
              <a:rPr lang="ru-RU" dirty="0" err="1" smtClean="0"/>
              <a:t>перетворюють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звичні</a:t>
            </a:r>
            <a:r>
              <a:rPr lang="ru-RU" dirty="0" smtClean="0"/>
              <a:t> страви,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радуючи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. І </a:t>
            </a:r>
            <a:r>
              <a:rPr lang="ru-RU" dirty="0" err="1" smtClean="0"/>
              <a:t>фігурна</a:t>
            </a:r>
            <a:r>
              <a:rPr lang="ru-RU" dirty="0" smtClean="0"/>
              <a:t> </a:t>
            </a:r>
            <a:r>
              <a:rPr lang="ru-RU" dirty="0" err="1" smtClean="0"/>
              <a:t>різьблення</a:t>
            </a:r>
            <a:r>
              <a:rPr lang="ru-RU" dirty="0" smtClean="0"/>
              <a:t> по </a:t>
            </a:r>
            <a:r>
              <a:rPr lang="ru-RU" dirty="0" err="1" smtClean="0"/>
              <a:t>овочів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фруктів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чимала</a:t>
            </a:r>
            <a:r>
              <a:rPr lang="ru-RU" dirty="0" smtClean="0"/>
              <a:t> </a:t>
            </a:r>
            <a:r>
              <a:rPr lang="ru-RU" dirty="0" err="1" smtClean="0"/>
              <a:t>підмога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s://pp.vk.me/c617420/v617420710/8e4b/TjXM6JuPE4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17" y="2224273"/>
            <a:ext cx="5753100" cy="4314826"/>
          </a:xfrm>
          <a:prstGeom prst="rect">
            <a:avLst/>
          </a:prstGeom>
          <a:noFill/>
        </p:spPr>
      </p:pic>
      <p:pic>
        <p:nvPicPr>
          <p:cNvPr id="20484" name="Picture 4" descr="https://pp.vk.me/c617420/v617420710/8e53/mY8xeYFYM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141" y="2151529"/>
            <a:ext cx="5496859" cy="4501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vk.me/c617420/v617420710/8e5a/E-sVJbaoP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92" y="290325"/>
            <a:ext cx="4618132" cy="6027738"/>
          </a:xfrm>
          <a:prstGeom prst="rect">
            <a:avLst/>
          </a:prstGeom>
          <a:noFill/>
        </p:spPr>
      </p:pic>
      <p:pic>
        <p:nvPicPr>
          <p:cNvPr id="16388" name="Picture 4" descr="http://images.superstyle.ru/pic/art_pics/4_12_41272_134241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340" y="303586"/>
            <a:ext cx="6089089" cy="2681661"/>
          </a:xfrm>
          <a:prstGeom prst="rect">
            <a:avLst/>
          </a:prstGeom>
          <a:noFill/>
        </p:spPr>
      </p:pic>
      <p:pic>
        <p:nvPicPr>
          <p:cNvPr id="16390" name="Picture 6" descr="http://patelnya.com.ua/wp-content/uploads/2013/05/d8cd34b021c6c88a068c2a950d123e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777" y="3375211"/>
            <a:ext cx="5284694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telnya.com.ua/wp-content/uploads/2013/05/64988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280" y="539096"/>
            <a:ext cx="6151095" cy="5565869"/>
          </a:xfrm>
          <a:prstGeom prst="rect">
            <a:avLst/>
          </a:prstGeom>
          <a:noFill/>
        </p:spPr>
      </p:pic>
      <p:pic>
        <p:nvPicPr>
          <p:cNvPr id="4100" name="Picture 4" descr="http://st.stranamam.ru/data/cache/2010mar/13/36/158794_42508nothumb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593" y="512015"/>
            <a:ext cx="4767853" cy="3575891"/>
          </a:xfrm>
          <a:prstGeom prst="rect">
            <a:avLst/>
          </a:prstGeom>
          <a:noFill/>
        </p:spPr>
      </p:pic>
      <p:pic>
        <p:nvPicPr>
          <p:cNvPr id="4102" name="Picture 6" descr="http://paradise-agency.com.ua/images/stories/karving/carv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2483" y="4278780"/>
            <a:ext cx="3792071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icslife.ru/wp-content/uploads/2013/02/karving-rezba-po-ovoshham-i-fruktam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611" y="238125"/>
            <a:ext cx="5329592" cy="6216463"/>
          </a:xfrm>
          <a:prstGeom prst="rect">
            <a:avLst/>
          </a:prstGeom>
          <a:noFill/>
        </p:spPr>
      </p:pic>
      <p:pic>
        <p:nvPicPr>
          <p:cNvPr id="45060" name="Picture 4" descr="http://soapblog.ru/wp-content/uploads/2010/07/%D0%BA%D0%B0%D1%80%D0%B2%D0%B8%D0%BD%D0%B3-%D0%BF%D0%BE-%D0%BC%D1%8B%D0%BB%D1%83-%D1%8D%D0%BA%D0%B7%D0%BE%D1%82%D0%B8%D1%87%D0%B5%D1%81%D0%BA%D0%B8%D0%B9-%D1%86%D0%B2%D0%B5%D1%82%D0%BE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18" y="266700"/>
            <a:ext cx="5834716" cy="3189194"/>
          </a:xfrm>
          <a:prstGeom prst="rect">
            <a:avLst/>
          </a:prstGeom>
          <a:noFill/>
        </p:spPr>
      </p:pic>
      <p:pic>
        <p:nvPicPr>
          <p:cNvPr id="45062" name="Picture 6" descr="http://soapblog.ru/wp-content/uploads/2010/06/%D0%BA%D0%B0%D1%80%D0%B2%D0%B8%D0%BD%D0%B3-%D0%BF%D0%BE-%D0%BC%D1%8B%D0%BB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518" y="3671047"/>
            <a:ext cx="5834716" cy="305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59" y="221468"/>
            <a:ext cx="6728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мистецтво</a:t>
            </a:r>
            <a:r>
              <a:rPr lang="ru-RU" dirty="0" smtClean="0"/>
              <a:t>», коли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про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зібрати</a:t>
            </a:r>
            <a:r>
              <a:rPr lang="ru-RU" dirty="0" smtClean="0"/>
              <a:t> </a:t>
            </a:r>
            <a:r>
              <a:rPr lang="ru-RU" dirty="0" err="1" smtClean="0"/>
              <a:t>сніданок</a:t>
            </a:r>
            <a:r>
              <a:rPr lang="ru-RU" dirty="0" smtClean="0"/>
              <a:t>? </a:t>
            </a:r>
            <a:r>
              <a:rPr lang="ru-RU" dirty="0" err="1" smtClean="0"/>
              <a:t>Можна</a:t>
            </a:r>
            <a:r>
              <a:rPr lang="ru-RU" dirty="0" smtClean="0"/>
              <a:t>!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про </a:t>
            </a:r>
            <a:r>
              <a:rPr lang="ru-RU" dirty="0" err="1" smtClean="0"/>
              <a:t>Японію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японців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в наших </a:t>
            </a:r>
            <a:r>
              <a:rPr lang="ru-RU" dirty="0" err="1" smtClean="0"/>
              <a:t>з</a:t>
            </a:r>
            <a:r>
              <a:rPr lang="ru-RU" dirty="0" smtClean="0"/>
              <a:t> вами </a:t>
            </a:r>
            <a:r>
              <a:rPr lang="ru-RU" dirty="0" err="1" smtClean="0"/>
              <a:t>країнах</a:t>
            </a:r>
            <a:r>
              <a:rPr lang="ru-RU" dirty="0" smtClean="0"/>
              <a:t> коробочка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сніданком</a:t>
            </a:r>
            <a:r>
              <a:rPr lang="ru-RU" dirty="0" smtClean="0"/>
              <a:t> </a:t>
            </a:r>
            <a:r>
              <a:rPr lang="ru-RU" dirty="0" err="1" smtClean="0"/>
              <a:t>виглядає</a:t>
            </a:r>
            <a:r>
              <a:rPr lang="ru-RU" dirty="0" smtClean="0"/>
              <a:t> як </a:t>
            </a:r>
            <a:r>
              <a:rPr lang="ru-RU" dirty="0" err="1" smtClean="0"/>
              <a:t>домашнє</a:t>
            </a:r>
            <a:r>
              <a:rPr lang="ru-RU" dirty="0" smtClean="0"/>
              <a:t> друге </a:t>
            </a:r>
            <a:r>
              <a:rPr lang="ru-RU" dirty="0" err="1" smtClean="0"/>
              <a:t>з</a:t>
            </a:r>
            <a:r>
              <a:rPr lang="ru-RU" dirty="0" smtClean="0"/>
              <a:t> салатом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овочами</a:t>
            </a:r>
            <a:r>
              <a:rPr lang="ru-RU" dirty="0" smtClean="0"/>
              <a:t>, в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бенто-бокс</a:t>
            </a:r>
            <a:r>
              <a:rPr lang="ru-RU" dirty="0" smtClean="0"/>
              <a:t> (</a:t>
            </a:r>
            <a:r>
              <a:rPr lang="en-US" dirty="0" smtClean="0"/>
              <a:t>bento-box) </a:t>
            </a:r>
            <a:r>
              <a:rPr lang="ru-RU" dirty="0" smtClean="0"/>
              <a:t>і </a:t>
            </a:r>
            <a:r>
              <a:rPr lang="ru-RU" dirty="0" err="1" smtClean="0"/>
              <a:t>виглядає</a:t>
            </a:r>
            <a:r>
              <a:rPr lang="ru-RU" dirty="0" smtClean="0"/>
              <a:t> як невелика красива картина з </a:t>
            </a:r>
            <a:r>
              <a:rPr lang="ru-RU" dirty="0" err="1" smtClean="0"/>
              <a:t>їжі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4034" name="Picture 2" descr="http://img1.liveinternet.ru/images/attach/c/8/100/665/100665427_foodar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045" y="242047"/>
            <a:ext cx="4817567" cy="6414247"/>
          </a:xfrm>
          <a:prstGeom prst="rect">
            <a:avLst/>
          </a:prstGeom>
          <a:noFill/>
        </p:spPr>
      </p:pic>
      <p:pic>
        <p:nvPicPr>
          <p:cNvPr id="44036" name="Picture 4" descr="http://img0.liveinternet.ru/images/attach/c/8/100/665/100665416_foodart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576139"/>
            <a:ext cx="5762625" cy="3609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s://pp.vk.me/c617420/v617420710/8e61/TelvZN1jX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93" y="402571"/>
            <a:ext cx="5753100" cy="5753101"/>
          </a:xfrm>
          <a:prstGeom prst="rect">
            <a:avLst/>
          </a:prstGeom>
          <a:noFill/>
        </p:spPr>
      </p:pic>
      <p:pic>
        <p:nvPicPr>
          <p:cNvPr id="43016" name="Picture 8" descr="https://pp.vk.me/c617420/v617420710/8e70/F5DrQ--b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987" y="430306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p.vk.me/c617420/v617420710/8e69/htT0KtxXP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68" y="759946"/>
            <a:ext cx="6489795" cy="5035736"/>
          </a:xfrm>
          <a:prstGeom prst="rect">
            <a:avLst/>
          </a:prstGeom>
          <a:noFill/>
        </p:spPr>
      </p:pic>
      <p:pic>
        <p:nvPicPr>
          <p:cNvPr id="41988" name="Picture 4" descr="https://pp.vk.me/c617420/v617420710/8e77/Sl6PGmCEJ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567" y="759946"/>
            <a:ext cx="5388433" cy="503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362</Words>
  <Application>Microsoft Office PowerPoint</Application>
  <PresentationFormat>Произвольный</PresentationFormat>
  <Paragraphs>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TS103031002</vt:lpstr>
      <vt:lpstr>Художня смакота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2014-05-22T12:45:07Z</dcterms:created>
  <dcterms:modified xsi:type="dcterms:W3CDTF">2014-05-22T19:39:05Z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