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0" r:id="rId4"/>
    <p:sldId id="261" r:id="rId5"/>
    <p:sldId id="262" r:id="rId6"/>
    <p:sldId id="292" r:id="rId7"/>
    <p:sldId id="293" r:id="rId8"/>
    <p:sldId id="294" r:id="rId9"/>
    <p:sldId id="295" r:id="rId10"/>
    <p:sldId id="264" r:id="rId11"/>
    <p:sldId id="265" r:id="rId12"/>
    <p:sldId id="299" r:id="rId13"/>
    <p:sldId id="266" r:id="rId14"/>
    <p:sldId id="296" r:id="rId15"/>
    <p:sldId id="297" r:id="rId16"/>
    <p:sldId id="298" r:id="rId17"/>
    <p:sldId id="268" r:id="rId18"/>
    <p:sldId id="269" r:id="rId19"/>
    <p:sldId id="275" r:id="rId20"/>
    <p:sldId id="276" r:id="rId21"/>
    <p:sldId id="277" r:id="rId22"/>
    <p:sldId id="291" r:id="rId23"/>
    <p:sldId id="271" r:id="rId24"/>
    <p:sldId id="273" r:id="rId25"/>
    <p:sldId id="272" r:id="rId26"/>
    <p:sldId id="279" r:id="rId27"/>
    <p:sldId id="280" r:id="rId28"/>
    <p:sldId id="281" r:id="rId29"/>
    <p:sldId id="286" r:id="rId30"/>
    <p:sldId id="287" r:id="rId31"/>
    <p:sldId id="258" r:id="rId32"/>
    <p:sldId id="290" r:id="rId33"/>
    <p:sldId id="289" r:id="rId34"/>
    <p:sldId id="259" r:id="rId3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FF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04" autoAdjust="0"/>
    <p:restoredTop sz="94660"/>
  </p:normalViewPr>
  <p:slideViewPr>
    <p:cSldViewPr>
      <p:cViewPr varScale="1">
        <p:scale>
          <a:sx n="72" d="100"/>
          <a:sy n="72" d="100"/>
        </p:scale>
        <p:origin x="-9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F198-A1FC-4E35-BB39-8EDA8BD7F899}" type="datetimeFigureOut">
              <a:rPr lang="uk-UA" smtClean="0"/>
              <a:t>17.10.2014</a:t>
            </a:fld>
            <a:endParaRPr lang="uk-UA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E069F32-FD04-41BF-A865-D21A3661D85C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F198-A1FC-4E35-BB39-8EDA8BD7F899}" type="datetimeFigureOut">
              <a:rPr lang="uk-UA" smtClean="0"/>
              <a:t>17.10.2014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9F32-FD04-41BF-A865-D21A3661D85C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F198-A1FC-4E35-BB39-8EDA8BD7F899}" type="datetimeFigureOut">
              <a:rPr lang="uk-UA" smtClean="0"/>
              <a:t>17.10.2014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9F32-FD04-41BF-A865-D21A3661D85C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F198-A1FC-4E35-BB39-8EDA8BD7F899}" type="datetimeFigureOut">
              <a:rPr lang="uk-UA" smtClean="0"/>
              <a:t>17.10.2014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E069F32-FD04-41BF-A865-D21A3661D85C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F198-A1FC-4E35-BB39-8EDA8BD7F899}" type="datetimeFigureOut">
              <a:rPr lang="uk-UA" smtClean="0"/>
              <a:t>17.10.2014</a:t>
            </a:fld>
            <a:endParaRPr lang="uk-UA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9F32-FD04-41BF-A865-D21A3661D85C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F198-A1FC-4E35-BB39-8EDA8BD7F899}" type="datetimeFigureOut">
              <a:rPr lang="uk-UA" smtClean="0"/>
              <a:t>17.10.2014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9F32-FD04-41BF-A865-D21A3661D85C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F198-A1FC-4E35-BB39-8EDA8BD7F899}" type="datetimeFigureOut">
              <a:rPr lang="uk-UA" smtClean="0"/>
              <a:t>17.10.2014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E069F32-FD04-41BF-A865-D21A3661D85C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F198-A1FC-4E35-BB39-8EDA8BD7F899}" type="datetimeFigureOut">
              <a:rPr lang="uk-UA" smtClean="0"/>
              <a:t>17.10.2014</a:t>
            </a:fld>
            <a:endParaRPr lang="uk-UA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9F32-FD04-41BF-A865-D21A3661D85C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F198-A1FC-4E35-BB39-8EDA8BD7F899}" type="datetimeFigureOut">
              <a:rPr lang="uk-UA" smtClean="0"/>
              <a:t>17.10.2014</a:t>
            </a:fld>
            <a:endParaRPr lang="uk-UA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9F32-FD04-41BF-A865-D21A3661D85C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F198-A1FC-4E35-BB39-8EDA8BD7F899}" type="datetimeFigureOut">
              <a:rPr lang="uk-UA" smtClean="0"/>
              <a:t>17.10.2014</a:t>
            </a:fld>
            <a:endParaRPr lang="uk-UA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9F32-FD04-41BF-A865-D21A3661D85C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F198-A1FC-4E35-BB39-8EDA8BD7F899}" type="datetimeFigureOut">
              <a:rPr lang="uk-UA" smtClean="0"/>
              <a:t>17.10.2014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9F32-FD04-41BF-A865-D21A3661D85C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61F198-A1FC-4E35-BB39-8EDA8BD7F899}" type="datetimeFigureOut">
              <a:rPr lang="uk-UA" smtClean="0"/>
              <a:t>17.10.2014</a:t>
            </a:fld>
            <a:endParaRPr lang="uk-UA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069F32-FD04-41BF-A865-D21A3661D85C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dcb944c03db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6" cy="5030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4346" y="5143512"/>
            <a:ext cx="9358346" cy="1714488"/>
          </a:xfrm>
          <a:noFill/>
        </p:spPr>
        <p:txBody>
          <a:bodyPr>
            <a:noAutofit/>
          </a:bodyPr>
          <a:lstStyle/>
          <a:p>
            <a:r>
              <a:rPr lang="en-GB" sz="6600" b="1" cap="none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                       Sweden</a:t>
            </a:r>
            <a:r>
              <a:rPr lang="en-GB" sz="66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en-GB" sz="66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uk-UA" sz="6600" b="1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Gamla</a:t>
            </a:r>
            <a:r>
              <a:rPr lang="en-GB" dirty="0" smtClean="0"/>
              <a:t> Stan (Old Town)</a:t>
            </a:r>
            <a:r>
              <a:rPr lang="en-GB" sz="3200" dirty="0" smtClean="0"/>
              <a:t/>
            </a:r>
            <a:br>
              <a:rPr lang="en-GB" sz="3200" dirty="0" smtClean="0"/>
            </a:br>
            <a:endParaRPr lang="uk-UA" dirty="0"/>
          </a:p>
        </p:txBody>
      </p:sp>
      <p:pic>
        <p:nvPicPr>
          <p:cNvPr id="4" name="Місце для вмісту 3" descr="sweden-stockholm-old-tow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87829"/>
            <a:ext cx="9144000" cy="6270171"/>
          </a:xfrm>
        </p:spPr>
      </p:pic>
      <p:sp>
        <p:nvSpPr>
          <p:cNvPr id="5" name="TextBox 4"/>
          <p:cNvSpPr txBox="1"/>
          <p:nvPr/>
        </p:nvSpPr>
        <p:spPr>
          <a:xfrm>
            <a:off x="6286512" y="6286520"/>
            <a:ext cx="2643206" cy="369332"/>
          </a:xfrm>
          <a:prstGeom prst="rect">
            <a:avLst/>
          </a:prstGeom>
          <a:solidFill>
            <a:srgbClr val="F8F8F8">
              <a:alpha val="70980"/>
            </a:srgb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Gamla</a:t>
            </a:r>
            <a:r>
              <a:rPr lang="en-GB" dirty="0"/>
              <a:t> Stan (Old Town</a:t>
            </a:r>
            <a:r>
              <a:rPr lang="en-GB" dirty="0" smtClean="0"/>
              <a:t>)</a:t>
            </a:r>
            <a:endParaRPr lang="uk-UA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Gamla</a:t>
            </a:r>
            <a:r>
              <a:rPr lang="en-GB" dirty="0" smtClean="0"/>
              <a:t> Stan (Old Town)</a:t>
            </a:r>
            <a:r>
              <a:rPr lang="en-GB" sz="3200" dirty="0" smtClean="0"/>
              <a:t/>
            </a:r>
            <a:br>
              <a:rPr lang="en-GB" sz="3200" dirty="0" smtClean="0"/>
            </a:br>
            <a:endParaRPr lang="uk-UA" dirty="0"/>
          </a:p>
        </p:txBody>
      </p:sp>
      <p:pic>
        <p:nvPicPr>
          <p:cNvPr id="9" name="Місце для вмісту 8" descr="Без імеffні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857231"/>
            <a:ext cx="4000528" cy="526930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Рисунок 10" descr="Без імеjjні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1071546"/>
            <a:ext cx="5718489" cy="378621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Рисунок 13" descr="Без імеhhні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143116"/>
            <a:ext cx="8786874" cy="352977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10823E-6 L -0.19809 -0.0194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-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4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86679E-6 L 0.14271 0.0048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If visiting the Royal Palace be sure to catch the changing of the guard. </a:t>
            </a:r>
            <a:endParaRPr lang="uk-UA" dirty="0"/>
          </a:p>
        </p:txBody>
      </p:sp>
      <p:pic>
        <p:nvPicPr>
          <p:cNvPr id="4" name="Місце для вмісту 3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00174"/>
            <a:ext cx="8046155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 descr="sweden-stockholm-king-pala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357166"/>
            <a:ext cx="8572560" cy="5225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43578"/>
            <a:ext cx="8686800" cy="838200"/>
          </a:xfrm>
        </p:spPr>
        <p:txBody>
          <a:bodyPr>
            <a:normAutofit/>
          </a:bodyPr>
          <a:lstStyle/>
          <a:p>
            <a:r>
              <a:rPr lang="en-US" sz="2000" cap="none" dirty="0" smtClean="0"/>
              <a:t>queen </a:t>
            </a:r>
            <a:r>
              <a:rPr lang="en-US" sz="2000" cap="none" dirty="0" err="1" smtClean="0"/>
              <a:t>kristina's</a:t>
            </a:r>
            <a:r>
              <a:rPr lang="en-US" sz="2000" cap="none" dirty="0" smtClean="0"/>
              <a:t> silver throne</a:t>
            </a:r>
            <a:endParaRPr lang="uk-UA" sz="2000" cap="none" dirty="0"/>
          </a:p>
        </p:txBody>
      </p:sp>
      <p:pic>
        <p:nvPicPr>
          <p:cNvPr id="4" name="Місце для вмісту 3" descr="завантаження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3653716" cy="5371950"/>
          </a:xfrm>
        </p:spPr>
      </p:pic>
      <p:pic>
        <p:nvPicPr>
          <p:cNvPr id="5" name="Рисунок 4" descr="Swedish-Museum-of-National-Antiquites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85860"/>
            <a:ext cx="4357686" cy="3152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9190" y="4643446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the Museum of Antiquities</a:t>
            </a:r>
            <a:endParaRPr lang="uk-UA" sz="2000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5000636"/>
            <a:ext cx="8686800" cy="838200"/>
          </a:xfrm>
        </p:spPr>
        <p:txBody>
          <a:bodyPr>
            <a:normAutofit/>
          </a:bodyPr>
          <a:lstStyle/>
          <a:p>
            <a:r>
              <a:rPr lang="en-GB" sz="2400" cap="none" dirty="0" smtClean="0"/>
              <a:t>the armoury in </a:t>
            </a:r>
            <a:r>
              <a:rPr lang="en-GB" sz="2400" cap="none" dirty="0" smtClean="0"/>
              <a:t>S</a:t>
            </a:r>
            <a:r>
              <a:rPr lang="en-GB" sz="2400" cap="none" dirty="0" smtClean="0"/>
              <a:t>tockholm</a:t>
            </a:r>
            <a:endParaRPr lang="uk-UA" sz="2400" cap="none" dirty="0"/>
          </a:p>
        </p:txBody>
      </p:sp>
      <p:pic>
        <p:nvPicPr>
          <p:cNvPr id="4" name="Місце для вмісту 3" descr="922-livrustkammaren-stockhol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142984"/>
            <a:ext cx="8000021" cy="376001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686800" cy="838200"/>
          </a:xfrm>
        </p:spPr>
        <p:txBody>
          <a:bodyPr>
            <a:normAutofit/>
          </a:bodyPr>
          <a:lstStyle/>
          <a:p>
            <a:r>
              <a:rPr lang="en-US" sz="2400" cap="none" dirty="0" smtClean="0"/>
              <a:t>THE TRE KRONOR (THREE CROWNS) MUSEUM</a:t>
            </a:r>
            <a:endParaRPr lang="uk-UA" sz="2400" cap="none" dirty="0"/>
          </a:p>
        </p:txBody>
      </p:sp>
      <p:pic>
        <p:nvPicPr>
          <p:cNvPr id="4" name="Місце для вмісту 3" descr="CEL_Stockholm_Palace_Courtyar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357298"/>
            <a:ext cx="7858180" cy="5237011"/>
          </a:xfrm>
        </p:spPr>
      </p:pic>
    </p:spTree>
  </p:cSld>
  <p:clrMapOvr>
    <a:masterClrMapping/>
  </p:clrMapOvr>
  <p:transition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Vasa</a:t>
            </a:r>
            <a:r>
              <a:rPr lang="en-GB" dirty="0" smtClean="0"/>
              <a:t> Museum</a:t>
            </a:r>
            <a:br>
              <a:rPr lang="en-GB" dirty="0" smtClean="0"/>
            </a:br>
            <a:endParaRPr lang="uk-UA" dirty="0"/>
          </a:p>
        </p:txBody>
      </p:sp>
      <p:pic>
        <p:nvPicPr>
          <p:cNvPr id="4" name="Місце для вмісту 3" descr="sweden-stockholm-vas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000108"/>
            <a:ext cx="7216446" cy="54180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Vasa</a:t>
            </a:r>
            <a:r>
              <a:rPr lang="en-GB" dirty="0" smtClean="0"/>
              <a:t> Museum</a:t>
            </a:r>
            <a:br>
              <a:rPr lang="en-GB" dirty="0" smtClean="0"/>
            </a:br>
            <a:endParaRPr lang="uk-UA" dirty="0"/>
          </a:p>
        </p:txBody>
      </p:sp>
      <p:pic>
        <p:nvPicPr>
          <p:cNvPr id="6" name="Місце для вмісту 5" descr="img_99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142984"/>
            <a:ext cx="8364197" cy="55761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Djurgården</a:t>
            </a:r>
            <a:r>
              <a:rPr lang="en-GB" dirty="0" smtClean="0"/>
              <a:t/>
            </a:r>
            <a:br>
              <a:rPr lang="en-GB" dirty="0" smtClean="0"/>
            </a:br>
            <a:endParaRPr lang="uk-UA" dirty="0"/>
          </a:p>
        </p:txBody>
      </p:sp>
      <p:pic>
        <p:nvPicPr>
          <p:cNvPr id="4" name="Місце для вмісту 3" descr="sweden-stockholm-djurgard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785794"/>
            <a:ext cx="8358246" cy="583750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вмісту 5" descr="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0279959" cy="6858000"/>
          </a:xfrm>
        </p:spPr>
      </p:pic>
      <p:sp>
        <p:nvSpPr>
          <p:cNvPr id="7" name="TextBox 6"/>
          <p:cNvSpPr txBox="1"/>
          <p:nvPr/>
        </p:nvSpPr>
        <p:spPr>
          <a:xfrm>
            <a:off x="571472" y="5500702"/>
            <a:ext cx="692948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WINTER </a:t>
            </a:r>
            <a:r>
              <a:rPr lang="en-GB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STOCKHOLM</a:t>
            </a:r>
          </a:p>
          <a:p>
            <a:r>
              <a:rPr lang="en-GB" sz="2000" dirty="0" smtClean="0"/>
              <a:t>Scandinavian fairytale</a:t>
            </a:r>
            <a:endParaRPr lang="en-GB" sz="2000" dirty="0"/>
          </a:p>
          <a:p>
            <a:endParaRPr lang="uk-U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 descr="Djurgard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5784" y="0"/>
            <a:ext cx="1002335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143636" y="500042"/>
            <a:ext cx="2643206" cy="584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Djurgården</a:t>
            </a:r>
            <a:endParaRPr lang="uk-UA" sz="32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Djurgården</a:t>
            </a:r>
            <a:r>
              <a:rPr lang="en-GB" dirty="0" smtClean="0"/>
              <a:t/>
            </a:r>
            <a:br>
              <a:rPr lang="en-GB" dirty="0" smtClean="0"/>
            </a:br>
            <a:endParaRPr lang="uk-UA" dirty="0"/>
          </a:p>
        </p:txBody>
      </p:sp>
      <p:pic>
        <p:nvPicPr>
          <p:cNvPr id="4" name="Місце для вмісту 3" descr="Djurgården-Djurgården-Stockhol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142984"/>
            <a:ext cx="8364195" cy="5576130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Djurgården</a:t>
            </a:r>
            <a:r>
              <a:rPr lang="en-GB" dirty="0" smtClean="0"/>
              <a:t/>
            </a:r>
            <a:br>
              <a:rPr lang="en-GB" dirty="0" smtClean="0"/>
            </a:br>
            <a:endParaRPr lang="uk-UA" dirty="0"/>
          </a:p>
        </p:txBody>
      </p:sp>
      <p:pic>
        <p:nvPicPr>
          <p:cNvPr id="4" name="Місце для вмісту 3" descr="TWSITER_RG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076634"/>
            <a:ext cx="8286808" cy="5474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57818" y="5786454"/>
            <a:ext cx="3143272" cy="369332"/>
          </a:xfrm>
          <a:prstGeom prst="rect">
            <a:avLst/>
          </a:prstGeom>
          <a:solidFill>
            <a:srgbClr val="F8F8F8">
              <a:alpha val="7098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Gröna</a:t>
            </a:r>
            <a:r>
              <a:rPr lang="en-US" dirty="0"/>
              <a:t> Lund amusement park</a:t>
            </a:r>
            <a:endParaRPr lang="uk-UA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Skansen</a:t>
            </a:r>
            <a:r>
              <a:rPr lang="en-GB" dirty="0" smtClean="0"/>
              <a:t> Open-Air Museum</a:t>
            </a:r>
            <a:br>
              <a:rPr lang="en-GB" dirty="0" smtClean="0"/>
            </a:br>
            <a:endParaRPr lang="uk-UA" dirty="0"/>
          </a:p>
        </p:txBody>
      </p:sp>
      <p:pic>
        <p:nvPicPr>
          <p:cNvPr id="4" name="Місце для вмісту 3" descr="sweden-stockholm-skans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142984"/>
            <a:ext cx="7786710" cy="54012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Skansen</a:t>
            </a:r>
            <a:r>
              <a:rPr lang="en-GB" dirty="0" smtClean="0"/>
              <a:t> Open-Air Museum</a:t>
            </a:r>
            <a:br>
              <a:rPr lang="en-GB" dirty="0" smtClean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завантаження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928670"/>
            <a:ext cx="7892019" cy="56584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Skansen</a:t>
            </a:r>
            <a:r>
              <a:rPr lang="en-GB" dirty="0" smtClean="0"/>
              <a:t> Open-Air Museum</a:t>
            </a:r>
            <a:br>
              <a:rPr lang="en-GB" dirty="0" smtClean="0"/>
            </a:br>
            <a:endParaRPr lang="uk-UA" dirty="0"/>
          </a:p>
        </p:txBody>
      </p:sp>
      <p:pic>
        <p:nvPicPr>
          <p:cNvPr id="4" name="Місце для вмісту 3" descr="Skansen-Open-Air-Museum-Stockhol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857232"/>
            <a:ext cx="7786742" cy="5847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Sky View - The Globe</a:t>
            </a:r>
            <a:br>
              <a:rPr lang="en-GB" dirty="0" smtClean="0"/>
            </a:br>
            <a:endParaRPr lang="uk-UA" dirty="0"/>
          </a:p>
        </p:txBody>
      </p:sp>
      <p:pic>
        <p:nvPicPr>
          <p:cNvPr id="4" name="Місце для вмісту 3" descr="sweden-stockholm-skyview-glob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214422"/>
            <a:ext cx="8042723" cy="5361816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Sky View - The Globe</a:t>
            </a:r>
            <a:br>
              <a:rPr lang="en-GB" dirty="0" smtClean="0"/>
            </a:br>
            <a:endParaRPr lang="uk-UA" dirty="0"/>
          </a:p>
        </p:txBody>
      </p:sp>
      <p:pic>
        <p:nvPicPr>
          <p:cNvPr id="4" name="Місце для вмісту 3" descr="press-eghelbild-720x3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460192"/>
            <a:ext cx="8643998" cy="4670161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Sky View - The Globe</a:t>
            </a:r>
            <a:br>
              <a:rPr lang="en-GB" dirty="0" smtClean="0"/>
            </a:br>
            <a:endParaRPr lang="uk-UA" dirty="0"/>
          </a:p>
        </p:txBody>
      </p:sp>
      <p:pic>
        <p:nvPicPr>
          <p:cNvPr id="4" name="Місце для вмісту 3" descr="Globen_SkyView_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428735"/>
            <a:ext cx="7572428" cy="5048285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</a:t>
            </a:r>
            <a:r>
              <a:rPr lang="en-GB" dirty="0" smtClean="0"/>
              <a:t>City Hall (</a:t>
            </a:r>
            <a:r>
              <a:rPr lang="en-GB" dirty="0" err="1" smtClean="0"/>
              <a:t>Stadshuset</a:t>
            </a:r>
            <a:r>
              <a:rPr lang="en-GB" dirty="0" smtClean="0"/>
              <a:t>)</a:t>
            </a:r>
            <a:br>
              <a:rPr lang="en-GB" dirty="0" smtClean="0"/>
            </a:br>
            <a:endParaRPr lang="uk-UA" dirty="0"/>
          </a:p>
        </p:txBody>
      </p:sp>
      <p:pic>
        <p:nvPicPr>
          <p:cNvPr id="4" name="Місце для вмісту 3" descr="sweden-stockholm-city-ha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000108"/>
            <a:ext cx="7429552" cy="5684197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 descr="sweden-lapland-abisk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71480"/>
            <a:ext cx="8143932" cy="54422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286380" y="628652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Sweden unspoiled nature</a:t>
            </a:r>
            <a:endParaRPr lang="uk-UA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</a:t>
            </a:r>
            <a:r>
              <a:rPr lang="en-GB" dirty="0" smtClean="0"/>
              <a:t>City Hall (</a:t>
            </a:r>
            <a:r>
              <a:rPr lang="en-GB" dirty="0" err="1" smtClean="0"/>
              <a:t>Stadshuset</a:t>
            </a:r>
            <a:r>
              <a:rPr lang="en-GB" dirty="0" smtClean="0"/>
              <a:t>)</a:t>
            </a:r>
            <a:br>
              <a:rPr lang="en-GB" dirty="0" smtClean="0"/>
            </a:br>
            <a:endParaRPr lang="uk-UA" dirty="0"/>
          </a:p>
        </p:txBody>
      </p:sp>
      <p:pic>
        <p:nvPicPr>
          <p:cNvPr id="4" name="Місце для вмісту 3" descr="Gyllene_Salen_Stadshuset-500x2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36" y="1571612"/>
            <a:ext cx="8858312" cy="4429156"/>
          </a:xfr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Drottningholm</a:t>
            </a:r>
            <a:r>
              <a:rPr lang="en-GB" dirty="0" smtClean="0"/>
              <a:t/>
            </a:r>
            <a:br>
              <a:rPr lang="en-GB" dirty="0" smtClean="0"/>
            </a:br>
            <a:endParaRPr lang="uk-UA" dirty="0"/>
          </a:p>
        </p:txBody>
      </p:sp>
      <p:pic>
        <p:nvPicPr>
          <p:cNvPr id="10" name="Місце для вмісту 9" descr="sweden-stockholm-drottninghol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071546"/>
            <a:ext cx="8001056" cy="5257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85786" y="5715016"/>
            <a:ext cx="1714512" cy="369332"/>
          </a:xfrm>
          <a:prstGeom prst="rect">
            <a:avLst/>
          </a:prstGeom>
          <a:solidFill>
            <a:srgbClr val="F8F8F8">
              <a:alpha val="47843"/>
            </a:srgbClr>
          </a:solidFill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Drottningholm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Drottningholm</a:t>
            </a:r>
            <a:r>
              <a:rPr lang="en-GB" dirty="0" smtClean="0"/>
              <a:t/>
            </a:r>
            <a:br>
              <a:rPr lang="en-GB" dirty="0" smtClean="0"/>
            </a:br>
            <a:endParaRPr lang="uk-UA" dirty="0"/>
          </a:p>
        </p:txBody>
      </p:sp>
      <p:pic>
        <p:nvPicPr>
          <p:cNvPr id="4" name="Місце для вмісту 3" descr="IMG_7091_Drottningholm_vt.jpg"/>
          <p:cNvPicPr>
            <a:picLocks noGrp="1" noChangeAspect="1"/>
          </p:cNvPicPr>
          <p:nvPr>
            <p:ph idx="1"/>
          </p:nvPr>
        </p:nvPicPr>
        <p:blipFill>
          <a:blip r:embed="rId2"/>
          <a:srcRect b="6436"/>
          <a:stretch>
            <a:fillRect/>
          </a:stretch>
        </p:blipFill>
        <p:spPr>
          <a:xfrm>
            <a:off x="928662" y="1131991"/>
            <a:ext cx="7429552" cy="522596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Drottningholm</a:t>
            </a:r>
            <a:r>
              <a:rPr lang="en-GB" dirty="0" smtClean="0"/>
              <a:t/>
            </a:r>
            <a:br>
              <a:rPr lang="en-GB" dirty="0" smtClean="0"/>
            </a:br>
            <a:endParaRPr lang="uk-UA" dirty="0"/>
          </a:p>
        </p:txBody>
      </p:sp>
      <p:pic>
        <p:nvPicPr>
          <p:cNvPr id="6" name="Місце для вмісту 5" descr="Lovö - Drottningholm Flygfoto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214422"/>
            <a:ext cx="7747818" cy="5391473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Хмара 8"/>
          <p:cNvSpPr/>
          <p:nvPr/>
        </p:nvSpPr>
        <p:spPr>
          <a:xfrm>
            <a:off x="214282" y="2786058"/>
            <a:ext cx="8643966" cy="35719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00034" y="3929066"/>
            <a:ext cx="8458200" cy="1222375"/>
          </a:xfrm>
        </p:spPr>
        <p:txBody>
          <a:bodyPr>
            <a:normAutofit/>
          </a:bodyPr>
          <a:lstStyle/>
          <a:p>
            <a:r>
              <a:rPr lang="en-US" sz="4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Stockholm is waiting for you!</a:t>
            </a:r>
            <a:endParaRPr lang="uk-UA" sz="48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ідзаголовок 7"/>
          <p:cNvSpPr>
            <a:spLocks noGrp="1"/>
          </p:cNvSpPr>
          <p:nvPr>
            <p:ph type="subTitle" idx="1"/>
          </p:nvPr>
        </p:nvSpPr>
        <p:spPr>
          <a:xfrm>
            <a:off x="357158" y="3643314"/>
            <a:ext cx="8458200" cy="914400"/>
          </a:xfrm>
        </p:spPr>
        <p:txBody>
          <a:bodyPr/>
          <a:lstStyle/>
          <a:p>
            <a:endParaRPr lang="uk-UA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lodpudding - шведская колбас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7" y="1928802"/>
            <a:ext cx="3429023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кутна виноска 9"/>
          <p:cNvSpPr/>
          <p:nvPr/>
        </p:nvSpPr>
        <p:spPr>
          <a:xfrm rot="10800000">
            <a:off x="6000760" y="4714884"/>
            <a:ext cx="2286016" cy="571504"/>
          </a:xfrm>
          <a:prstGeom prst="wedgeRectCallout">
            <a:avLst>
              <a:gd name="adj1" fmla="val -20833"/>
              <a:gd name="adj2" fmla="val 11119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 descr="763762_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2" y="142852"/>
            <a:ext cx="34290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P228007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3571876"/>
            <a:ext cx="4000501" cy="3000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143636" y="485776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meat with jam</a:t>
            </a:r>
            <a:endParaRPr lang="uk-UA" dirty="0"/>
          </a:p>
        </p:txBody>
      </p:sp>
      <p:sp>
        <p:nvSpPr>
          <p:cNvPr id="11" name="Прямокутна виноска 10"/>
          <p:cNvSpPr/>
          <p:nvPr/>
        </p:nvSpPr>
        <p:spPr>
          <a:xfrm>
            <a:off x="4643438" y="428604"/>
            <a:ext cx="2071702" cy="785818"/>
          </a:xfrm>
          <a:prstGeom prst="wedgeRectCallout">
            <a:avLst>
              <a:gd name="adj1" fmla="val -68512"/>
              <a:gd name="adj2" fmla="val 3069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4786314" y="64291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Syurstrёmming</a:t>
            </a:r>
            <a:endParaRPr lang="uk-UA" dirty="0"/>
          </a:p>
        </p:txBody>
      </p:sp>
      <p:sp>
        <p:nvSpPr>
          <p:cNvPr id="13" name="Прямокутна виноска 12"/>
          <p:cNvSpPr/>
          <p:nvPr/>
        </p:nvSpPr>
        <p:spPr>
          <a:xfrm>
            <a:off x="4786314" y="5857892"/>
            <a:ext cx="3143272" cy="714380"/>
          </a:xfrm>
          <a:prstGeom prst="wedgeRectCallout">
            <a:avLst>
              <a:gd name="adj1" fmla="val -60682"/>
              <a:gd name="adj2" fmla="val -137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4929190" y="600076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salty soup with sweet cakes</a:t>
            </a:r>
            <a:endParaRPr lang="uk-U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 descr="Вид_на_город_Стокголь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5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Вид_на_город_Стокголь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000504"/>
            <a:ext cx="8458200" cy="1222375"/>
          </a:xfrm>
        </p:spPr>
        <p:txBody>
          <a:bodyPr>
            <a:normAutofit/>
          </a:bodyPr>
          <a:lstStyle/>
          <a:p>
            <a:r>
              <a:rPr lang="en-US" sz="7200" dirty="0" smtClean="0"/>
              <a:t>Stockholm</a:t>
            </a:r>
            <a:endParaRPr lang="uk-UA" sz="7200" dirty="0"/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Birka</a:t>
            </a:r>
            <a:endParaRPr lang="uk-UA" dirty="0"/>
          </a:p>
        </p:txBody>
      </p:sp>
      <p:pic>
        <p:nvPicPr>
          <p:cNvPr id="4" name="Місце для вмісту 3" descr="11-bir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214422"/>
            <a:ext cx="7858180" cy="549927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Drottningholm</a:t>
            </a:r>
            <a:endParaRPr lang="uk-UA" dirty="0"/>
          </a:p>
        </p:txBody>
      </p:sp>
      <p:pic>
        <p:nvPicPr>
          <p:cNvPr id="4" name="Місце для вмісту 3" descr="IMG_6999_drottningholm.jpg"/>
          <p:cNvPicPr>
            <a:picLocks noGrp="1" noChangeAspect="1"/>
          </p:cNvPicPr>
          <p:nvPr>
            <p:ph idx="1"/>
          </p:nvPr>
        </p:nvPicPr>
        <p:blipFill>
          <a:blip r:embed="rId2"/>
          <a:srcRect b="4147"/>
          <a:stretch>
            <a:fillRect/>
          </a:stretch>
        </p:blipFill>
        <p:spPr>
          <a:xfrm>
            <a:off x="857224" y="1142984"/>
            <a:ext cx="7858180" cy="554160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Woodland Cemetery</a:t>
            </a:r>
            <a:endParaRPr lang="uk-UA" dirty="0"/>
          </a:p>
        </p:txBody>
      </p:sp>
      <p:pic>
        <p:nvPicPr>
          <p:cNvPr id="4" name="Місце для вмісту 3" descr="Woodland-Cemetery-Swed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357297"/>
            <a:ext cx="7358114" cy="5068923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302</TotalTime>
  <Words>115</Words>
  <Application>Microsoft Office PowerPoint</Application>
  <PresentationFormat>Екран (4:3)</PresentationFormat>
  <Paragraphs>39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34</vt:i4>
      </vt:variant>
    </vt:vector>
  </HeadingPairs>
  <TitlesOfParts>
    <vt:vector size="35" baseType="lpstr">
      <vt:lpstr>Валка</vt:lpstr>
      <vt:lpstr>                             Sweden </vt:lpstr>
      <vt:lpstr>Слайд 2</vt:lpstr>
      <vt:lpstr>Слайд 3</vt:lpstr>
      <vt:lpstr>Слайд 4</vt:lpstr>
      <vt:lpstr>Слайд 5</vt:lpstr>
      <vt:lpstr>Stockholm</vt:lpstr>
      <vt:lpstr>Birka</vt:lpstr>
      <vt:lpstr>Drottningholm</vt:lpstr>
      <vt:lpstr>Woodland Cemetery</vt:lpstr>
      <vt:lpstr>Gamla Stan (Old Town) </vt:lpstr>
      <vt:lpstr>Gamla Stan (Old Town) </vt:lpstr>
      <vt:lpstr>If visiting the Royal Palace be sure to catch the changing of the guard. </vt:lpstr>
      <vt:lpstr>Слайд 13</vt:lpstr>
      <vt:lpstr>queen kristina's silver throne</vt:lpstr>
      <vt:lpstr>the armoury in Stockholm</vt:lpstr>
      <vt:lpstr>THE TRE KRONOR (THREE CROWNS) MUSEUM</vt:lpstr>
      <vt:lpstr>Vasa Museum </vt:lpstr>
      <vt:lpstr>Vasa Museum </vt:lpstr>
      <vt:lpstr>Djurgården </vt:lpstr>
      <vt:lpstr>Слайд 20</vt:lpstr>
      <vt:lpstr>Djurgården </vt:lpstr>
      <vt:lpstr>Djurgården </vt:lpstr>
      <vt:lpstr>Skansen Open-Air Museum </vt:lpstr>
      <vt:lpstr>Skansen Open-Air Museum </vt:lpstr>
      <vt:lpstr>Skansen Open-Air Museum </vt:lpstr>
      <vt:lpstr>Sky View - The Globe </vt:lpstr>
      <vt:lpstr>Sky View - The Globe </vt:lpstr>
      <vt:lpstr>Sky View - The Globe </vt:lpstr>
      <vt:lpstr>The City Hall (Stadshuset) </vt:lpstr>
      <vt:lpstr>The City Hall (Stadshuset) </vt:lpstr>
      <vt:lpstr>Drottningholm </vt:lpstr>
      <vt:lpstr>Drottningholm </vt:lpstr>
      <vt:lpstr>Drottningholm </vt:lpstr>
      <vt:lpstr>Stockholm is waiting for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Sweden</dc:title>
  <dc:creator>Алексей</dc:creator>
  <cp:lastModifiedBy>Алексей</cp:lastModifiedBy>
  <cp:revision>20</cp:revision>
  <dcterms:created xsi:type="dcterms:W3CDTF">2014-10-17T14:57:18Z</dcterms:created>
  <dcterms:modified xsi:type="dcterms:W3CDTF">2014-10-17T20:00:09Z</dcterms:modified>
</cp:coreProperties>
</file>