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45224"/>
            <a:ext cx="6336704" cy="1224136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ВИКОНАЛА УЧЕНИЦЯ 11 КЛАСУ ПАВЛОВСЬКА М.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3888432" cy="1872208"/>
          </a:xfrm>
        </p:spPr>
        <p:txBody>
          <a:bodyPr>
            <a:noAutofit/>
          </a:bodyPr>
          <a:lstStyle/>
          <a:p>
            <a:r>
              <a:rPr lang="uk-UA" sz="3600" dirty="0" smtClean="0"/>
              <a:t>   Театри</a:t>
            </a:r>
          </a:p>
          <a:p>
            <a:r>
              <a:rPr lang="uk-UA" sz="3600" dirty="0" smtClean="0"/>
              <a:t>   Японії</a:t>
            </a:r>
            <a:endParaRPr lang="ru-RU" sz="3600" dirty="0"/>
          </a:p>
        </p:txBody>
      </p:sp>
      <p:pic>
        <p:nvPicPr>
          <p:cNvPr id="1026" name="Picture 2" descr="C:\Users\Vlada\день Києва))\Сестричка Маринка\ЯПОНИЯ\7b3440c8be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64704"/>
            <a:ext cx="468716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52b57919327b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92888" cy="1152128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Традиційний японський театр – це складний та багатобарвний світ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5283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C:\Users\Vlada\день Києва))\Сестричка Маринка\ЯПОНИЯ\75637440_3165375_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04" y="1687131"/>
            <a:ext cx="327918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7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5791200" cy="9036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Kabuki Dance- Bando Tamasaburo. Yamanb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88640"/>
            <a:ext cx="8712968" cy="5832648"/>
          </a:xfrm>
        </p:spPr>
      </p:pic>
    </p:spTree>
    <p:extLst>
      <p:ext uri="{BB962C8B-B14F-4D97-AF65-F5344CB8AC3E}">
        <p14:creationId xmlns:p14="http://schemas.microsoft.com/office/powerpoint/2010/main" val="24187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6995120" cy="1080120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Кінець</a:t>
            </a:r>
            <a:r>
              <a:rPr lang="uk-UA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7620000" cy="3705275"/>
          </a:xfrm>
        </p:spPr>
        <p:txBody>
          <a:bodyPr>
            <a:normAutofit/>
          </a:bodyPr>
          <a:lstStyle/>
          <a:p>
            <a:pPr algn="ctr"/>
            <a:r>
              <a:rPr lang="uk-UA" sz="4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4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83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08" y="332657"/>
            <a:ext cx="7751115" cy="648072"/>
          </a:xfrm>
        </p:spPr>
        <p:txBody>
          <a:bodyPr>
            <a:normAutofit/>
          </a:bodyPr>
          <a:lstStyle/>
          <a:p>
            <a:r>
              <a:rPr lang="ru-RU" sz="1800" b="1" dirty="0" err="1">
                <a:cs typeface="Aparajita" pitchFamily="34" charset="0"/>
              </a:rPr>
              <a:t>Найважливіші</a:t>
            </a:r>
            <a:r>
              <a:rPr lang="ru-RU" sz="1800" b="1" dirty="0">
                <a:cs typeface="Aparajita" pitchFamily="34" charset="0"/>
              </a:rPr>
              <a:t> </a:t>
            </a:r>
            <a:r>
              <a:rPr lang="ru-RU" sz="1800" b="1" dirty="0" smtClean="0">
                <a:cs typeface="Aparajita" pitchFamily="34" charset="0"/>
              </a:rPr>
              <a:t> </a:t>
            </a:r>
            <a:r>
              <a:rPr lang="ru-RU" sz="1800" b="1" dirty="0" err="1" smtClean="0">
                <a:cs typeface="Aparajita" pitchFamily="34" charset="0"/>
              </a:rPr>
              <a:t>атрибути</a:t>
            </a:r>
            <a:r>
              <a:rPr lang="ru-RU" sz="1800" b="1" dirty="0" smtClean="0">
                <a:cs typeface="Aparajita" pitchFamily="34" charset="0"/>
              </a:rPr>
              <a:t> </a:t>
            </a:r>
            <a:r>
              <a:rPr lang="ru-RU" sz="1800" b="1" dirty="0" err="1">
                <a:cs typeface="Aparajita" pitchFamily="34" charset="0"/>
              </a:rPr>
              <a:t>традиційного</a:t>
            </a:r>
            <a:r>
              <a:rPr lang="ru-RU" sz="1800" b="1" dirty="0">
                <a:cs typeface="Aparajita" pitchFamily="34" charset="0"/>
              </a:rPr>
              <a:t> </a:t>
            </a:r>
            <a:r>
              <a:rPr lang="ru-RU" sz="1800" b="1" dirty="0" err="1">
                <a:cs typeface="Aparajita" pitchFamily="34" charset="0"/>
              </a:rPr>
              <a:t>японського</a:t>
            </a:r>
            <a:r>
              <a:rPr lang="ru-RU" sz="1800" b="1" dirty="0">
                <a:cs typeface="Aparajita" pitchFamily="34" charset="0"/>
              </a:rPr>
              <a:t> театру: маски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489" y="1196752"/>
            <a:ext cx="2645327" cy="4361111"/>
          </a:xfr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6669" y="1196752"/>
            <a:ext cx="2808312" cy="4437678"/>
          </a:xfrm>
          <a:prstGeom prst="rect">
            <a:avLst/>
          </a:prstGeom>
          <a:noFill/>
        </p:spPr>
      </p:pic>
      <p:pic>
        <p:nvPicPr>
          <p:cNvPr id="1028" name="Picture 4" descr="C:\Users\Vlada\день Києва))\Сестричка Маринка\ЯПОНИЯ\маски_тетра_но_jpg_400x400_upscale_q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2981325" cy="44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24744"/>
            <a:ext cx="4412704" cy="3995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Vlada\день Києва))\Сестричка Маринка\ЯПОНИЯ\27041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4" y="404664"/>
            <a:ext cx="845423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4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3994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050000"/>
            <a:ext cx="4104456" cy="5331327"/>
          </a:xfrm>
        </p:spPr>
        <p:txBody>
          <a:bodyPr>
            <a:normAutofit lnSpcReduction="10000"/>
          </a:bodyPr>
          <a:lstStyle/>
          <a:p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  <a:t>Но</a:t>
            </a:r>
            <a:r>
              <a:rPr lang="ru-RU" sz="2100" b="0" dirty="0">
                <a:cs typeface="Aparajita" pitchFamily="34" charset="0"/>
              </a:rPr>
              <a:t> (яп. </a:t>
            </a:r>
            <a:r>
              <a:rPr lang="ja-JP" altLang="en-US" sz="2100" b="0" dirty="0">
                <a:latin typeface="Aparajita" pitchFamily="34" charset="0"/>
                <a:cs typeface="Aparajita" pitchFamily="34" charset="0"/>
              </a:rPr>
              <a:t>能</a:t>
            </a:r>
            <a:r>
              <a:rPr lang="en-US" altLang="ja-JP" sz="2100" b="0" dirty="0">
                <a:latin typeface="Aparajita" pitchFamily="34" charset="0"/>
                <a:cs typeface="Aparajita" pitchFamily="34" charset="0"/>
              </a:rPr>
              <a:t>, </a:t>
            </a:r>
            <a:r>
              <a:rPr lang="ja-JP" altLang="en-US" sz="2100" b="0" dirty="0">
                <a:latin typeface="Aparajita" pitchFamily="34" charset="0"/>
                <a:cs typeface="Aparajita" pitchFamily="34" charset="0"/>
              </a:rPr>
              <a:t>のう</a:t>
            </a:r>
            <a:r>
              <a:rPr lang="en-US" altLang="ja-JP" sz="2100" b="0" dirty="0">
                <a:latin typeface="Aparajita" pitchFamily="34" charset="0"/>
                <a:cs typeface="Aparajita" pitchFamily="34" charset="0"/>
              </a:rPr>
              <a:t>, </a:t>
            </a:r>
            <a:r>
              <a:rPr lang="en-US" altLang="ja-JP" sz="2100" b="0" dirty="0" smtClean="0">
                <a:latin typeface="Aparajita" pitchFamily="34" charset="0"/>
                <a:cs typeface="Aparajita" pitchFamily="34" charset="0"/>
              </a:rPr>
              <a:t>«</a:t>
            </a:r>
            <a:r>
              <a:rPr lang="ru-RU" sz="2100" b="0" dirty="0" smtClean="0">
                <a:cs typeface="Aparajita" pitchFamily="34" charset="0"/>
              </a:rPr>
              <a:t> театр </a:t>
            </a:r>
            <a:r>
              <a:rPr lang="ru-RU" sz="2100" b="0" dirty="0" err="1" smtClean="0">
                <a:cs typeface="Aparajita" pitchFamily="34" charset="0"/>
              </a:rPr>
              <a:t>майстерност</a:t>
            </a:r>
            <a:r>
              <a:rPr lang="uk-UA" sz="2100" b="0" dirty="0" smtClean="0">
                <a:cs typeface="Aparajita" pitchFamily="34" charset="0"/>
              </a:rPr>
              <a:t>і</a:t>
            </a:r>
            <a:r>
              <a:rPr lang="ru-RU" sz="2100" b="0" dirty="0" smtClean="0">
                <a:cs typeface="Aparajita" pitchFamily="34" charset="0"/>
              </a:rPr>
              <a:t>») </a:t>
            </a:r>
            <a:r>
              <a:rPr lang="ru-RU" sz="2100" b="0" dirty="0">
                <a:cs typeface="Aparajita" pitchFamily="34" charset="0"/>
              </a:rPr>
              <a:t>— </a:t>
            </a:r>
            <a:r>
              <a:rPr lang="ru-RU" sz="2100" b="0" dirty="0" err="1">
                <a:cs typeface="Aparajita" pitchFamily="34" charset="0"/>
              </a:rPr>
              <a:t>традиційний</a:t>
            </a:r>
            <a:r>
              <a:rPr lang="ru-RU" sz="2100" b="0" dirty="0">
                <a:cs typeface="Aparajita" pitchFamily="34" charset="0"/>
              </a:rPr>
              <a:t> театр в </a:t>
            </a:r>
            <a:r>
              <a:rPr lang="ru-RU" sz="2100" b="0" dirty="0" err="1">
                <a:cs typeface="Aparajita" pitchFamily="34" charset="0"/>
              </a:rPr>
              <a:t>Японії</a:t>
            </a:r>
            <a:r>
              <a:rPr lang="ru-RU" sz="2100" b="0" dirty="0">
                <a:cs typeface="Aparajita" pitchFamily="34" charset="0"/>
              </a:rPr>
              <a:t>. </a:t>
            </a:r>
            <a:r>
              <a:rPr lang="ru-RU" sz="2100" b="0" dirty="0" err="1">
                <a:cs typeface="Aparajita" pitchFamily="34" charset="0"/>
              </a:rPr>
              <a:t>Розвинувся</a:t>
            </a:r>
            <a:r>
              <a:rPr lang="ru-RU" sz="2100" b="0" dirty="0">
                <a:cs typeface="Aparajita" pitchFamily="34" charset="0"/>
              </a:rPr>
              <a:t> з </a:t>
            </a:r>
            <a:r>
              <a:rPr lang="ru-RU" sz="2100" b="0" dirty="0" err="1" smtClean="0">
                <a:cs typeface="Aparajita" pitchFamily="34" charset="0"/>
              </a:rPr>
              <a:t>середньовічного</a:t>
            </a:r>
            <a:r>
              <a:rPr lang="ru-RU" sz="2100" b="0" dirty="0" smtClean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мистецтва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співу</a:t>
            </a:r>
            <a:r>
              <a:rPr lang="ru-RU" sz="2100" b="0" dirty="0">
                <a:cs typeface="Aparajita" pitchFamily="34" charset="0"/>
              </a:rPr>
              <a:t> й </a:t>
            </a:r>
            <a:r>
              <a:rPr lang="ru-RU" sz="2100" b="0" dirty="0" err="1">
                <a:cs typeface="Aparajita" pitchFamily="34" charset="0"/>
              </a:rPr>
              <a:t>танцю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саруґаку</a:t>
            </a:r>
            <a:r>
              <a:rPr lang="ru-RU" sz="2100" b="0" dirty="0" smtClean="0">
                <a:cs typeface="Aparajita" pitchFamily="34" charset="0"/>
              </a:rPr>
              <a:t>.</a:t>
            </a:r>
          </a:p>
          <a:p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smtClean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Гордість</a:t>
            </a:r>
            <a:r>
              <a:rPr lang="ru-RU" sz="2100" b="0" dirty="0">
                <a:cs typeface="Aparajita" pitchFamily="34" charset="0"/>
              </a:rPr>
              <a:t> і славу </a:t>
            </a:r>
            <a:r>
              <a:rPr lang="ru-RU" sz="2100" b="0" dirty="0" err="1">
                <a:cs typeface="Aparajita" pitchFamily="34" charset="0"/>
              </a:rPr>
              <a:t>Японії</a:t>
            </a:r>
            <a:r>
              <a:rPr lang="ru-RU" sz="2100" b="0" dirty="0">
                <a:cs typeface="Aparajita" pitchFamily="34" charset="0"/>
              </a:rPr>
              <a:t> становить </a:t>
            </a:r>
            <a:r>
              <a:rPr lang="ru-RU" sz="2100" b="0" dirty="0" err="1">
                <a:cs typeface="Aparajita" pitchFamily="34" charset="0"/>
              </a:rPr>
              <a:t>національний</a:t>
            </a:r>
            <a:r>
              <a:rPr lang="ru-RU" sz="2100" b="0" dirty="0">
                <a:cs typeface="Aparajita" pitchFamily="34" charset="0"/>
              </a:rPr>
              <a:t> театр Но. </a:t>
            </a:r>
            <a:r>
              <a:rPr lang="ru-RU" sz="2100" b="0" dirty="0" err="1">
                <a:cs typeface="Aparajita" pitchFamily="34" charset="0"/>
              </a:rPr>
              <a:t>Його</a:t>
            </a:r>
            <a:r>
              <a:rPr lang="ru-RU" sz="2100" b="0" dirty="0">
                <a:cs typeface="Aparajita" pitchFamily="34" charset="0"/>
              </a:rPr>
              <a:t> створили </a:t>
            </a:r>
            <a:r>
              <a:rPr lang="ru-RU" sz="2100" b="0" dirty="0" err="1">
                <a:cs typeface="Aparajita" pitchFamily="34" charset="0"/>
              </a:rPr>
              <a:t>ще</a:t>
            </a:r>
            <a:r>
              <a:rPr lang="ru-RU" sz="2100" b="0" dirty="0">
                <a:cs typeface="Aparajita" pitchFamily="34" charset="0"/>
              </a:rPr>
              <a:t> в </a:t>
            </a:r>
            <a:r>
              <a:rPr lang="en-US" sz="2100" b="0" dirty="0">
                <a:cs typeface="Aparajita" pitchFamily="34" charset="0"/>
              </a:rPr>
              <a:t>VIII</a:t>
            </a:r>
            <a:r>
              <a:rPr lang="ru-RU" sz="2100" b="0" dirty="0">
                <a:cs typeface="Aparajita" pitchFamily="34" charset="0"/>
              </a:rPr>
              <a:t>в  </a:t>
            </a:r>
            <a:r>
              <a:rPr lang="ru-RU" sz="2100" b="0" dirty="0" err="1">
                <a:cs typeface="Aparajita" pitchFamily="34" charset="0"/>
              </a:rPr>
              <a:t>бродячі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міми</a:t>
            </a:r>
            <a:r>
              <a:rPr lang="ru-RU" sz="2100" b="0" dirty="0">
                <a:cs typeface="Aparajita" pitchFamily="34" charset="0"/>
              </a:rPr>
              <a:t>, </a:t>
            </a:r>
            <a:r>
              <a:rPr lang="ru-RU" sz="2100" b="0" dirty="0" err="1">
                <a:cs typeface="Aparajita" pitchFamily="34" charset="0"/>
              </a:rPr>
              <a:t>звеселяли</a:t>
            </a:r>
            <a:r>
              <a:rPr lang="ru-RU" sz="2100" b="0" dirty="0">
                <a:cs typeface="Aparajita" pitchFamily="34" charset="0"/>
              </a:rPr>
              <a:t> народ. На </a:t>
            </a:r>
            <a:r>
              <a:rPr lang="ru-RU" sz="2100" b="0" dirty="0" err="1">
                <a:cs typeface="Aparajita" pitchFamily="34" charset="0"/>
              </a:rPr>
              <a:t>основі</a:t>
            </a:r>
            <a:r>
              <a:rPr lang="ru-RU" sz="2100" b="0" dirty="0">
                <a:cs typeface="Aparajita" pitchFamily="34" charset="0"/>
              </a:rPr>
              <a:t>  </a:t>
            </a:r>
            <a:r>
              <a:rPr lang="ru-RU" sz="2100" b="0" dirty="0" err="1">
                <a:cs typeface="Aparajita" pitchFamily="34" charset="0"/>
              </a:rPr>
              <a:t>цього</a:t>
            </a:r>
            <a:r>
              <a:rPr lang="ru-RU" sz="2100" b="0" dirty="0">
                <a:cs typeface="Aparajita" pitchFamily="34" charset="0"/>
              </a:rPr>
              <a:t> театру </a:t>
            </a:r>
            <a:r>
              <a:rPr lang="ru-RU" sz="2100" b="0" dirty="0" err="1">
                <a:cs typeface="Aparajita" pitchFamily="34" charset="0"/>
              </a:rPr>
              <a:t>було</a:t>
            </a:r>
            <a:r>
              <a:rPr lang="ru-RU" sz="2100" b="0" dirty="0">
                <a:cs typeface="Aparajita" pitchFamily="34" charset="0"/>
              </a:rPr>
              <a:t> створено </a:t>
            </a:r>
            <a:r>
              <a:rPr lang="ru-RU" sz="2100" b="0" dirty="0" err="1">
                <a:cs typeface="Aparajita" pitchFamily="34" charset="0"/>
              </a:rPr>
              <a:t>знаменитий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японський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Банраку</a:t>
            </a:r>
            <a:r>
              <a:rPr lang="ru-RU" sz="2100" b="0" dirty="0">
                <a:cs typeface="Aparajita" pitchFamily="34" charset="0"/>
              </a:rPr>
              <a:t> і </a:t>
            </a:r>
            <a:r>
              <a:rPr lang="ru-RU" sz="2100" b="0" dirty="0" err="1" smtClean="0">
                <a:cs typeface="Aparajita" pitchFamily="34" charset="0"/>
              </a:rPr>
              <a:t>Кабукі</a:t>
            </a:r>
            <a:r>
              <a:rPr lang="ru-RU" sz="2100" b="0" dirty="0" smtClean="0">
                <a:cs typeface="Aparajita" pitchFamily="34" charset="0"/>
              </a:rPr>
              <a:t>.     </a:t>
            </a:r>
            <a:r>
              <a:rPr lang="ru-RU" sz="2100" b="0" dirty="0" err="1" smtClean="0">
                <a:cs typeface="Aparajita" pitchFamily="34" charset="0"/>
              </a:rPr>
              <a:t>Особливістю</a:t>
            </a:r>
            <a:r>
              <a:rPr lang="ru-RU" sz="2100" b="0" dirty="0" smtClean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цих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театрів</a:t>
            </a:r>
            <a:r>
              <a:rPr lang="ru-RU" sz="2100" b="0" dirty="0">
                <a:cs typeface="Aparajita" pitchFamily="34" charset="0"/>
              </a:rPr>
              <a:t> є те, </a:t>
            </a:r>
            <a:r>
              <a:rPr lang="ru-RU" sz="2100" b="0" dirty="0" err="1">
                <a:cs typeface="Aparajita" pitchFamily="34" charset="0"/>
              </a:rPr>
              <a:t>що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всі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ролі</a:t>
            </a:r>
            <a:r>
              <a:rPr lang="ru-RU" sz="2100" b="0" dirty="0">
                <a:cs typeface="Aparajita" pitchFamily="34" charset="0"/>
              </a:rPr>
              <a:t> в п </a:t>
            </a:r>
            <a:r>
              <a:rPr lang="ru-RU" sz="2100" b="0" dirty="0" err="1">
                <a:cs typeface="Aparajita" pitchFamily="34" charset="0"/>
              </a:rPr>
              <a:t>єсах</a:t>
            </a:r>
            <a:r>
              <a:rPr lang="ru-RU" sz="2100" b="0" dirty="0">
                <a:cs typeface="Aparajita" pitchFamily="34" charset="0"/>
              </a:rPr>
              <a:t>  </a:t>
            </a:r>
            <a:r>
              <a:rPr lang="ru-RU" sz="2100" b="0" dirty="0" err="1">
                <a:cs typeface="Aparajita" pitchFamily="34" charset="0"/>
              </a:rPr>
              <a:t>виконують</a:t>
            </a:r>
            <a:r>
              <a:rPr lang="ru-RU" sz="2100" b="0" dirty="0">
                <a:cs typeface="Aparajita" pitchFamily="34" charset="0"/>
              </a:rPr>
              <a:t> </a:t>
            </a:r>
            <a:r>
              <a:rPr lang="ru-RU" sz="2100" b="0" dirty="0" err="1">
                <a:cs typeface="Aparajita" pitchFamily="34" charset="0"/>
              </a:rPr>
              <a:t>чоловіки</a:t>
            </a:r>
            <a:r>
              <a:rPr lang="ru-RU" sz="2100" b="0" dirty="0">
                <a:cs typeface="Aparajita" pitchFamily="34" charset="0"/>
              </a:rPr>
              <a:t>.</a:t>
            </a:r>
          </a:p>
          <a:p>
            <a:endParaRPr lang="ru-RU" b="0" dirty="0">
              <a:cs typeface="Aparajita" pitchFamily="34" charset="0"/>
            </a:endParaRPr>
          </a:p>
        </p:txBody>
      </p:sp>
      <p:pic>
        <p:nvPicPr>
          <p:cNvPr id="3075" name="Picture 3" descr="C:\Users\Vlada\день Києва))\Сестричка Маринка\ЯПОНИЯ\0004-006-Tea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9" y="1050001"/>
            <a:ext cx="3838580" cy="53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718"/>
            <a:ext cx="4536504" cy="972026"/>
          </a:xfrm>
        </p:spPr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НО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4348189" cy="4231672"/>
          </a:xfrm>
        </p:spPr>
        <p:txBody>
          <a:bodyPr>
            <a:normAutofit/>
          </a:bodyPr>
          <a:lstStyle/>
          <a:p>
            <a:r>
              <a:rPr lang="uk-UA" b="0" dirty="0" smtClean="0"/>
              <a:t>Сценічна майстерність пов'язана з глибокою драматургією. Мистецтво актора театру </a:t>
            </a:r>
            <a:r>
              <a:rPr lang="uk-UA" b="0" dirty="0" err="1" smtClean="0"/>
              <a:t>Но</a:t>
            </a:r>
            <a:r>
              <a:rPr lang="uk-UA" b="0" dirty="0" smtClean="0"/>
              <a:t> не було натуралістичним, вистава будувалася на художній умовності – символіці жестів, рухів, дій, декорацій. </a:t>
            </a:r>
          </a:p>
          <a:p>
            <a:r>
              <a:rPr lang="ru-RU" b="0" dirty="0" err="1"/>
              <a:t>Під</a:t>
            </a:r>
            <a:r>
              <a:rPr lang="ru-RU" b="0" dirty="0"/>
              <a:t> </a:t>
            </a:r>
            <a:r>
              <a:rPr lang="ru-RU" b="0" dirty="0" err="1"/>
              <a:t>акомпанемент</a:t>
            </a:r>
            <a:r>
              <a:rPr lang="ru-RU" b="0" dirty="0"/>
              <a:t> хору, </a:t>
            </a:r>
            <a:r>
              <a:rPr lang="ru-RU" b="0" dirty="0" err="1"/>
              <a:t>барабанів</a:t>
            </a:r>
            <a:r>
              <a:rPr lang="ru-RU" b="0" dirty="0"/>
              <a:t> і флейт </a:t>
            </a:r>
            <a:r>
              <a:rPr lang="ru-RU" b="0" dirty="0" err="1"/>
              <a:t>основна</a:t>
            </a:r>
            <a:r>
              <a:rPr lang="ru-RU" b="0" dirty="0"/>
              <a:t> </a:t>
            </a:r>
            <a:r>
              <a:rPr lang="ru-RU" b="0" dirty="0" err="1"/>
              <a:t>діюча</a:t>
            </a:r>
            <a:r>
              <a:rPr lang="ru-RU" b="0" dirty="0"/>
              <a:t> особа </a:t>
            </a:r>
            <a:r>
              <a:rPr lang="ru-RU" b="0" dirty="0" err="1" smtClean="0"/>
              <a:t>оповідає</a:t>
            </a:r>
            <a:r>
              <a:rPr lang="ru-RU" b="0" dirty="0" smtClean="0"/>
              <a:t> </a:t>
            </a:r>
            <a:r>
              <a:rPr lang="ru-RU" b="0" dirty="0" err="1"/>
              <a:t>історії</a:t>
            </a:r>
            <a:r>
              <a:rPr lang="ru-RU" b="0" dirty="0"/>
              <a:t> з </a:t>
            </a:r>
            <a:r>
              <a:rPr lang="ru-RU" b="0" dirty="0" err="1"/>
              <a:t>життя</a:t>
            </a:r>
            <a:r>
              <a:rPr lang="ru-RU" b="0" dirty="0"/>
              <a:t> </a:t>
            </a:r>
            <a:r>
              <a:rPr lang="ru-RU" b="0" dirty="0" err="1" smtClean="0"/>
              <a:t>смертних</a:t>
            </a:r>
            <a:r>
              <a:rPr lang="ru-RU" b="0" dirty="0" smtClean="0"/>
              <a:t>, </a:t>
            </a:r>
            <a:r>
              <a:rPr lang="ru-RU" b="0" dirty="0" err="1" smtClean="0"/>
              <a:t>духів</a:t>
            </a:r>
            <a:r>
              <a:rPr lang="ru-RU" b="0" dirty="0"/>
              <a:t>, </a:t>
            </a:r>
            <a:r>
              <a:rPr lang="ru-RU" b="0" dirty="0" err="1"/>
              <a:t>богів</a:t>
            </a:r>
            <a:r>
              <a:rPr lang="ru-RU" b="0" dirty="0"/>
              <a:t> і </a:t>
            </a:r>
            <a:r>
              <a:rPr lang="ru-RU" b="0" dirty="0" err="1" smtClean="0"/>
              <a:t>демонів</a:t>
            </a:r>
            <a:r>
              <a:rPr lang="ru-RU" b="0" dirty="0" smtClean="0"/>
              <a:t>. </a:t>
            </a:r>
            <a:endParaRPr lang="ru-RU" b="0" dirty="0"/>
          </a:p>
        </p:txBody>
      </p:sp>
      <p:pic>
        <p:nvPicPr>
          <p:cNvPr id="2050" name="Picture 2" descr="C:\Users\Vlada\день Києва))\Сестричка Маринка\ЯПОНИЯ\teatr-kyk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65" y="764705"/>
            <a:ext cx="36171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КаБУКІ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Vlada\день Києва))\Сестричка Маринка\ЯПОНИЯ\0012-012-KIMONO-natsionalnaja-odezh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9694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99176" cy="82801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Кабукі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4392488" cy="5400600"/>
          </a:xfrm>
        </p:spPr>
        <p:txBody>
          <a:bodyPr>
            <a:normAutofit lnSpcReduction="10000"/>
          </a:bodyPr>
          <a:lstStyle/>
          <a:p>
            <a:r>
              <a:rPr lang="uk-UA" b="0" dirty="0" smtClean="0"/>
              <a:t>У </a:t>
            </a:r>
            <a:r>
              <a:rPr lang="en-US" b="0" dirty="0" smtClean="0"/>
              <a:t>XV-XVII </a:t>
            </a:r>
            <a:r>
              <a:rPr lang="uk-UA" b="0" dirty="0" smtClean="0"/>
              <a:t>ст. провідним жанром японського національного театру стає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Кабукі </a:t>
            </a:r>
            <a:r>
              <a:rPr lang="uk-UA" b="0" dirty="0" smtClean="0"/>
              <a:t>(</a:t>
            </a:r>
            <a:r>
              <a:rPr lang="uk-UA" b="0" dirty="0" err="1" smtClean="0"/>
              <a:t>кабу</a:t>
            </a:r>
            <a:r>
              <a:rPr lang="uk-UA" b="0" dirty="0" smtClean="0"/>
              <a:t> – пісня і танець).   </a:t>
            </a:r>
          </a:p>
          <a:p>
            <a:pPr>
              <a:lnSpc>
                <a:spcPct val="110000"/>
              </a:lnSpc>
            </a:pPr>
            <a:r>
              <a:rPr lang="uk-UA" b="0" dirty="0" smtClean="0"/>
              <a:t>Головним у мистецтві Кабукі </a:t>
            </a:r>
            <a:r>
              <a:rPr lang="en-US" b="0" dirty="0" smtClean="0"/>
              <a:t>XVII</a:t>
            </a:r>
            <a:r>
              <a:rPr lang="uk-UA" b="0" dirty="0" smtClean="0"/>
              <a:t>ст. була демонстрація талантів танцівниць. </a:t>
            </a:r>
            <a:r>
              <a:rPr lang="ru-RU" b="0" dirty="0"/>
              <a:t>У </a:t>
            </a:r>
            <a:r>
              <a:rPr lang="ru-RU" b="0" dirty="0" smtClean="0"/>
              <a:t>1629р. уряд </a:t>
            </a:r>
            <a:r>
              <a:rPr lang="ru-RU" b="0" dirty="0" err="1" smtClean="0"/>
              <a:t>видав</a:t>
            </a:r>
            <a:r>
              <a:rPr lang="ru-RU" b="0" dirty="0" smtClean="0"/>
              <a:t> указ, </a:t>
            </a:r>
            <a:r>
              <a:rPr lang="ru-RU" b="0" dirty="0" err="1"/>
              <a:t>що</a:t>
            </a:r>
            <a:r>
              <a:rPr lang="ru-RU" b="0" dirty="0"/>
              <a:t> </a:t>
            </a:r>
            <a:r>
              <a:rPr lang="ru-RU" b="0" dirty="0" err="1" smtClean="0"/>
              <a:t>забороняє</a:t>
            </a:r>
            <a:r>
              <a:rPr lang="ru-RU" b="0" dirty="0" smtClean="0"/>
              <a:t> </a:t>
            </a:r>
            <a:r>
              <a:rPr lang="ru-RU" b="0" dirty="0" err="1" smtClean="0"/>
              <a:t>вистави</a:t>
            </a:r>
            <a:r>
              <a:rPr lang="ru-RU" b="0" dirty="0" smtClean="0"/>
              <a:t> з </a:t>
            </a:r>
            <a:r>
              <a:rPr lang="ru-RU" b="0" dirty="0" err="1" smtClean="0"/>
              <a:t>участю</a:t>
            </a:r>
            <a:r>
              <a:rPr lang="ru-RU" b="0" dirty="0" smtClean="0"/>
              <a:t> </a:t>
            </a:r>
            <a:r>
              <a:rPr lang="ru-RU" b="0" dirty="0" err="1" smtClean="0"/>
              <a:t>жінок</a:t>
            </a:r>
            <a:r>
              <a:rPr lang="ru-RU" b="0" dirty="0" smtClean="0"/>
              <a:t>, </a:t>
            </a:r>
            <a:r>
              <a:rPr lang="uk-UA" b="0" dirty="0" smtClean="0"/>
              <a:t>в 1636 р. акторок замінили чоловіки. </a:t>
            </a:r>
          </a:p>
          <a:p>
            <a:r>
              <a:rPr lang="ru-RU" b="0" dirty="0" err="1" smtClean="0"/>
              <a:t>Основоположниця</a:t>
            </a:r>
            <a:r>
              <a:rPr lang="ru-RU" b="0" dirty="0" smtClean="0"/>
              <a:t> театру </a:t>
            </a:r>
            <a:r>
              <a:rPr lang="ru-RU" b="0" dirty="0" err="1" smtClean="0"/>
              <a:t>Кабукі</a:t>
            </a:r>
            <a:r>
              <a:rPr lang="ru-RU" b="0" dirty="0" smtClean="0"/>
              <a:t> </a:t>
            </a:r>
            <a:r>
              <a:rPr lang="ru-RU" b="0" dirty="0" err="1" smtClean="0"/>
              <a:t>жінка</a:t>
            </a:r>
            <a:r>
              <a:rPr lang="ru-RU" b="0" dirty="0" smtClean="0"/>
              <a:t> </a:t>
            </a:r>
            <a:r>
              <a:rPr lang="ru-RU" b="0" i="1" dirty="0" err="1" smtClean="0"/>
              <a:t>Окуні</a:t>
            </a:r>
            <a:r>
              <a:rPr lang="ru-RU" b="0" dirty="0" smtClean="0"/>
              <a:t> - актриса </a:t>
            </a:r>
            <a:r>
              <a:rPr lang="ru-RU" b="0" dirty="0"/>
              <a:t>і </a:t>
            </a:r>
            <a:r>
              <a:rPr lang="ru-RU" b="0" dirty="0" err="1" smtClean="0"/>
              <a:t>жриця</a:t>
            </a:r>
            <a:r>
              <a:rPr lang="ru-RU" b="0" dirty="0" smtClean="0"/>
              <a:t>, </a:t>
            </a:r>
            <a:r>
              <a:rPr lang="ru-RU" b="0" dirty="0" err="1" smtClean="0"/>
              <a:t>виконувала</a:t>
            </a:r>
            <a:r>
              <a:rPr lang="ru-RU" b="0" dirty="0" smtClean="0"/>
              <a:t> </a:t>
            </a:r>
            <a:r>
              <a:rPr lang="ru-RU" b="0" dirty="0" err="1"/>
              <a:t>ритуальні</a:t>
            </a:r>
            <a:r>
              <a:rPr lang="ru-RU" b="0" dirty="0"/>
              <a:t> </a:t>
            </a:r>
            <a:r>
              <a:rPr lang="ru-RU" b="0" dirty="0" err="1"/>
              <a:t>танці</a:t>
            </a:r>
            <a:r>
              <a:rPr lang="ru-RU" b="0" dirty="0"/>
              <a:t>, </a:t>
            </a:r>
            <a:r>
              <a:rPr lang="ru-RU" b="0" dirty="0" err="1" smtClean="0"/>
              <a:t>додаючи</a:t>
            </a:r>
            <a:r>
              <a:rPr lang="ru-RU" b="0" dirty="0" smtClean="0"/>
              <a:t> </a:t>
            </a:r>
            <a:r>
              <a:rPr lang="ru-RU" b="0" dirty="0" err="1" smtClean="0"/>
              <a:t>романтичні</a:t>
            </a:r>
            <a:r>
              <a:rPr lang="ru-RU" b="0" dirty="0" smtClean="0"/>
              <a:t> </a:t>
            </a:r>
            <a:r>
              <a:rPr lang="ru-RU" b="0" dirty="0"/>
              <a:t>і </a:t>
            </a:r>
            <a:r>
              <a:rPr lang="ru-RU" b="0" dirty="0" err="1"/>
              <a:t>світські</a:t>
            </a:r>
            <a:r>
              <a:rPr lang="ru-RU" b="0" dirty="0"/>
              <a:t> </a:t>
            </a:r>
            <a:r>
              <a:rPr lang="ru-RU" b="0" dirty="0" err="1"/>
              <a:t>танці</a:t>
            </a:r>
            <a:r>
              <a:rPr lang="ru-RU" b="0" dirty="0"/>
              <a:t>, </a:t>
            </a:r>
            <a:r>
              <a:rPr lang="ru-RU" b="0" dirty="0" err="1" smtClean="0"/>
              <a:t>під</a:t>
            </a:r>
            <a:r>
              <a:rPr lang="ru-RU" b="0" dirty="0" smtClean="0"/>
              <a:t> </a:t>
            </a:r>
            <a:r>
              <a:rPr lang="ru-RU" b="0" dirty="0" err="1" smtClean="0"/>
              <a:t>акомпанемент</a:t>
            </a:r>
            <a:r>
              <a:rPr lang="ru-RU" b="0" dirty="0" smtClean="0"/>
              <a:t> </a:t>
            </a:r>
            <a:r>
              <a:rPr lang="ru-RU" b="0" dirty="0" err="1"/>
              <a:t>флейти</a:t>
            </a:r>
            <a:r>
              <a:rPr lang="ru-RU" b="0" dirty="0"/>
              <a:t> та </a:t>
            </a:r>
            <a:r>
              <a:rPr lang="ru-RU" b="0" dirty="0" err="1" smtClean="0"/>
              <a:t>барабанів</a:t>
            </a:r>
            <a:r>
              <a:rPr lang="ru-RU" b="0" dirty="0" smtClean="0"/>
              <a:t>, </a:t>
            </a:r>
            <a:r>
              <a:rPr lang="ru-RU" b="0" dirty="0" err="1" smtClean="0"/>
              <a:t>вміло</a:t>
            </a:r>
            <a:r>
              <a:rPr lang="ru-RU" b="0" dirty="0" smtClean="0"/>
              <a:t> </a:t>
            </a:r>
            <a:r>
              <a:rPr lang="ru-RU" b="0" dirty="0" err="1" smtClean="0"/>
              <a:t>поєднавши</a:t>
            </a:r>
            <a:r>
              <a:rPr lang="ru-RU" b="0" dirty="0" smtClean="0"/>
              <a:t> в </a:t>
            </a:r>
            <a:r>
              <a:rPr lang="ru-RU" b="0" dirty="0" err="1"/>
              <a:t>одне</a:t>
            </a:r>
            <a:r>
              <a:rPr lang="ru-RU" b="0" dirty="0"/>
              <a:t> </a:t>
            </a:r>
            <a:r>
              <a:rPr lang="ru-RU" b="0" dirty="0" err="1" smtClean="0"/>
              <a:t>гармонійне</a:t>
            </a:r>
            <a:r>
              <a:rPr lang="ru-RU" b="0" dirty="0" smtClean="0"/>
              <a:t> </a:t>
            </a:r>
            <a:r>
              <a:rPr lang="ru-RU" b="0" dirty="0" err="1" smtClean="0"/>
              <a:t>ціле</a:t>
            </a:r>
            <a:r>
              <a:rPr lang="ru-RU" b="0" dirty="0"/>
              <a:t>.</a:t>
            </a:r>
          </a:p>
        </p:txBody>
      </p:sp>
      <p:pic>
        <p:nvPicPr>
          <p:cNvPr id="5122" name="Picture 2" descr="C:\Users\Vlada\день Києва))\Сестричка Маринка\ЯПОНИЯ\c9baeaabfbc24962d5f690f7b2564b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1124744"/>
            <a:ext cx="3938201" cy="50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5791200" cy="4715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Vlada\день Києва))\Сестричка Маринка\ЯПОНИЯ\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236"/>
            <a:ext cx="8424936" cy="62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4968552" cy="1080120"/>
          </a:xfrm>
        </p:spPr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Маски і грим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3140968"/>
            <a:ext cx="5400600" cy="2664296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Красный цвет </a:t>
            </a:r>
            <a:r>
              <a:rPr lang="ru-RU" dirty="0"/>
              <a:t>– добрый образ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Белый </a:t>
            </a:r>
            <a:r>
              <a:rPr lang="ru-RU" dirty="0"/>
              <a:t>цвет – злой </a:t>
            </a:r>
            <a:r>
              <a:rPr lang="ru-RU" dirty="0" smtClean="0"/>
              <a:t>персонаж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Зеленый </a:t>
            </a:r>
            <a:r>
              <a:rPr lang="ru-RU" dirty="0"/>
              <a:t>цвет </a:t>
            </a:r>
            <a:r>
              <a:rPr lang="ru-RU" dirty="0" smtClean="0"/>
              <a:t>– </a:t>
            </a:r>
            <a:r>
              <a:rPr lang="ru-RU" dirty="0"/>
              <a:t>разбойники </a:t>
            </a:r>
            <a:r>
              <a:rPr lang="ru-RU" dirty="0" smtClean="0"/>
              <a:t>и мятежники</a:t>
            </a:r>
            <a:endParaRPr lang="ru-RU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Черный </a:t>
            </a:r>
            <a:r>
              <a:rPr lang="ru-RU" dirty="0"/>
              <a:t>цвет – порядочность человека</a:t>
            </a:r>
          </a:p>
          <a:p>
            <a:endParaRPr lang="ru-RU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60" y="4365104"/>
            <a:ext cx="1766441" cy="21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1944216" cy="251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C:\Users\Vlada\день Києва))\Сестричка Маринка\ЯПОНИЯ\geyshi_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01" y="188640"/>
            <a:ext cx="2552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Vlada\день Києва))\Сестричка Маринка\ЯПОНИЯ\AK6VJJ6y3e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088232" cy="27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8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347</TotalTime>
  <Words>279</Words>
  <Application>Microsoft Office PowerPoint</Application>
  <PresentationFormat>Экран (4:3)</PresentationFormat>
  <Paragraphs>23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Главная</vt:lpstr>
      <vt:lpstr>ВИКОНАЛА УЧЕНИЦЯ 11 КЛАСУ ПАВЛОВСЬКА М.</vt:lpstr>
      <vt:lpstr>Найважливіші  атрибути традиційного японського театру: маски</vt:lpstr>
      <vt:lpstr>Презентация PowerPoint</vt:lpstr>
      <vt:lpstr>Театр нО</vt:lpstr>
      <vt:lpstr>Театр НО</vt:lpstr>
      <vt:lpstr>Театр КаБУКІ</vt:lpstr>
      <vt:lpstr>Театр Кабукі</vt:lpstr>
      <vt:lpstr>Презентация PowerPoint</vt:lpstr>
      <vt:lpstr>Маски і грим </vt:lpstr>
      <vt:lpstr>Традиційний японський театр – це складний та багатобарвний світ</vt:lpstr>
      <vt:lpstr>Презентация PowerPoint</vt:lpstr>
      <vt:lpstr>Кінець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ВИКОНАЛА УЧЕНИЦЯ 11 КЛАСУ ПАВЛОВСЬКА М.</dc:title>
  <dc:creator>Vlada</dc:creator>
  <cp:lastModifiedBy>Vlada</cp:lastModifiedBy>
  <cp:revision>25</cp:revision>
  <dcterms:created xsi:type="dcterms:W3CDTF">2013-12-05T13:59:50Z</dcterms:created>
  <dcterms:modified xsi:type="dcterms:W3CDTF">2013-12-10T16:00:44Z</dcterms:modified>
</cp:coreProperties>
</file>