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DD4E3-19B7-4E74-B1EF-E166A00F657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AD43C-A91A-46FD-8F7C-49947E510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nfa.ru/15/pnevmoniy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http://www.likar.info/pictures_ckfinder/images/spid2(9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400" t="1426" r="1787" b="1297"/>
          <a:stretch>
            <a:fillRect/>
          </a:stretch>
        </p:blipFill>
        <p:spPr bwMode="auto">
          <a:xfrm rot="420000">
            <a:off x="3347913" y="1123535"/>
            <a:ext cx="4740708" cy="40577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571613"/>
            <a:ext cx="385762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СПИД –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чума 21 века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http://img0.liveinternet.ru/images/attach/b/3/19/591/19591668_x_355dd87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036821" cy="6074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www.armeniatv.am/thumbs/600x/8sIfQa87pCGIh2o07lEmq5KI1l.jpg"/>
          <p:cNvPicPr>
            <a:picLocks noChangeAspect="1" noChangeArrowheads="1"/>
          </p:cNvPicPr>
          <p:nvPr/>
        </p:nvPicPr>
        <p:blipFill>
          <a:blip r:embed="rId2"/>
          <a:srcRect l="5863"/>
          <a:stretch>
            <a:fillRect/>
          </a:stretch>
        </p:blipFill>
        <p:spPr bwMode="auto">
          <a:xfrm>
            <a:off x="2428860" y="214290"/>
            <a:ext cx="4516962" cy="30172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357562"/>
            <a:ext cx="8143932" cy="350043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СПИД (ВИЧ) - синдром приобретенного иммунодефицита. Состояние глубочайшего иммунодефицита, развивающееся в результате действия на иммунную систему вируса иммунодефицита человека (ВИЧ).</a:t>
            </a:r>
          </a:p>
          <a:p>
            <a:pPr algn="ctr"/>
            <a:r>
              <a:rPr lang="ru-RU" b="1" dirty="0" smtClean="0"/>
              <a:t>Впервые болезнь зарегистрирована и описана в 1981 году в США. Первые наблюдения касались группы молодых мужчин, у которых на фоне развивающегося иммунодефицита неизвестной этиологии возникали </a:t>
            </a:r>
            <a:r>
              <a:rPr lang="ru-RU" b="1" u="sng" dirty="0" smtClean="0">
                <a:hlinkClick r:id="rId3"/>
              </a:rPr>
              <a:t>пневмония</a:t>
            </a:r>
            <a:r>
              <a:rPr lang="ru-RU" b="1" dirty="0" smtClean="0"/>
              <a:t>, грибковые поражения кожи, слизистых оболочек, развивались истощение, злокачественные опухоли. Указанные болезни не поддавались лечению и заканчивались смертью больных.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3643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Среди специалистов общепризнанным является представление о естественном происхождении ВИЧ, который появился давно в результате мутации, но не распространялся широко ввиду изоляции его среди ограниченного контингента жителей Центральной Африки.</a:t>
            </a:r>
          </a:p>
          <a:p>
            <a:pPr algn="ctr"/>
            <a:r>
              <a:rPr lang="ru-RU" dirty="0" smtClean="0"/>
              <a:t>В истории медицины еще не было инфекции, которая бы одновременно охватила пять континентов и имела постоянную тенденцию к росту. По расчетам, в мире сегодня насчитывается 30,6 миллиона взрослых и детей, зараженных ВИЧ и больных </a:t>
            </a:r>
            <a:r>
              <a:rPr lang="ru-RU" dirty="0" err="1" smtClean="0"/>
              <a:t>СПИДом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3782" name="Picture 6" descr="http://mexico.cnn.com/media/2011/11/28/vih-s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5143536" cy="28932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858312" cy="464347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ВИЧ поражает именно те клетки человеческого организма, которые призваны бороться с инфекцией — клетки иммунной системы. Они играют ключевую роль в работе защитных </a:t>
            </a:r>
            <a:r>
              <a:rPr lang="ru-RU" dirty="0" err="1" smtClean="0"/>
              <a:t>меха-низмов</a:t>
            </a:r>
            <a:r>
              <a:rPr lang="ru-RU" dirty="0" smtClean="0"/>
              <a:t>, мобилизуя </a:t>
            </a:r>
            <a:r>
              <a:rPr lang="ru-RU" dirty="0" err="1" smtClean="0"/>
              <a:t>компо-ненты</a:t>
            </a:r>
            <a:r>
              <a:rPr lang="ru-RU" dirty="0" smtClean="0"/>
              <a:t> иммунной системы, задача которых — атаковать и уничтожать болезнетворные микроорганизмы.</a:t>
            </a:r>
          </a:p>
          <a:p>
            <a:pPr algn="ctr"/>
            <a:r>
              <a:rPr lang="ru-RU" dirty="0" smtClean="0"/>
              <a:t>Сейчас ученым известно, что ВИЧ поражает и другие виды клеток, в том числе клетки центральной нервной системы, а также клетки красной и белой крови, в которых вирус, видимо, находится в «дремлющем» состоянии в течение длительного времени, прежде чем начинает активно размножаться.</a:t>
            </a:r>
          </a:p>
          <a:p>
            <a:endParaRPr lang="ru-RU" dirty="0"/>
          </a:p>
        </p:txBody>
      </p:sp>
      <p:pic>
        <p:nvPicPr>
          <p:cNvPr id="202754" name="Picture 2" descr="http://www.vokrugsveta.ru/img/cmn/2008/08/08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572008"/>
            <a:ext cx="2143144" cy="2143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ВИЧ был обнаружен в крови, сперме, влагалищных секретах, грудном молоке и слезах.</a:t>
            </a:r>
          </a:p>
          <a:p>
            <a:pPr algn="ctr"/>
            <a:r>
              <a:rPr lang="ru-RU" dirty="0" smtClean="0"/>
              <a:t>Многочисленные исследования доказали, что ВИЧ не передается при повседневных контактах, прикосновениях или поцелуях, через пищу и воду, а также кровососущими насекомыми.</a:t>
            </a:r>
          </a:p>
          <a:p>
            <a:pPr algn="ctr"/>
            <a:r>
              <a:rPr lang="ru-RU" dirty="0" smtClean="0"/>
              <a:t>Вирус многие годы (в среднем около 10 лет) может не проявлять себя, и только специальные анализы крови выявляют наличие инфекции у человека. Наличие ВИЧ в крови человека определяется путем анализа крови на ВИЧ-антитела.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857232"/>
            <a:ext cx="5667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передачи: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File:AIDS in 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072494" cy="6072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6261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Динамика распространения ВИЧ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7500958" cy="40005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Широкомасштабные исследования, показали, что средний срок с момента заражения до развития симптомов </a:t>
            </a:r>
            <a:r>
              <a:rPr lang="ru-RU" dirty="0" err="1" smtClean="0"/>
              <a:t>СПИДа</a:t>
            </a:r>
            <a:r>
              <a:rPr lang="ru-RU" dirty="0" smtClean="0"/>
              <a:t> составляет 10 лет без специального противовирусного лечения. Однако различие в темпах прогрессирования заболевания очень велико. Около 10% пациентов заболевают </a:t>
            </a:r>
            <a:r>
              <a:rPr lang="ru-RU" dirty="0" err="1" smtClean="0"/>
              <a:t>СПИДом</a:t>
            </a:r>
            <a:r>
              <a:rPr lang="ru-RU" dirty="0" smtClean="0"/>
              <a:t> в течение первых двух-трех лет после заражения, другие 10% не имеют симптомов через 12 и более лет. Факторы, влияющие на прогрессирование ВИЧ-заболевания, разнообразны: генетические особенности, штамм вируса, психологическое состояние пациента, условия жизни и другие.</a:t>
            </a:r>
            <a:endParaRPr lang="ru-RU" dirty="0"/>
          </a:p>
        </p:txBody>
      </p:sp>
      <p:pic>
        <p:nvPicPr>
          <p:cNvPr id="200706" name="Picture 2" descr="http://www.stihi.ru/pics/2010/04/30/5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71950"/>
            <a:ext cx="2786050" cy="2786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71942"/>
            <a:ext cx="8229600" cy="2214578"/>
          </a:xfrm>
        </p:spPr>
        <p:txBody>
          <a:bodyPr/>
          <a:lstStyle/>
          <a:p>
            <a:pPr algn="ctr"/>
            <a:r>
              <a:rPr lang="ru-RU" dirty="0" smtClean="0"/>
              <a:t>Каждый год около 70 000 детей становятся сиротами из-за потери родителей, умерших от данной патологии. Таким образом, к 2012 году сиротами </a:t>
            </a:r>
            <a:r>
              <a:rPr lang="ru-RU" dirty="0" err="1" smtClean="0"/>
              <a:t>СПИДа</a:t>
            </a:r>
            <a:r>
              <a:rPr lang="ru-RU" dirty="0" smtClean="0"/>
              <a:t> стали примерно 20 миллионов детей.</a:t>
            </a:r>
            <a:endParaRPr lang="ru-RU" dirty="0"/>
          </a:p>
        </p:txBody>
      </p:sp>
      <p:pic>
        <p:nvPicPr>
          <p:cNvPr id="199684" name="Picture 4" descr="http://om911.com/wp-content/uploads/2012/01/316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857916" cy="36470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http://zdorovye.khakassia.ru/assets/images/protiv_spida_08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760" cy="68051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347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админг</dc:creator>
  <cp:lastModifiedBy>админг</cp:lastModifiedBy>
  <cp:revision>10</cp:revision>
  <dcterms:created xsi:type="dcterms:W3CDTF">2013-02-19T17:59:20Z</dcterms:created>
  <dcterms:modified xsi:type="dcterms:W3CDTF">2013-02-20T18:17:07Z</dcterms:modified>
</cp:coreProperties>
</file>