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04" autoAdjust="0"/>
    <p:restoredTop sz="94660"/>
  </p:normalViewPr>
  <p:slideViewPr>
    <p:cSldViewPr>
      <p:cViewPr varScale="1">
        <p:scale>
          <a:sx n="80" d="100"/>
          <a:sy n="80" d="100"/>
        </p:scale>
        <p:origin x="-173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89EF-BF9C-409D-8BAE-216F7FA040CC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71FB-734E-457D-8F2E-62F4D9BCA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89EF-BF9C-409D-8BAE-216F7FA040CC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71FB-734E-457D-8F2E-62F4D9BCA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89EF-BF9C-409D-8BAE-216F7FA040CC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71FB-734E-457D-8F2E-62F4D9BCA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89EF-BF9C-409D-8BAE-216F7FA040CC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71FB-734E-457D-8F2E-62F4D9BCA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89EF-BF9C-409D-8BAE-216F7FA040CC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71FB-734E-457D-8F2E-62F4D9BCA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89EF-BF9C-409D-8BAE-216F7FA040CC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71FB-734E-457D-8F2E-62F4D9BCA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89EF-BF9C-409D-8BAE-216F7FA040CC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71FB-734E-457D-8F2E-62F4D9BCA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89EF-BF9C-409D-8BAE-216F7FA040CC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71FB-734E-457D-8F2E-62F4D9BCA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89EF-BF9C-409D-8BAE-216F7FA040CC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71FB-734E-457D-8F2E-62F4D9BCA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89EF-BF9C-409D-8BAE-216F7FA040CC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71FB-734E-457D-8F2E-62F4D9BCA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89EF-BF9C-409D-8BAE-216F7FA040CC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71FB-734E-457D-8F2E-62F4D9BCA0C5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1B089EF-BF9C-409D-8BAE-216F7FA040CC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2A471FB-734E-457D-8F2E-62F4D9BCA0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wheel spokes="1"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  Perfume, The Story Of A Murderer, Hd wallpap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9580" y="0"/>
            <a:ext cx="101356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157192"/>
            <a:ext cx="711718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Жан Батист </a:t>
            </a:r>
            <a:r>
              <a:rPr lang="uk-UA" dirty="0" err="1" smtClean="0">
                <a:solidFill>
                  <a:schemeClr val="bg1"/>
                </a:solidFill>
              </a:rPr>
              <a:t>Гренуй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897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896" y="0"/>
            <a:ext cx="9144000" cy="2736305"/>
          </a:xfrm>
        </p:spPr>
        <p:txBody>
          <a:bodyPr/>
          <a:lstStyle/>
          <a:p>
            <a:r>
              <a:rPr lang="uk-UA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Коли </a:t>
            </a:r>
            <a:r>
              <a:rPr lang="uk-UA" sz="2000" dirty="0" err="1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Гренуя</a:t>
            </a:r>
            <a:r>
              <a:rPr lang="uk-UA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 заарештували, він не опирався, а зізнався. Але в нього не було ані докорів сумління, ані жалю за загиблими. Його не турбувало ніщо на світі крім того запаху. Суспільство засліплене ненавистю до парфумера, всі бажають йому як найтяжчої смерті. 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8194" name="Picture 2" descr="http://wodumedia.com/wp-content/uploads/2012/10/Ben-Whishaw-as-Jean-Baptiste-Grenouille-in-Perfume-The-Story-of-a-Murderer-2006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1339"/>
            <a:ext cx="7307957" cy="485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805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1410" y="0"/>
            <a:ext cx="9047906" cy="3212976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Та є аромат, що править світом. І він був у руках </a:t>
            </a:r>
            <a:r>
              <a:rPr lang="uk-UA" sz="2000" dirty="0" err="1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Гренуя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. Та любов, що охопила кожного жителя, те бажання, що спалахнуло в їхніх серцях було неймовірним. І це повинно будо вразити </a:t>
            </a:r>
            <a:r>
              <a:rPr lang="uk-UA" sz="2000" dirty="0" err="1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Гренуя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. Він досяг меті всього свого життя.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 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«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Те,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чого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завжди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 так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бажав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, а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саме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щоб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інші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 люди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його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 любили,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було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йому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 в момент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його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успіху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нестерпним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бо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він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 сам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їх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 не любив,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він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їх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ненавидів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. І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раптом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Гренуй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зрозумів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що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ніколи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 не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знаходив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задоволення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 в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любові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, а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завжди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тільки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 в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ненависті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...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» </a:t>
            </a:r>
            <a:r>
              <a:rPr lang="uk-UA" sz="2000" i="1" dirty="0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Він раптом зрозумів,що все це було йому непотрібним.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Century"/>
                <a:ea typeface="Calibri"/>
                <a:cs typeface="Times New Roman"/>
              </a:rPr>
              <a:t> Йому стало огидне саме існування в цьому світі</a:t>
            </a:r>
            <a:r>
              <a:rPr lang="uk-UA" sz="2000" dirty="0" smtClean="0">
                <a:solidFill>
                  <a:schemeClr val="bg1"/>
                </a:solidFill>
                <a:effectLst/>
                <a:latin typeface="Century"/>
                <a:ea typeface="Calibri"/>
                <a:cs typeface="Times New Roman"/>
              </a:rPr>
              <a:t>. </a:t>
            </a:r>
            <a:endParaRPr lang="ru-RU" sz="2000" dirty="0">
              <a:solidFill>
                <a:schemeClr val="bg1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9220" name="Picture 4" descr="http://spoki.tvnet.lv/upload/articles/18/184109/images/_origin_Parfims-Stasts-par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7510"/>
            <a:ext cx="9144000" cy="392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1865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72542 - Storm by magnetic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0028" y="-243408"/>
            <a:ext cx="1135216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437" y="874626"/>
            <a:ext cx="7263891" cy="5112568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effectLst/>
                <a:latin typeface="Century"/>
                <a:ea typeface="Calibri"/>
                <a:cs typeface="Times New Roman"/>
              </a:rPr>
              <a:t>Він зрозумів, що досягнув своєї цілі, і тепер життя втратило сенс. Адже світ прекрасний у своїй недовершеності. Коли кожен прагне зробити його ідеальним, змінює, вдосконалює.</a:t>
            </a:r>
            <a:endParaRPr lang="en-US" sz="2400" dirty="0" smtClean="0">
              <a:solidFill>
                <a:schemeClr val="bg1"/>
              </a:solidFill>
              <a:effectLst/>
              <a:latin typeface="Century"/>
              <a:ea typeface="Calibri"/>
              <a:cs typeface="Times New Roman"/>
            </a:endParaRPr>
          </a:p>
          <a:p>
            <a:r>
              <a:rPr lang="uk-UA" sz="2400" dirty="0" smtClean="0">
                <a:solidFill>
                  <a:schemeClr val="bg1"/>
                </a:solidFill>
                <a:effectLst/>
                <a:latin typeface="Century"/>
                <a:ea typeface="Calibri"/>
                <a:cs typeface="Times New Roman"/>
              </a:rPr>
              <a:t> Мати владу над усіма означає перетворити світ на сіру, нудну, потворну масу. Не буде відбуватися нічого нового, життя зупиниться. Це найстрашніше покарання. Саме це змушує </a:t>
            </a:r>
            <a:r>
              <a:rPr lang="uk-UA" sz="2400" dirty="0" err="1" smtClean="0">
                <a:solidFill>
                  <a:schemeClr val="bg1"/>
                </a:solidFill>
                <a:effectLst/>
                <a:latin typeface="Century"/>
                <a:ea typeface="Calibri"/>
                <a:cs typeface="Times New Roman"/>
              </a:rPr>
              <a:t>Гренуя</a:t>
            </a:r>
            <a:r>
              <a:rPr lang="uk-UA" sz="2400" dirty="0" smtClean="0">
                <a:solidFill>
                  <a:schemeClr val="bg1"/>
                </a:solidFill>
                <a:effectLst/>
                <a:latin typeface="Century"/>
                <a:ea typeface="Calibri"/>
                <a:cs typeface="Times New Roman"/>
              </a:rPr>
              <a:t> піти на самогубство..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Century"/>
                <a:ea typeface="Calibri"/>
                <a:cs typeface="Times New Roman"/>
              </a:rPr>
              <a:t> </a:t>
            </a:r>
            <a:endParaRPr lang="ru-RU" sz="2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42848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16" y="1"/>
            <a:ext cx="9115283" cy="2204864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Він віддає себе в жертву на одній з вулиць Парижу. Канібали розірвали його на шматочки і з’їли «вони позривали з нього одяг, повидирали волосся... за півгодини </a:t>
            </a:r>
            <a:r>
              <a:rPr lang="uk-UA" sz="2000" dirty="0" err="1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Жан-Батіст</a:t>
            </a:r>
            <a:r>
              <a:rPr lang="uk-UA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 </a:t>
            </a:r>
            <a:r>
              <a:rPr lang="uk-UA" sz="2000" dirty="0" err="1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Гренуй</a:t>
            </a:r>
            <a:r>
              <a:rPr lang="uk-UA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 до останньої кісточки зник з лику земного... Вони надзвичайно пишалися собою. Вони вперше зробили щось із любові». 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1266" name="Picture 2" descr="http://s004.radikal.ru/i208/1210/ec/1af5cc7442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53441"/>
            <a:ext cx="7541821" cy="499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1166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235" y="0"/>
            <a:ext cx="9036496" cy="2736304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Так завершується історія людини, яка не вписала своє ім’я в історію, бо єдине,що він любив і поважав «було обмежене сферою, яка в історії не залишає жодних слідів: нетривким царством запахів».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 </a:t>
            </a:r>
            <a:endParaRPr lang="uk-UA" sz="2400" dirty="0">
              <a:solidFill>
                <a:srgbClr val="000000"/>
              </a:solidFill>
              <a:latin typeface="Century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2290" name="Picture 2" descr="http://i1226.photobucket.com/albums/ee405/Letyoha/Perfume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48" y="2996952"/>
            <a:ext cx="7881271" cy="332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0389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83" y="404664"/>
            <a:ext cx="4701133" cy="5616624"/>
          </a:xfrm>
        </p:spPr>
        <p:txBody>
          <a:bodyPr/>
          <a:lstStyle/>
          <a:p>
            <a:r>
              <a:rPr lang="uk-UA" dirty="0">
                <a:solidFill>
                  <a:srgbClr val="000000"/>
                </a:solidFill>
                <a:latin typeface="Century"/>
                <a:ea typeface="Calibri"/>
                <a:cs typeface="Times New Roman"/>
              </a:rPr>
              <a:t>Автор підводить нас до думки,що геніальність може бути злочинною. Все залежить від намірів творця. Якщо геній обирає шлях зла, сила його таланту знищує його й не залишає нічого корисного для світу</a:t>
            </a:r>
            <a:r>
              <a:rPr lang="uk-UA" dirty="0" smtClean="0">
                <a:solidFill>
                  <a:srgbClr val="000000"/>
                </a:solidFill>
                <a:latin typeface="Century"/>
                <a:ea typeface="Calibri"/>
                <a:cs typeface="Times New Roman"/>
              </a:rPr>
              <a:t>.</a:t>
            </a:r>
          </a:p>
          <a:p>
            <a:r>
              <a:rPr lang="uk-UA" dirty="0" smtClean="0">
                <a:solidFill>
                  <a:srgbClr val="000000"/>
                </a:solidFill>
                <a:latin typeface="Century"/>
                <a:ea typeface="Calibri"/>
                <a:cs typeface="Times New Roman"/>
              </a:rPr>
              <a:t>Та чи можна ділити мистецтво на погане чи гарне? Хто саме буде ставити цю тонку межу? Що змушує людину йти на такі вчинки?Мабуть, нічого не відбувається просто так, кожен наш вчинок і дії оточуючих згодом випливають у все наше життя.  Саме на такі роздуми нас наштовхує автор. </a:t>
            </a:r>
            <a:endParaRPr lang="ru-RU" dirty="0"/>
          </a:p>
        </p:txBody>
      </p:sp>
      <p:pic>
        <p:nvPicPr>
          <p:cNvPr id="2050" name="Picture 2" descr="http://www.ruevisconti.com/LaRueEnDecors/Litterature/LeParfumCou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963" y="404664"/>
            <a:ext cx="3955718" cy="599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0589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c03.deviantart.net/fs71/i/2010/242/3/c/das_parfum_by_zeynowar-d2xlk1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0" y="1772816"/>
            <a:ext cx="9120610" cy="507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0907"/>
            <a:ext cx="9120610" cy="5688632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"У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вісімнадцятому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сторіччі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 у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Франції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 жила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людина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, яка належала до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найгеніальніших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 і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найогидніших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постатей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цієї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епохи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"</a:t>
            </a:r>
            <a:r>
              <a:rPr lang="uk-UA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 Так описує його автор на початку розповіді. </a:t>
            </a:r>
            <a:endParaRPr lang="en-US" sz="2000" dirty="0" smtClean="0">
              <a:solidFill>
                <a:srgbClr val="000000"/>
              </a:solidFill>
              <a:effectLst/>
              <a:latin typeface="Century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dirty="0" smtClean="0">
              <a:solidFill>
                <a:srgbClr val="000000"/>
              </a:solidFill>
              <a:latin typeface="Century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dirty="0" smtClean="0">
              <a:solidFill>
                <a:srgbClr val="000000"/>
              </a:solidFill>
              <a:latin typeface="Century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000" i="1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Весь його світ-це запахи.</a:t>
            </a:r>
            <a:endParaRPr lang="en-US" sz="2000" i="1" dirty="0" smtClean="0">
              <a:solidFill>
                <a:srgbClr val="000000"/>
              </a:solidFill>
              <a:effectLst/>
              <a:latin typeface="Century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000" i="1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Йому не потрібні люди, він їх ненавидить.</a:t>
            </a:r>
            <a:endParaRPr lang="en-US" sz="2000" i="1" dirty="0">
              <a:solidFill>
                <a:srgbClr val="000000"/>
              </a:solidFill>
              <a:latin typeface="Century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000" i="1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Самотність-це те чого він прагне.  </a:t>
            </a:r>
            <a:endParaRPr lang="ru-RU" sz="2000" i="1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2487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280920" cy="292871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"Маленький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бридкий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кліщ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...,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який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зумисне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стає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 маленьким і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непомітним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щоб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ніхто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його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 не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побачив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 і не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розтоптав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.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Самотній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кліщ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зосереджений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 у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собі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сидить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 на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дереві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сліпий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глухий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 і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німий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, і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тільки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принюхується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...</a:t>
            </a:r>
            <a:r>
              <a:rPr lang="uk-UA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 він існує </a:t>
            </a:r>
            <a:r>
              <a:rPr lang="uk-UA" sz="2000" dirty="0" err="1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тілки</a:t>
            </a:r>
            <a:r>
              <a:rPr lang="uk-UA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 завдяки одній крихітній краплині крові, яку здобув кілька років тому".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2054" name="Picture 6" descr="http://img.mgshare.com/userfiles/files/mediaget/ru/04092012/eec3c0a3808f137996cef4659475649d390c484f/screenshots/screensho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8698523" cy="366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9318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9144000" cy="2166044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Тож для чого він живе? Чого він прагне? Спочатку він просто хапався за життя, намагався з </a:t>
            </a:r>
            <a:r>
              <a:rPr lang="uk-UA" sz="2000" dirty="0" err="1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усих</a:t>
            </a:r>
            <a:r>
              <a:rPr lang="uk-UA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 сил вижити. Хоча його мати залишила його помирати під прилавком, </a:t>
            </a:r>
            <a:r>
              <a:rPr lang="uk-UA" sz="2000" dirty="0" err="1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наглядальниця</a:t>
            </a:r>
            <a:r>
              <a:rPr lang="uk-UA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 не любила и вважала за марне витрачання харчів. Він не знав ані любові, ані радості. Люди були до нього жорстокі. Все зло, що вони робили поверталося до них.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3076" name="Picture 4" descr="http://wodumedia.com/wp-content/uploads/2012/10/Grenouilles-Mother-Birgit-Minichmayr-and-Grenouille-at-5-Years-Alvaro-Roque-in-Paramount-Pictures-Perfume-The-Story-of-a-Murderer-2006-14-960x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6910189" cy="459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51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0"/>
            <a:ext cx="9144000" cy="2592287"/>
          </a:xfrm>
        </p:spPr>
        <p:txBody>
          <a:bodyPr/>
          <a:lstStyle/>
          <a:p>
            <a:r>
              <a:rPr lang="uk-UA" dirty="0">
                <a:solidFill>
                  <a:srgbClr val="000000"/>
                </a:solidFill>
                <a:latin typeface="Century"/>
                <a:ea typeface="Calibri"/>
                <a:cs typeface="Times New Roman"/>
              </a:rPr>
              <a:t>Але весь його світ був наповнений запахами, що розбурхували його душу. Він хотів дізнатися їх ВСІ</a:t>
            </a:r>
            <a:r>
              <a:rPr lang="uk-UA" dirty="0" smtClean="0">
                <a:solidFill>
                  <a:srgbClr val="000000"/>
                </a:solidFill>
                <a:latin typeface="Century"/>
                <a:ea typeface="Calibri"/>
                <a:cs typeface="Times New Roman"/>
              </a:rPr>
              <a:t>. Він не розділяє запахи на огидні і приємні, насолоджуючись кожним ковтком чогось нового. </a:t>
            </a:r>
          </a:p>
          <a:p>
            <a:r>
              <a:rPr lang="uk-UA" dirty="0" smtClean="0">
                <a:solidFill>
                  <a:srgbClr val="000000"/>
                </a:solidFill>
                <a:latin typeface="Century"/>
                <a:cs typeface="Times New Roman"/>
              </a:rPr>
              <a:t>Дар, яким його наділила природа, несе і свої недоліки. Натомість відчуття і розпізнавання кожного запаху на землі, </a:t>
            </a:r>
            <a:r>
              <a:rPr lang="uk-UA" dirty="0" err="1" smtClean="0">
                <a:solidFill>
                  <a:srgbClr val="000000"/>
                </a:solidFill>
                <a:latin typeface="Century"/>
                <a:cs typeface="Times New Roman"/>
              </a:rPr>
              <a:t>Гренуй</a:t>
            </a:r>
            <a:r>
              <a:rPr lang="uk-UA" dirty="0" smtClean="0">
                <a:solidFill>
                  <a:srgbClr val="000000"/>
                </a:solidFill>
                <a:latin typeface="Century"/>
                <a:cs typeface="Times New Roman"/>
              </a:rPr>
              <a:t> не мав власного аромату. Це на якомусь внутрішньому рівні відлякувало від нього людей. Він становився чужим серед своїх.</a:t>
            </a:r>
            <a:endParaRPr lang="ru-RU" dirty="0"/>
          </a:p>
        </p:txBody>
      </p:sp>
      <p:pic>
        <p:nvPicPr>
          <p:cNvPr id="1026" name="Picture 2" descr="http://i027.radikal.ru/0803/6a/ebd62b82f93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081" y="2708919"/>
            <a:ext cx="60960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1581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5230" y="188640"/>
            <a:ext cx="9159230" cy="2501255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Одного </a:t>
            </a:r>
            <a:r>
              <a:rPr lang="uk-UA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разу він відчув неповторний запах. Його джерело - юна дівчина, яка пахне як «сама краса».  Він прагне оволодіти цим запахом, </a:t>
            </a:r>
            <a:r>
              <a:rPr lang="uk-UA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наповнитись ним до країв. Ненароком </a:t>
            </a:r>
            <a:r>
              <a:rPr lang="uk-UA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вбиває дівчину, але не </a:t>
            </a:r>
            <a:r>
              <a:rPr lang="uk-UA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має можливості </a:t>
            </a:r>
            <a:r>
              <a:rPr lang="uk-UA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зберегти її божественний аромат. 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098" name="Picture 2" descr="Perfume by COR-Illustr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09" y="2780928"/>
            <a:ext cx="9266515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7954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2" y="0"/>
            <a:ext cx="9139758" cy="2924944"/>
          </a:xfrm>
        </p:spPr>
        <p:txBody>
          <a:bodyPr/>
          <a:lstStyle/>
          <a:p>
            <a:r>
              <a:rPr lang="uk-UA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Тепер він має нову ціль у </a:t>
            </a:r>
            <a:r>
              <a:rPr lang="uk-UA" sz="2000" dirty="0" err="1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житті-</a:t>
            </a:r>
            <a:r>
              <a:rPr lang="uk-UA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 навчитися зберігати запахи, стати парфумером. В цьому йому допомагає пан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Джузеппе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Бальдіні</a:t>
            </a:r>
            <a:r>
              <a:rPr lang="uk-UA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, котрий користується даром </a:t>
            </a:r>
            <a:r>
              <a:rPr lang="uk-UA" sz="2000" dirty="0" err="1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Гренуя</a:t>
            </a:r>
            <a:r>
              <a:rPr lang="uk-UA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 у власних цілях. Жан Батист не зупиняється у своїх  експериментах, і закінчує своє навчання в місті </a:t>
            </a:r>
            <a:r>
              <a:rPr lang="uk-UA" sz="2000" dirty="0" err="1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Грасі</a:t>
            </a:r>
            <a:r>
              <a:rPr lang="uk-UA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. 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122" name="Picture 2" descr="http://rusinfo.info/uploads/posts/2013-10/luchshie-filmy-v-karere-bena-uishou_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166" y="2258194"/>
            <a:ext cx="6579096" cy="436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2920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4051111" cy="6858000"/>
          </a:xfrm>
        </p:spPr>
        <p:txBody>
          <a:bodyPr/>
          <a:lstStyle/>
          <a:p>
            <a:r>
              <a:rPr lang="uk-UA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Здавалося, чому б </a:t>
            </a:r>
            <a:r>
              <a:rPr lang="uk-UA" sz="2000" dirty="0" err="1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Греную</a:t>
            </a:r>
            <a:r>
              <a:rPr lang="uk-UA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 не повернутися до Пар</a:t>
            </a:r>
            <a:r>
              <a:rPr lang="uk-UA" sz="2000" dirty="0" smtClean="0">
                <a:solidFill>
                  <a:srgbClr val="000000"/>
                </a:solidFill>
                <a:latin typeface="Century"/>
                <a:ea typeface="Calibri"/>
                <a:cs typeface="Times New Roman"/>
              </a:rPr>
              <a:t>иж</a:t>
            </a:r>
            <a:r>
              <a:rPr lang="uk-UA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а і не розпочати там власну справу. Його парфуми справляли враження на всіх жителів, він міг би здобути на них величезний статок. Але земні бажання зовсім не цікавлять </a:t>
            </a:r>
            <a:r>
              <a:rPr lang="uk-UA" sz="2000" dirty="0" err="1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Гренуя</a:t>
            </a:r>
            <a:r>
              <a:rPr lang="uk-UA" sz="20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, його ціллю є вираження власного внутрішнього «Я».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146" name="Picture 2" descr="http://interfector.ucoz.com/_ph/1/883532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112" y="116632"/>
            <a:ext cx="5092888" cy="666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4762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Парфюмер: История одного убийцы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018" y="-315416"/>
            <a:ext cx="9572897" cy="764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08504" cy="6957392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42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 </a:t>
            </a:r>
            <a:r>
              <a:rPr lang="uk-UA" sz="42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І ось, він знову відчуває той надзвичайний запах. Молода дівчина Лаура стає його новою ціллю.  </a:t>
            </a:r>
            <a:endParaRPr lang="ru-RU" sz="42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42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У місті з’являється вбивця. Він вбиває жінок, </a:t>
            </a:r>
            <a:r>
              <a:rPr lang="uk-UA" sz="4200" dirty="0" err="1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зрізає</a:t>
            </a:r>
            <a:r>
              <a:rPr lang="uk-UA" sz="42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 з них волосся. Всі жителі на голках</a:t>
            </a:r>
            <a:r>
              <a:rPr lang="en-US" sz="4200" dirty="0" smtClean="0">
                <a:solidFill>
                  <a:srgbClr val="000000"/>
                </a:solidFill>
                <a:latin typeface="Century"/>
                <a:ea typeface="Calibri"/>
                <a:cs typeface="Times New Roman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sz="4200" dirty="0" smtClean="0">
              <a:solidFill>
                <a:srgbClr val="000000"/>
              </a:solidFill>
              <a:latin typeface="Century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sz="4200" dirty="0" smtClean="0">
              <a:solidFill>
                <a:srgbClr val="000000"/>
              </a:solidFill>
              <a:latin typeface="Century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sz="4200" dirty="0">
              <a:solidFill>
                <a:srgbClr val="000000"/>
              </a:solidFill>
              <a:latin typeface="Century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4200" dirty="0" smtClean="0">
              <a:solidFill>
                <a:srgbClr val="000000"/>
              </a:solidFill>
              <a:latin typeface="Century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4200" dirty="0">
              <a:solidFill>
                <a:srgbClr val="000000"/>
              </a:solidFill>
              <a:effectLst/>
              <a:latin typeface="Century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4200" b="1" i="1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    </a:t>
            </a:r>
            <a:r>
              <a:rPr lang="uk-UA" sz="4200" b="1" i="1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12 ночей. 12 жінок. 12 запахів. </a:t>
            </a:r>
            <a:r>
              <a:rPr lang="uk-UA" sz="4200" b="1" i="1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 </a:t>
            </a:r>
            <a:r>
              <a:rPr lang="uk-UA" sz="4200" dirty="0" err="1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Гренуй</a:t>
            </a:r>
            <a:r>
              <a:rPr lang="uk-UA" sz="42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 </a:t>
            </a:r>
            <a:r>
              <a:rPr lang="uk-UA" sz="42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збирає колекцію, щоб створити парфум, що буде правити всім світом, що змусить людей звернути увагу  на нього, полюбити його.</a:t>
            </a:r>
            <a:endParaRPr lang="ru-RU" sz="42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42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 </a:t>
            </a:r>
            <a:r>
              <a:rPr lang="en-US" sz="42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       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4200" dirty="0">
                <a:solidFill>
                  <a:srgbClr val="000000"/>
                </a:solidFill>
                <a:latin typeface="Century"/>
                <a:ea typeface="Calibri"/>
                <a:cs typeface="Times New Roman"/>
              </a:rPr>
              <a:t> </a:t>
            </a:r>
            <a:r>
              <a:rPr lang="en-US" sz="4200" dirty="0" smtClean="0">
                <a:solidFill>
                  <a:srgbClr val="000000"/>
                </a:solidFill>
                <a:latin typeface="Century"/>
                <a:ea typeface="Calibri"/>
                <a:cs typeface="Times New Roman"/>
              </a:rPr>
              <a:t>     </a:t>
            </a:r>
            <a:r>
              <a:rPr lang="uk-UA" sz="4200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Та для створення ідеального аромату потрібен тринадцятий запах. </a:t>
            </a:r>
            <a:r>
              <a:rPr lang="uk-UA" sz="4200" b="1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Запах</a:t>
            </a:r>
            <a:r>
              <a:rPr lang="en-US" sz="4200" b="1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 </a:t>
            </a:r>
            <a:r>
              <a:rPr lang="uk-UA" sz="4200" b="1" dirty="0" smtClean="0">
                <a:solidFill>
                  <a:srgbClr val="000000"/>
                </a:solidFill>
                <a:effectLst/>
                <a:latin typeface="Century"/>
                <a:ea typeface="Calibri"/>
                <a:cs typeface="Times New Roman"/>
              </a:rPr>
              <a:t>молодої дівчини з рудим волоссям. </a:t>
            </a:r>
            <a:endParaRPr lang="ru-RU" sz="4200" b="1" dirty="0">
              <a:ea typeface="Calibri"/>
              <a:cs typeface="Times New Roman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930876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124</TotalTime>
  <Words>823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Spring</vt:lpstr>
      <vt:lpstr>Жан Батист Гренуй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12</cp:revision>
  <dcterms:created xsi:type="dcterms:W3CDTF">2014-04-27T10:28:39Z</dcterms:created>
  <dcterms:modified xsi:type="dcterms:W3CDTF">2014-04-27T18:24:57Z</dcterms:modified>
</cp:coreProperties>
</file>