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6600" b="1" i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English tenses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92103" y="4025099"/>
            <a:ext cx="6400800" cy="1947333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Англійськ</a:t>
            </a:r>
            <a:r>
              <a:rPr lang="uk-UA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і</a:t>
            </a:r>
            <a:r>
              <a:rPr lang="ru-RU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часи</a:t>
            </a:r>
            <a:endParaRPr lang="ru-RU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781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5401" y="685800"/>
            <a:ext cx="10782858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РОЗПОВІДН</a:t>
            </a:r>
            <a:r>
              <a:rPr lang="uk-UA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Е         </a:t>
            </a:r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ЗАПЕРЕЧНЕ</a:t>
            </a:r>
            <a:r>
              <a:rPr lang="uk-UA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       </a:t>
            </a:r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ПИ</a:t>
            </a:r>
            <a:r>
              <a:rPr lang="uk-UA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ТАЛЬНЕ        </a:t>
            </a:r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КОРОТКА</a:t>
            </a:r>
            <a:r>
              <a:rPr lang="uk-UA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          </a:t>
            </a:r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КОРОТКА</a:t>
            </a:r>
            <a:endParaRPr lang="uk-UA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r>
              <a:rPr lang="uk-UA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                                                                                  </a:t>
            </a:r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ВІДПОВІДЬ</a:t>
            </a:r>
            <a:r>
              <a:rPr lang="uk-UA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         </a:t>
            </a:r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ВІДПОВІДЬ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r>
              <a:rPr lang="en-US" dirty="0" smtClean="0"/>
              <a:t>I'll work.</a:t>
            </a:r>
            <a:r>
              <a:rPr lang="uk-UA" dirty="0" smtClean="0"/>
              <a:t>                 </a:t>
            </a:r>
            <a:r>
              <a:rPr lang="en-US" dirty="0" smtClean="0"/>
              <a:t>I </a:t>
            </a:r>
            <a:r>
              <a:rPr lang="en-US" dirty="0"/>
              <a:t>shan't </a:t>
            </a:r>
            <a:r>
              <a:rPr lang="en-US" dirty="0" smtClean="0"/>
              <a:t>work.</a:t>
            </a:r>
            <a:r>
              <a:rPr lang="uk-UA" dirty="0" smtClean="0"/>
              <a:t>     </a:t>
            </a:r>
            <a:r>
              <a:rPr lang="en-US" dirty="0" smtClean="0"/>
              <a:t>Shall </a:t>
            </a:r>
            <a:r>
              <a:rPr lang="en-US" dirty="0"/>
              <a:t>I </a:t>
            </a:r>
            <a:r>
              <a:rPr lang="en-US" dirty="0" smtClean="0"/>
              <a:t>work?</a:t>
            </a:r>
            <a:r>
              <a:rPr lang="uk-UA" dirty="0" smtClean="0"/>
              <a:t>      </a:t>
            </a:r>
            <a:r>
              <a:rPr lang="en-US" dirty="0" smtClean="0"/>
              <a:t>Yes</a:t>
            </a:r>
            <a:r>
              <a:rPr lang="en-US" dirty="0"/>
              <a:t>, I </a:t>
            </a:r>
            <a:r>
              <a:rPr lang="en-US" dirty="0" smtClean="0"/>
              <a:t>shall.</a:t>
            </a:r>
            <a:r>
              <a:rPr lang="uk-UA" dirty="0" smtClean="0"/>
              <a:t>           </a:t>
            </a:r>
            <a:r>
              <a:rPr lang="en-US" dirty="0" smtClean="0"/>
              <a:t>No</a:t>
            </a:r>
            <a:r>
              <a:rPr lang="en-US" dirty="0"/>
              <a:t>, I </a:t>
            </a:r>
            <a:r>
              <a:rPr lang="en-US" dirty="0" smtClean="0"/>
              <a:t>shan't.</a:t>
            </a:r>
            <a:endParaRPr lang="uk-UA" dirty="0" smtClean="0"/>
          </a:p>
          <a:p>
            <a:pPr marL="0" indent="0">
              <a:buNone/>
            </a:pPr>
            <a:r>
              <a:rPr lang="en-US" dirty="0" smtClean="0"/>
              <a:t>He'll work.</a:t>
            </a:r>
            <a:r>
              <a:rPr lang="uk-UA" dirty="0" smtClean="0"/>
              <a:t>            </a:t>
            </a:r>
            <a:r>
              <a:rPr lang="en-US" dirty="0" smtClean="0"/>
              <a:t>He </a:t>
            </a:r>
            <a:r>
              <a:rPr lang="en-US" dirty="0"/>
              <a:t>won't </a:t>
            </a:r>
            <a:r>
              <a:rPr lang="en-US" dirty="0" smtClean="0"/>
              <a:t>work.</a:t>
            </a:r>
            <a:r>
              <a:rPr lang="uk-UA" dirty="0" smtClean="0"/>
              <a:t>   </a:t>
            </a:r>
            <a:r>
              <a:rPr lang="en-US" dirty="0" smtClean="0"/>
              <a:t>Will </a:t>
            </a:r>
            <a:r>
              <a:rPr lang="en-US" dirty="0"/>
              <a:t>he </a:t>
            </a:r>
            <a:r>
              <a:rPr lang="en-US" dirty="0" smtClean="0"/>
              <a:t>work?</a:t>
            </a:r>
            <a:r>
              <a:rPr lang="uk-UA" dirty="0" smtClean="0"/>
              <a:t>    </a:t>
            </a:r>
            <a:r>
              <a:rPr lang="en-US" dirty="0" smtClean="0"/>
              <a:t>Yes</a:t>
            </a:r>
            <a:r>
              <a:rPr lang="en-US" dirty="0"/>
              <a:t>, he </a:t>
            </a:r>
            <a:r>
              <a:rPr lang="en-US" dirty="0" smtClean="0"/>
              <a:t>will.</a:t>
            </a:r>
            <a:r>
              <a:rPr lang="uk-UA" dirty="0" smtClean="0"/>
              <a:t>        </a:t>
            </a:r>
            <a:r>
              <a:rPr lang="en-US" dirty="0" smtClean="0"/>
              <a:t>No</a:t>
            </a:r>
            <a:r>
              <a:rPr lang="en-US" dirty="0"/>
              <a:t>, he </a:t>
            </a:r>
            <a:r>
              <a:rPr lang="en-US" dirty="0" smtClean="0"/>
              <a:t>won't.</a:t>
            </a:r>
            <a:endParaRPr lang="uk-UA" dirty="0" smtClean="0"/>
          </a:p>
          <a:p>
            <a:pPr marL="0" indent="0">
              <a:buNone/>
            </a:pPr>
            <a:r>
              <a:rPr lang="en-US" dirty="0" smtClean="0"/>
              <a:t>She'll work.</a:t>
            </a:r>
            <a:r>
              <a:rPr lang="uk-UA" dirty="0" smtClean="0"/>
              <a:t>          </a:t>
            </a:r>
            <a:r>
              <a:rPr lang="en-US" dirty="0" smtClean="0"/>
              <a:t>She </a:t>
            </a:r>
            <a:r>
              <a:rPr lang="en-US" dirty="0"/>
              <a:t>won't </a:t>
            </a:r>
            <a:r>
              <a:rPr lang="en-US" dirty="0" smtClean="0"/>
              <a:t>work.</a:t>
            </a:r>
            <a:r>
              <a:rPr lang="uk-UA" dirty="0" smtClean="0"/>
              <a:t>  </a:t>
            </a:r>
            <a:r>
              <a:rPr lang="en-US" dirty="0" smtClean="0"/>
              <a:t>Will </a:t>
            </a:r>
            <a:r>
              <a:rPr lang="en-US" dirty="0"/>
              <a:t>she </a:t>
            </a:r>
            <a:r>
              <a:rPr lang="en-US" dirty="0" smtClean="0"/>
              <a:t>work?</a:t>
            </a:r>
            <a:r>
              <a:rPr lang="uk-UA" dirty="0" smtClean="0"/>
              <a:t>  </a:t>
            </a:r>
            <a:r>
              <a:rPr lang="en-US" dirty="0" smtClean="0"/>
              <a:t>Yes</a:t>
            </a:r>
            <a:r>
              <a:rPr lang="en-US" dirty="0"/>
              <a:t>, she </a:t>
            </a:r>
            <a:r>
              <a:rPr lang="en-US" dirty="0" smtClean="0"/>
              <a:t>will.</a:t>
            </a:r>
            <a:r>
              <a:rPr lang="uk-UA" dirty="0" smtClean="0"/>
              <a:t>       </a:t>
            </a:r>
            <a:r>
              <a:rPr lang="en-US" dirty="0" smtClean="0"/>
              <a:t>No</a:t>
            </a:r>
            <a:r>
              <a:rPr lang="en-US" dirty="0"/>
              <a:t>, she won't.</a:t>
            </a:r>
          </a:p>
          <a:p>
            <a:pPr marL="0" indent="0">
              <a:buNone/>
            </a:pPr>
            <a:r>
              <a:rPr lang="en-US" dirty="0"/>
              <a:t>It'll </a:t>
            </a:r>
            <a:r>
              <a:rPr lang="en-US" dirty="0" smtClean="0"/>
              <a:t>work.</a:t>
            </a:r>
            <a:r>
              <a:rPr lang="uk-UA" dirty="0" smtClean="0"/>
              <a:t>                </a:t>
            </a:r>
            <a:r>
              <a:rPr lang="en-US" dirty="0" smtClean="0"/>
              <a:t>It </a:t>
            </a:r>
            <a:r>
              <a:rPr lang="en-US" dirty="0"/>
              <a:t>won't </a:t>
            </a:r>
            <a:r>
              <a:rPr lang="en-US" dirty="0" smtClean="0"/>
              <a:t>work.</a:t>
            </a:r>
            <a:r>
              <a:rPr lang="uk-UA" dirty="0" smtClean="0"/>
              <a:t>      </a:t>
            </a:r>
            <a:r>
              <a:rPr lang="en-US" dirty="0" smtClean="0"/>
              <a:t>Will </a:t>
            </a:r>
            <a:r>
              <a:rPr lang="en-US" dirty="0"/>
              <a:t>it </a:t>
            </a:r>
            <a:r>
              <a:rPr lang="en-US" dirty="0" smtClean="0"/>
              <a:t>work?</a:t>
            </a:r>
            <a:r>
              <a:rPr lang="uk-UA" dirty="0" smtClean="0"/>
              <a:t>      </a:t>
            </a:r>
            <a:r>
              <a:rPr lang="en-US" dirty="0" smtClean="0"/>
              <a:t>Yes</a:t>
            </a:r>
            <a:r>
              <a:rPr lang="en-US" dirty="0"/>
              <a:t>, it </a:t>
            </a:r>
            <a:r>
              <a:rPr lang="en-US" dirty="0" smtClean="0"/>
              <a:t>will.</a:t>
            </a:r>
            <a:r>
              <a:rPr lang="uk-UA" dirty="0" smtClean="0"/>
              <a:t>            </a:t>
            </a:r>
            <a:r>
              <a:rPr lang="en-US" dirty="0" smtClean="0"/>
              <a:t>No</a:t>
            </a:r>
            <a:r>
              <a:rPr lang="en-US" dirty="0"/>
              <a:t>, it won't.</a:t>
            </a:r>
          </a:p>
          <a:p>
            <a:pPr marL="0" indent="0">
              <a:buNone/>
            </a:pPr>
            <a:r>
              <a:rPr lang="en-US" dirty="0"/>
              <a:t>You'll </a:t>
            </a:r>
            <a:r>
              <a:rPr lang="en-US" dirty="0" smtClean="0"/>
              <a:t>work.</a:t>
            </a:r>
            <a:r>
              <a:rPr lang="uk-UA" dirty="0" smtClean="0"/>
              <a:t>        </a:t>
            </a:r>
            <a:r>
              <a:rPr lang="en-US" dirty="0" smtClean="0"/>
              <a:t>You </a:t>
            </a:r>
            <a:r>
              <a:rPr lang="en-US" dirty="0"/>
              <a:t>won't </a:t>
            </a:r>
            <a:r>
              <a:rPr lang="en-US" dirty="0" smtClean="0"/>
              <a:t>work.</a:t>
            </a:r>
            <a:r>
              <a:rPr lang="uk-UA" dirty="0" smtClean="0"/>
              <a:t>   </a:t>
            </a:r>
            <a:r>
              <a:rPr lang="en-US" dirty="0" smtClean="0"/>
              <a:t>Will </a:t>
            </a:r>
            <a:r>
              <a:rPr lang="en-US" dirty="0"/>
              <a:t>you </a:t>
            </a:r>
            <a:r>
              <a:rPr lang="en-US" dirty="0" smtClean="0"/>
              <a:t>work?</a:t>
            </a:r>
            <a:r>
              <a:rPr lang="uk-UA" dirty="0" smtClean="0"/>
              <a:t>  </a:t>
            </a:r>
            <a:r>
              <a:rPr lang="en-US" dirty="0" smtClean="0"/>
              <a:t>Yes </a:t>
            </a:r>
            <a:r>
              <a:rPr lang="en-US" dirty="0"/>
              <a:t>you </a:t>
            </a:r>
            <a:r>
              <a:rPr lang="en-US" dirty="0" smtClean="0"/>
              <a:t>will.</a:t>
            </a:r>
            <a:r>
              <a:rPr lang="uk-UA" dirty="0" smtClean="0"/>
              <a:t>       </a:t>
            </a:r>
            <a:r>
              <a:rPr lang="en-US" dirty="0" smtClean="0"/>
              <a:t>No</a:t>
            </a:r>
            <a:r>
              <a:rPr lang="en-US" dirty="0"/>
              <a:t>, you won't.</a:t>
            </a:r>
          </a:p>
          <a:p>
            <a:pPr marL="0" indent="0">
              <a:buNone/>
            </a:pPr>
            <a:r>
              <a:rPr lang="en-US" dirty="0"/>
              <a:t>We'll </a:t>
            </a:r>
            <a:r>
              <a:rPr lang="en-US" dirty="0" smtClean="0"/>
              <a:t>work.</a:t>
            </a:r>
            <a:r>
              <a:rPr lang="uk-UA" dirty="0" smtClean="0"/>
              <a:t>         </a:t>
            </a:r>
            <a:r>
              <a:rPr lang="en-US" dirty="0" smtClean="0"/>
              <a:t>We </a:t>
            </a:r>
            <a:r>
              <a:rPr lang="en-US" dirty="0"/>
              <a:t>shan't </a:t>
            </a:r>
            <a:r>
              <a:rPr lang="en-US" dirty="0" smtClean="0"/>
              <a:t>work.</a:t>
            </a:r>
            <a:r>
              <a:rPr lang="uk-UA" dirty="0" smtClean="0"/>
              <a:t>   </a:t>
            </a:r>
            <a:r>
              <a:rPr lang="en-US" dirty="0" smtClean="0"/>
              <a:t>Shall </a:t>
            </a:r>
            <a:r>
              <a:rPr lang="en-US" dirty="0"/>
              <a:t>we </a:t>
            </a:r>
            <a:r>
              <a:rPr lang="en-US" dirty="0" smtClean="0"/>
              <a:t>work?</a:t>
            </a:r>
            <a:r>
              <a:rPr lang="uk-UA" dirty="0" smtClean="0"/>
              <a:t>  </a:t>
            </a:r>
            <a:r>
              <a:rPr lang="en-US" dirty="0" smtClean="0"/>
              <a:t>Yes </a:t>
            </a:r>
            <a:r>
              <a:rPr lang="en-US" dirty="0"/>
              <a:t>we </a:t>
            </a:r>
            <a:r>
              <a:rPr lang="en-US" dirty="0" smtClean="0"/>
              <a:t>shall.</a:t>
            </a:r>
            <a:r>
              <a:rPr lang="uk-UA" dirty="0" smtClean="0"/>
              <a:t>      </a:t>
            </a:r>
            <a:r>
              <a:rPr lang="en-US" dirty="0" smtClean="0"/>
              <a:t>No</a:t>
            </a:r>
            <a:r>
              <a:rPr lang="en-US" dirty="0"/>
              <a:t>, we shan't.</a:t>
            </a:r>
          </a:p>
          <a:p>
            <a:pPr marL="0" indent="0">
              <a:buNone/>
            </a:pPr>
            <a:r>
              <a:rPr lang="en-US" dirty="0"/>
              <a:t>They'll </a:t>
            </a:r>
            <a:r>
              <a:rPr lang="en-US" dirty="0" smtClean="0"/>
              <a:t>work.</a:t>
            </a:r>
            <a:r>
              <a:rPr lang="uk-UA" dirty="0" smtClean="0"/>
              <a:t>      </a:t>
            </a:r>
            <a:r>
              <a:rPr lang="en-US" dirty="0" smtClean="0"/>
              <a:t>They </a:t>
            </a:r>
            <a:r>
              <a:rPr lang="en-US" dirty="0"/>
              <a:t>won't </a:t>
            </a:r>
            <a:r>
              <a:rPr lang="en-US" dirty="0" smtClean="0"/>
              <a:t>work.</a:t>
            </a:r>
            <a:r>
              <a:rPr lang="uk-UA" dirty="0" smtClean="0"/>
              <a:t>  </a:t>
            </a:r>
            <a:r>
              <a:rPr lang="en-US" dirty="0" smtClean="0"/>
              <a:t>Will </a:t>
            </a:r>
            <a:r>
              <a:rPr lang="en-US" dirty="0"/>
              <a:t>they </a:t>
            </a:r>
            <a:r>
              <a:rPr lang="en-US" dirty="0" smtClean="0"/>
              <a:t>work?</a:t>
            </a:r>
            <a:r>
              <a:rPr lang="uk-UA" dirty="0" smtClean="0"/>
              <a:t>    </a:t>
            </a:r>
            <a:r>
              <a:rPr lang="en-US" dirty="0" smtClean="0"/>
              <a:t>Yes </a:t>
            </a:r>
            <a:r>
              <a:rPr lang="en-US" dirty="0"/>
              <a:t>they </a:t>
            </a:r>
            <a:r>
              <a:rPr lang="en-US" dirty="0" smtClean="0"/>
              <a:t>will.</a:t>
            </a:r>
            <a:r>
              <a:rPr lang="uk-UA" dirty="0" smtClean="0"/>
              <a:t>     </a:t>
            </a:r>
            <a:r>
              <a:rPr lang="en-US" dirty="0" smtClean="0"/>
              <a:t>No</a:t>
            </a:r>
            <a:r>
              <a:rPr lang="en-US" dirty="0"/>
              <a:t>, they won't.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63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7553" y="0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en-US" b="1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FUTURE SIMPLE IN THE PAST -</a:t>
            </a:r>
            <a:br>
              <a:rPr lang="en-US" b="1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en-US" b="1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МАЙБУТНІЙ ПРОСТИЙ ЧАС В </a:t>
            </a:r>
            <a:r>
              <a:rPr lang="en-US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МИНУЛОМУ</a:t>
            </a:r>
            <a:endParaRPr lang="ru-RU" b="1" cap="none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3596" y="1624913"/>
            <a:ext cx="5568307" cy="3615267"/>
          </a:xfrm>
        </p:spPr>
        <p:txBody>
          <a:bodyPr>
            <a:normAutofit/>
          </a:bodyPr>
          <a:lstStyle/>
          <a:p>
            <a:r>
              <a:rPr lang="ru-RU" dirty="0" err="1"/>
              <a:t>Замінює</a:t>
            </a:r>
            <a:r>
              <a:rPr lang="ru-RU" dirty="0"/>
              <a:t> </a:t>
            </a:r>
            <a:r>
              <a:rPr lang="ru-RU" dirty="0" err="1"/>
              <a:t>Future</a:t>
            </a:r>
            <a:r>
              <a:rPr lang="ru-RU" dirty="0"/>
              <a:t> </a:t>
            </a:r>
            <a:r>
              <a:rPr lang="ru-RU" dirty="0" err="1"/>
              <a:t>Simple</a:t>
            </a:r>
            <a:r>
              <a:rPr lang="ru-RU" dirty="0"/>
              <a:t> </a:t>
            </a:r>
            <a:r>
              <a:rPr lang="ru-RU" dirty="0" err="1"/>
              <a:t>підрядного</a:t>
            </a:r>
            <a:r>
              <a:rPr lang="ru-RU" dirty="0"/>
              <a:t> </a:t>
            </a:r>
            <a:r>
              <a:rPr lang="ru-RU" dirty="0" err="1"/>
              <a:t>речення</a:t>
            </a:r>
            <a:r>
              <a:rPr lang="ru-RU" dirty="0"/>
              <a:t>, коли </a:t>
            </a:r>
            <a:r>
              <a:rPr lang="ru-RU" dirty="0" err="1"/>
              <a:t>присудок</a:t>
            </a:r>
            <a:r>
              <a:rPr lang="ru-RU" dirty="0"/>
              <a:t> головного </a:t>
            </a:r>
            <a:r>
              <a:rPr lang="ru-RU" dirty="0" err="1"/>
              <a:t>речення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минулому</a:t>
            </a:r>
            <a:r>
              <a:rPr lang="ru-RU" dirty="0" smtClean="0"/>
              <a:t> </a:t>
            </a:r>
            <a:r>
              <a:rPr lang="ru-RU" dirty="0" err="1"/>
              <a:t>часі</a:t>
            </a:r>
            <a:r>
              <a:rPr lang="ru-RU" dirty="0"/>
              <a:t>. </a:t>
            </a:r>
            <a:r>
              <a:rPr lang="ru-RU" dirty="0" err="1"/>
              <a:t>Позначає</a:t>
            </a:r>
            <a:r>
              <a:rPr lang="ru-RU" dirty="0"/>
              <a:t> </a:t>
            </a:r>
            <a:r>
              <a:rPr lang="ru-RU" dirty="0" err="1"/>
              <a:t>звичайну</a:t>
            </a:r>
            <a:r>
              <a:rPr lang="ru-RU" dirty="0"/>
              <a:t> </a:t>
            </a:r>
            <a:r>
              <a:rPr lang="ru-RU" dirty="0" err="1"/>
              <a:t>дію</a:t>
            </a:r>
            <a:r>
              <a:rPr lang="ru-RU" dirty="0"/>
              <a:t> з точки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минулого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en-U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Jem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was afraid he would come much too early - </a:t>
            </a:r>
            <a:r>
              <a:rPr lang="en-U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Джем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боявся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заявитися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занадто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рано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9" y="5007632"/>
            <a:ext cx="5541255" cy="176528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30098" y="2825121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</a:t>
            </a:r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said</a:t>
            </a:r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that) </a:t>
            </a:r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should</a:t>
            </a:r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write</a:t>
            </a:r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every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day.</a:t>
            </a:r>
          </a:p>
          <a:p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thought</a:t>
            </a:r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</a:t>
            </a:r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would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repeated</a:t>
            </a:r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heard</a:t>
            </a:r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she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read</a:t>
            </a:r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   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wrote</a:t>
            </a:r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they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knew</a:t>
            </a:r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my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friend</a:t>
            </a:r>
          </a:p>
          <a:p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felt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was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sure</a:t>
            </a:r>
          </a:p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0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4298" y="1237735"/>
            <a:ext cx="8534400" cy="361526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sz="2800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Всього</a:t>
            </a:r>
            <a:r>
              <a:rPr lang="ru-RU" sz="28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lang="ru-RU" sz="28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англійській</a:t>
            </a:r>
            <a:r>
              <a:rPr lang="ru-RU" sz="2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мові</a:t>
            </a:r>
            <a:r>
              <a:rPr lang="ru-RU" sz="2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є 16 </a:t>
            </a:r>
            <a:r>
              <a:rPr lang="ru-RU" sz="28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граматичних</a:t>
            </a:r>
            <a:r>
              <a:rPr lang="ru-RU" sz="2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часів</a:t>
            </a:r>
            <a:r>
              <a:rPr lang="ru-RU" sz="2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sz="28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Запам’ятати</a:t>
            </a:r>
            <a:r>
              <a:rPr lang="ru-RU" sz="2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ru-RU" sz="28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їх</a:t>
            </a:r>
            <a:r>
              <a:rPr lang="ru-RU" sz="2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назви</a:t>
            </a:r>
            <a:r>
              <a:rPr lang="ru-RU" sz="2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досить</a:t>
            </a:r>
            <a:r>
              <a:rPr lang="ru-RU" sz="2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легко, </a:t>
            </a:r>
            <a:r>
              <a:rPr lang="ru-RU" sz="28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оскільки</a:t>
            </a:r>
            <a:r>
              <a:rPr lang="ru-RU" sz="2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всі</a:t>
            </a:r>
            <a:r>
              <a:rPr lang="ru-RU" sz="2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вони </a:t>
            </a:r>
            <a:r>
              <a:rPr lang="ru-RU" sz="28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класифікуються</a:t>
            </a:r>
            <a:r>
              <a:rPr lang="ru-RU" sz="2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по </a:t>
            </a:r>
            <a:r>
              <a:rPr lang="ru-RU" sz="28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певному</a:t>
            </a:r>
            <a:r>
              <a:rPr lang="ru-RU" sz="2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принципу: в </a:t>
            </a:r>
            <a:r>
              <a:rPr lang="ru-RU" sz="28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кожній</a:t>
            </a:r>
            <a:r>
              <a:rPr lang="ru-RU" sz="2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 </a:t>
            </a:r>
            <a:r>
              <a:rPr lang="ru-RU" sz="28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груп</a:t>
            </a:r>
            <a:r>
              <a:rPr lang="ru-RU" sz="2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часів</a:t>
            </a:r>
            <a:r>
              <a:rPr lang="ru-RU" sz="2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(а </a:t>
            </a:r>
            <a:r>
              <a:rPr lang="ru-RU" sz="28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їх</a:t>
            </a:r>
            <a:r>
              <a:rPr lang="ru-RU" sz="2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4:  </a:t>
            </a:r>
            <a:r>
              <a:rPr lang="ru-RU" sz="28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теперішній</a:t>
            </a:r>
            <a:r>
              <a:rPr lang="ru-RU" sz="2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2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Present), </a:t>
            </a:r>
            <a:r>
              <a:rPr lang="ru-RU" sz="28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минулий</a:t>
            </a:r>
            <a:r>
              <a:rPr lang="ru-RU" sz="2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2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Past), </a:t>
            </a:r>
            <a:r>
              <a:rPr lang="ru-RU" sz="28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майбутній</a:t>
            </a:r>
            <a:r>
              <a:rPr lang="ru-RU" sz="2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2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Future), </a:t>
            </a:r>
            <a:r>
              <a:rPr lang="ru-RU" sz="28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майбутній</a:t>
            </a:r>
            <a:r>
              <a:rPr lang="ru-RU" sz="2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 точки </a:t>
            </a:r>
            <a:r>
              <a:rPr lang="ru-RU" sz="28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зору</a:t>
            </a:r>
            <a:r>
              <a:rPr lang="ru-RU" sz="2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минулого</a:t>
            </a:r>
            <a:r>
              <a:rPr lang="ru-RU" sz="2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2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Future in the Past))</a:t>
            </a:r>
            <a:endParaRPr lang="ru-RU" sz="28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485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1434" y="222422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</a:t>
            </a:r>
            <a:br>
              <a:rPr lang="uk-UA" dirty="0" smtClean="0"/>
            </a:br>
            <a:r>
              <a:rPr lang="uk-UA" dirty="0"/>
              <a:t> </a:t>
            </a:r>
            <a:r>
              <a:rPr lang="uk-UA" dirty="0" smtClean="0"/>
              <a:t>   </a:t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</a:t>
            </a:r>
            <a:r>
              <a:rPr lang="en-US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PRESENT </a:t>
            </a:r>
            <a:r>
              <a:rPr lang="en-US" b="1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SIMPLE (INDEFINITE) TENSE</a:t>
            </a:r>
            <a:r>
              <a:rPr lang="uk-UA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-                   </a:t>
            </a:r>
            <a:r>
              <a:rPr lang="ru-RU" b="1" cap="none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Теперішній</a:t>
            </a:r>
            <a:r>
              <a:rPr lang="ru-RU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b="1" cap="none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простий</a:t>
            </a:r>
            <a:r>
              <a:rPr lang="ru-RU" b="1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(</a:t>
            </a:r>
            <a:r>
              <a:rPr lang="ru-RU" b="1" cap="none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неозначений</a:t>
            </a:r>
            <a:r>
              <a:rPr lang="ru-RU" b="1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) </a:t>
            </a:r>
            <a:r>
              <a:rPr lang="ru-RU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час</a:t>
            </a:r>
            <a:r>
              <a:rPr lang="ru-RU" b="1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  <a:br>
              <a:rPr lang="ru-RU" b="1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b="1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lang="ru-RU" b="1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742" y="3151633"/>
            <a:ext cx="8534400" cy="1862208"/>
          </a:xfrm>
        </p:spPr>
        <p:txBody>
          <a:bodyPr>
            <a:noAutofit/>
          </a:bodyPr>
          <a:lstStyle/>
          <a:p>
            <a:r>
              <a:rPr lang="ru-RU" i="1" dirty="0" err="1"/>
              <a:t>В</a:t>
            </a:r>
            <a:r>
              <a:rPr lang="ru-RU" i="1" dirty="0" err="1" smtClean="0"/>
              <a:t>икористовується</a:t>
            </a:r>
            <a:r>
              <a:rPr lang="ru-RU" i="1" dirty="0" smtClean="0"/>
              <a:t> </a:t>
            </a:r>
            <a:r>
              <a:rPr lang="ru-RU" i="1" dirty="0"/>
              <a:t>для </a:t>
            </a:r>
            <a:r>
              <a:rPr lang="ru-RU" i="1" dirty="0" err="1"/>
              <a:t>зазначення</a:t>
            </a:r>
            <a:r>
              <a:rPr lang="ru-RU" i="1" dirty="0"/>
              <a:t> </a:t>
            </a:r>
            <a:r>
              <a:rPr lang="ru-RU" i="1" dirty="0" err="1"/>
              <a:t>дій</a:t>
            </a:r>
            <a:r>
              <a:rPr lang="ru-RU" i="1" dirty="0"/>
              <a:t>, </a:t>
            </a:r>
            <a:r>
              <a:rPr lang="ru-RU" i="1" dirty="0" smtClean="0"/>
              <a:t>                                                         </a:t>
            </a:r>
            <a:r>
              <a:rPr lang="ru-RU" i="1" dirty="0" err="1" smtClean="0"/>
              <a:t>які</a:t>
            </a:r>
            <a:r>
              <a:rPr lang="ru-RU" i="1" dirty="0" smtClean="0"/>
              <a:t> </a:t>
            </a:r>
            <a:r>
              <a:rPr lang="ru-RU" i="1" dirty="0" err="1"/>
              <a:t>відбуваються</a:t>
            </a:r>
            <a:r>
              <a:rPr lang="ru-RU" i="1" dirty="0"/>
              <a:t> регулярно (</a:t>
            </a:r>
            <a:r>
              <a:rPr lang="ru-RU" i="1" dirty="0" err="1" smtClean="0"/>
              <a:t>щоденно</a:t>
            </a:r>
            <a:r>
              <a:rPr lang="ru-RU" i="1" dirty="0" smtClean="0"/>
              <a:t>,                                    </a:t>
            </a:r>
            <a:r>
              <a:rPr lang="ru-RU" i="1" dirty="0" err="1" smtClean="0"/>
              <a:t>щорічно</a:t>
            </a:r>
            <a:r>
              <a:rPr lang="ru-RU" i="1" dirty="0" smtClean="0"/>
              <a:t>, </a:t>
            </a:r>
            <a:r>
              <a:rPr lang="ru-RU" i="1" dirty="0" err="1" smtClean="0"/>
              <a:t>щотижнево</a:t>
            </a:r>
            <a:r>
              <a:rPr lang="ru-RU" i="1" dirty="0" smtClean="0"/>
              <a:t> </a:t>
            </a:r>
            <a:r>
              <a:rPr lang="ru-RU" i="1" dirty="0" err="1" smtClean="0"/>
              <a:t>тощо</a:t>
            </a:r>
            <a:r>
              <a:rPr lang="ru-RU" i="1" dirty="0" smtClean="0"/>
              <a:t>)</a:t>
            </a:r>
            <a:r>
              <a:rPr lang="ru-RU" i="1" dirty="0" err="1" smtClean="0"/>
              <a:t>або</a:t>
            </a:r>
            <a:r>
              <a:rPr lang="ru-RU" i="1" dirty="0" smtClean="0"/>
              <a:t> </a:t>
            </a:r>
            <a:r>
              <a:rPr lang="ru-RU" i="1" dirty="0" err="1"/>
              <a:t>тоді</a:t>
            </a:r>
            <a:r>
              <a:rPr lang="ru-RU" i="1" dirty="0"/>
              <a:t>, </a:t>
            </a:r>
            <a:r>
              <a:rPr lang="ru-RU" i="1" dirty="0" smtClean="0"/>
              <a:t>                                          коли </a:t>
            </a:r>
            <a:r>
              <a:rPr lang="ru-RU" i="1" dirty="0" err="1"/>
              <a:t>мова</a:t>
            </a:r>
            <a:r>
              <a:rPr lang="ru-RU" i="1" dirty="0"/>
              <a:t> </a:t>
            </a:r>
            <a:r>
              <a:rPr lang="ru-RU" i="1" dirty="0" err="1"/>
              <a:t>йдеться</a:t>
            </a:r>
            <a:r>
              <a:rPr lang="ru-RU" i="1" dirty="0"/>
              <a:t> про </a:t>
            </a:r>
            <a:r>
              <a:rPr lang="ru-RU" i="1" dirty="0" err="1"/>
              <a:t>природні</a:t>
            </a:r>
            <a:r>
              <a:rPr lang="ru-RU" i="1" dirty="0"/>
              <a:t> </a:t>
            </a:r>
            <a:r>
              <a:rPr lang="ru-RU" i="1" dirty="0" err="1"/>
              <a:t>явища</a:t>
            </a:r>
            <a:r>
              <a:rPr lang="ru-RU" i="1" dirty="0"/>
              <a:t>.</a:t>
            </a:r>
          </a:p>
          <a:p>
            <a:endParaRPr lang="ru-RU" i="1" dirty="0"/>
          </a:p>
          <a:p>
            <a:pPr marL="0" indent="0">
              <a:buNone/>
            </a:pP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562" y="1307474"/>
            <a:ext cx="5799438" cy="55505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998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048" y="0"/>
            <a:ext cx="8534400" cy="1507067"/>
          </a:xfrm>
        </p:spPr>
        <p:txBody>
          <a:bodyPr/>
          <a:lstStyle/>
          <a:p>
            <a:r>
              <a:rPr lang="en-US" b="1" cap="none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PRESENT SIMPLE </a:t>
            </a:r>
            <a:r>
              <a:rPr lang="ru-RU" b="1" cap="none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ВЖИВАЄТЬСЯ, ЩОБ ВИРАЗИТИ: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378" y="1778916"/>
            <a:ext cx="11219766" cy="4362742"/>
          </a:xfrm>
        </p:spPr>
        <p:txBody>
          <a:bodyPr>
            <a:normAutofit/>
          </a:bodyPr>
          <a:lstStyle/>
          <a:p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1.</a:t>
            </a:r>
            <a:r>
              <a:rPr lang="ru-RU" dirty="0"/>
              <a:t> 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Повторювану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чи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постійну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дію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</a:t>
            </a:r>
          </a:p>
          <a:p>
            <a:pPr marL="0" indent="0">
              <a:buNone/>
            </a:pP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Звичайно</a:t>
            </a:r>
            <a:r>
              <a:rPr lang="ru-RU" dirty="0" smtClean="0"/>
              <a:t>–</a:t>
            </a:r>
            <a:r>
              <a:rPr lang="en-US" dirty="0" smtClean="0"/>
              <a:t>usually</a:t>
            </a:r>
            <a:r>
              <a:rPr lang="uk-UA" dirty="0" smtClean="0"/>
              <a:t>; 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Кожен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день</a:t>
            </a:r>
            <a:r>
              <a:rPr lang="ru-RU" dirty="0" smtClean="0"/>
              <a:t>-</a:t>
            </a:r>
            <a:r>
              <a:rPr lang="en-US" dirty="0" smtClean="0"/>
              <a:t>every day</a:t>
            </a:r>
            <a:r>
              <a:rPr lang="uk-UA" dirty="0" smtClean="0"/>
              <a:t>; 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Двічі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на день</a:t>
            </a:r>
            <a:r>
              <a:rPr lang="ru-RU" dirty="0" smtClean="0"/>
              <a:t>-</a:t>
            </a:r>
            <a:r>
              <a:rPr lang="en-US" dirty="0" smtClean="0"/>
              <a:t>twice </a:t>
            </a:r>
            <a:r>
              <a:rPr lang="en-US" dirty="0"/>
              <a:t>a </a:t>
            </a:r>
            <a:r>
              <a:rPr lang="en-US" dirty="0" smtClean="0"/>
              <a:t>week</a:t>
            </a:r>
            <a:r>
              <a:rPr lang="uk-UA" dirty="0" smtClean="0"/>
              <a:t>;  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</a:t>
            </a:r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рази в місяць</a:t>
            </a:r>
            <a:r>
              <a:rPr lang="ru-RU" dirty="0" smtClean="0"/>
              <a:t>-4 </a:t>
            </a:r>
            <a:r>
              <a:rPr lang="en-US" dirty="0"/>
              <a:t>times a </a:t>
            </a:r>
            <a:r>
              <a:rPr lang="en-US" dirty="0" smtClean="0"/>
              <a:t>month</a:t>
            </a:r>
            <a:r>
              <a:rPr lang="uk-UA" dirty="0" smtClean="0"/>
              <a:t>; 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неділях</a:t>
            </a:r>
            <a:r>
              <a:rPr lang="ru-RU" dirty="0" smtClean="0"/>
              <a:t>-</a:t>
            </a:r>
            <a:r>
              <a:rPr lang="en-US" dirty="0" smtClean="0"/>
              <a:t>on Sundays</a:t>
            </a:r>
            <a:r>
              <a:rPr lang="uk-UA" dirty="0" smtClean="0"/>
              <a:t>; 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вихідних</a:t>
            </a:r>
            <a:r>
              <a:rPr lang="ru-RU" dirty="0" smtClean="0"/>
              <a:t>-</a:t>
            </a:r>
            <a:r>
              <a:rPr lang="en-US" dirty="0" smtClean="0"/>
              <a:t>at </a:t>
            </a:r>
            <a:r>
              <a:rPr lang="en-US" dirty="0"/>
              <a:t>week-ends, on one's free </a:t>
            </a:r>
            <a:r>
              <a:rPr lang="en-US" dirty="0" smtClean="0"/>
              <a:t>days</a:t>
            </a:r>
            <a:r>
              <a:rPr lang="uk-UA" dirty="0" smtClean="0"/>
              <a:t>;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буднях</a:t>
            </a:r>
            <a:r>
              <a:rPr lang="ru-RU" dirty="0" smtClean="0"/>
              <a:t>-</a:t>
            </a:r>
            <a:r>
              <a:rPr lang="en-US" dirty="0" smtClean="0"/>
              <a:t>on week-days</a:t>
            </a:r>
            <a:r>
              <a:rPr lang="uk-UA" dirty="0" smtClean="0"/>
              <a:t>; 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Вранці</a:t>
            </a:r>
            <a:r>
              <a:rPr lang="ru-RU" dirty="0" smtClean="0"/>
              <a:t>-</a:t>
            </a:r>
            <a:r>
              <a:rPr lang="en-US" dirty="0" smtClean="0"/>
              <a:t>in </a:t>
            </a:r>
            <a:r>
              <a:rPr lang="en-US" dirty="0"/>
              <a:t>the morning (s</a:t>
            </a:r>
            <a:r>
              <a:rPr lang="en-US" dirty="0" smtClean="0"/>
              <a:t>)</a:t>
            </a:r>
            <a:r>
              <a:rPr lang="uk-UA" dirty="0" smtClean="0"/>
              <a:t>; 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Вечорами</a:t>
            </a:r>
            <a:r>
              <a:rPr lang="ru-RU" dirty="0" smtClean="0"/>
              <a:t>-</a:t>
            </a:r>
            <a:r>
              <a:rPr lang="en-US" dirty="0" smtClean="0"/>
              <a:t>in </a:t>
            </a:r>
            <a:r>
              <a:rPr lang="en-US" dirty="0"/>
              <a:t>the evening (s</a:t>
            </a:r>
            <a:r>
              <a:rPr lang="en-US" dirty="0" smtClean="0"/>
              <a:t>)</a:t>
            </a:r>
            <a:r>
              <a:rPr lang="uk-UA" dirty="0" smtClean="0"/>
              <a:t>;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Часчто</a:t>
            </a:r>
            <a:r>
              <a:rPr lang="ru-RU" dirty="0" smtClean="0"/>
              <a:t>–</a:t>
            </a:r>
            <a:r>
              <a:rPr lang="en-US" dirty="0" smtClean="0"/>
              <a:t>often</a:t>
            </a:r>
            <a:r>
              <a:rPr lang="uk-UA" dirty="0" smtClean="0"/>
              <a:t>; 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Рідко</a:t>
            </a:r>
            <a:r>
              <a:rPr lang="ru-RU" dirty="0" smtClean="0"/>
              <a:t>–</a:t>
            </a:r>
            <a:r>
              <a:rPr lang="en-US" dirty="0" smtClean="0"/>
              <a:t>seldom</a:t>
            </a:r>
            <a:r>
              <a:rPr lang="uk-UA" dirty="0" smtClean="0"/>
              <a:t>; 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Іноді</a:t>
            </a:r>
            <a:r>
              <a:rPr lang="ru-RU" dirty="0" smtClean="0"/>
              <a:t>–</a:t>
            </a:r>
            <a:r>
              <a:rPr lang="en-US" dirty="0" smtClean="0"/>
              <a:t>sometimes</a:t>
            </a:r>
            <a:r>
              <a:rPr lang="uk-UA" dirty="0" smtClean="0"/>
              <a:t>; 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Завжди</a:t>
            </a:r>
            <a:r>
              <a:rPr lang="ru-RU" dirty="0" smtClean="0"/>
              <a:t>–</a:t>
            </a:r>
            <a:r>
              <a:rPr lang="en-US" dirty="0" smtClean="0"/>
              <a:t>always</a:t>
            </a:r>
            <a:r>
              <a:rPr lang="uk-UA" dirty="0" smtClean="0"/>
              <a:t>;  </a:t>
            </a:r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Практично ніколи</a:t>
            </a:r>
            <a:r>
              <a:rPr lang="ru-RU" dirty="0" smtClean="0"/>
              <a:t>-</a:t>
            </a:r>
            <a:r>
              <a:rPr lang="en-US" dirty="0" smtClean="0"/>
              <a:t>hardly ever</a:t>
            </a:r>
            <a:r>
              <a:rPr lang="uk-UA" dirty="0" smtClean="0"/>
              <a:t>;  </a:t>
            </a:r>
            <a:r>
              <a:rPr lang="uk-UA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Досиь</a:t>
            </a:r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часто</a:t>
            </a:r>
            <a:r>
              <a:rPr lang="ru-RU" dirty="0" smtClean="0"/>
              <a:t>-</a:t>
            </a:r>
            <a:r>
              <a:rPr lang="en-US" dirty="0" smtClean="0"/>
              <a:t>quite often</a:t>
            </a:r>
            <a:r>
              <a:rPr lang="uk-UA" dirty="0" smtClean="0"/>
              <a:t>; 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Досить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рідко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</a:t>
            </a:r>
            <a:r>
              <a:rPr lang="en-US" dirty="0" smtClean="0"/>
              <a:t>rather seldom</a:t>
            </a:r>
            <a:r>
              <a:rPr lang="uk-UA" dirty="0" smtClean="0"/>
              <a:t>; 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Дуже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часто</a:t>
            </a:r>
            <a:r>
              <a:rPr lang="ru-RU" dirty="0" smtClean="0"/>
              <a:t>-</a:t>
            </a:r>
            <a:r>
              <a:rPr lang="en-US" dirty="0" smtClean="0"/>
              <a:t>very often</a:t>
            </a:r>
            <a:r>
              <a:rPr lang="uk-UA" dirty="0" smtClean="0"/>
              <a:t>; 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Ніколи</a:t>
            </a:r>
            <a:r>
              <a:rPr lang="ru-RU" dirty="0" smtClean="0"/>
              <a:t>–</a:t>
            </a:r>
            <a:r>
              <a:rPr lang="en-US" dirty="0" smtClean="0"/>
              <a:t>never</a:t>
            </a:r>
            <a:r>
              <a:rPr lang="uk-UA" dirty="0" smtClean="0"/>
              <a:t>;  </a:t>
            </a:r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Кожну суботу</a:t>
            </a:r>
            <a:r>
              <a:rPr lang="ru-RU" dirty="0" smtClean="0"/>
              <a:t>-</a:t>
            </a:r>
            <a:r>
              <a:rPr lang="en-US" dirty="0" smtClean="0"/>
              <a:t>every Saturday</a:t>
            </a:r>
            <a:r>
              <a:rPr lang="uk-UA" dirty="0" smtClean="0"/>
              <a:t>; 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Взимку</a:t>
            </a:r>
            <a:r>
              <a:rPr lang="ru-RU" dirty="0" smtClean="0"/>
              <a:t>-</a:t>
            </a:r>
            <a:r>
              <a:rPr lang="en-US" dirty="0" smtClean="0"/>
              <a:t>in winter</a:t>
            </a:r>
            <a:r>
              <a:rPr lang="uk-UA" dirty="0" smtClean="0"/>
              <a:t>; 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Влітку</a:t>
            </a:r>
            <a:r>
              <a:rPr lang="ru-RU" dirty="0" smtClean="0"/>
              <a:t>-</a:t>
            </a:r>
            <a:r>
              <a:rPr lang="en-US" dirty="0" smtClean="0"/>
              <a:t>in summer</a:t>
            </a:r>
            <a:r>
              <a:rPr lang="uk-UA" dirty="0" smtClean="0"/>
              <a:t>;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Навесні</a:t>
            </a:r>
            <a:r>
              <a:rPr lang="ru-RU" dirty="0" smtClean="0"/>
              <a:t>-</a:t>
            </a:r>
            <a:r>
              <a:rPr lang="en-US" dirty="0" smtClean="0"/>
              <a:t>in spring</a:t>
            </a:r>
            <a:r>
              <a:rPr lang="uk-UA" dirty="0" smtClean="0"/>
              <a:t>; 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Восени</a:t>
            </a:r>
            <a:r>
              <a:rPr lang="ru-RU" dirty="0" smtClean="0"/>
              <a:t>-</a:t>
            </a:r>
            <a:r>
              <a:rPr lang="en-US" dirty="0" smtClean="0"/>
              <a:t>in autumn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 usually go there in the morning.— Я </a:t>
            </a:r>
            <a:r>
              <a:rPr lang="en-U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зазвичай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ходжу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туди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вранці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marL="0" indent="0">
              <a:buNone/>
            </a:pP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Where does he always play? — 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Де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він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завжди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грається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</a:p>
          <a:p>
            <a:pPr marL="0" indent="0">
              <a:buNone/>
            </a:pP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We sometimes go to the seaside in spring. - 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Ми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іноді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їдемо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на море весною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marL="0" indent="0">
              <a:buNone/>
            </a:pP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083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324" y="247135"/>
            <a:ext cx="11524735" cy="6499654"/>
          </a:xfrm>
        </p:spPr>
        <p:txBody>
          <a:bodyPr>
            <a:normAutofit fontScale="92500" lnSpcReduction="20000"/>
          </a:bodyPr>
          <a:lstStyle/>
          <a:p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2. Думки 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й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почуття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постійні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стани</a:t>
            </a:r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</a:t>
            </a:r>
          </a:p>
          <a:p>
            <a:pPr marL="0" indent="0">
              <a:buNone/>
            </a:pP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 like it.—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Мені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це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подобається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</a:t>
            </a:r>
          </a:p>
          <a:p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3. </a:t>
            </a:r>
            <a:r>
              <a:rPr lang="ru-RU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Незмінну</a:t>
            </a:r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істину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загальновідомий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факт</a:t>
            </a:r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</a:t>
            </a:r>
          </a:p>
          <a:p>
            <a:pPr marL="0" indent="0">
              <a:buNone/>
            </a:pP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 Earth goes round the Sun.— </a:t>
            </a:r>
            <a:r>
              <a:rPr lang="en-U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Земля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обертається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навколо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Сонця</a:t>
            </a:r>
            <a: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</a:t>
            </a:r>
          </a:p>
          <a:p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4. </a:t>
            </a:r>
            <a:r>
              <a:rPr lang="ru-RU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Дію</a:t>
            </a:r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майбутньому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коли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йдеться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про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щось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заздалегідь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заплановане</a:t>
            </a:r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Вживаеться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зокрема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у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розповідях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про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розклад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руху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транспорту, час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трансляції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теле-,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радіопрограм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тощо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   film begins   at    18.15. —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Фільм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починається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о 18.15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5. У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реченнях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з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дієсловами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які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не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вживаються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у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тривалих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часах</a:t>
            </a:r>
          </a:p>
          <a:p>
            <a:pPr marL="0" indent="0">
              <a:buNone/>
            </a:pP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(to be, to believe, to see, to hear, to like, to love, to hate, to know, to understand, to forget, to prefer, to remember, to suppose, to taste, to want, to feel, to wish, to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recognise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to appear, to consist 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тощо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She doesn't understand this sentence.— </a:t>
            </a:r>
            <a:r>
              <a:rPr lang="en-U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Бона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не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розуміє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це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речення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6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  У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заперечних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реченнях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які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починаються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з WHY</a:t>
            </a:r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</a:t>
            </a:r>
          </a:p>
          <a:p>
            <a:pPr marL="0" indent="0">
              <a:buNone/>
            </a:pP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Why don't we go out? — </a:t>
            </a:r>
            <a:r>
              <a:rPr lang="en-U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Чому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б </a:t>
            </a:r>
            <a:r>
              <a:rPr lang="en-U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нам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не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вийти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7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 У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підрядних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речениях часу й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умови</a:t>
            </a:r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</a:t>
            </a:r>
          </a:p>
          <a:p>
            <a:pPr marL="0" indent="0">
              <a:buNone/>
            </a:pP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If you call me, 1 will try to help you.— </a:t>
            </a:r>
            <a:r>
              <a:rPr lang="en-U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Якщо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mu </a:t>
            </a:r>
            <a:r>
              <a:rPr lang="en-U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зателефонуєш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мені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я </a:t>
            </a:r>
            <a:r>
              <a:rPr lang="en-U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спробую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тобі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допомогти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524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2444578"/>
          </a:xfrm>
        </p:spPr>
        <p:txBody>
          <a:bodyPr>
            <a:normAutofit/>
          </a:bodyPr>
          <a:lstStyle/>
          <a:p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До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дієслова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в 3-ій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особі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однини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додається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літера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-</a:t>
            </a:r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S- </a:t>
            </a:r>
            <a:r>
              <a:rPr lang="en-US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</a:t>
            </a:r>
            <a:endParaRPr lang="en-U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Він часто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співає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- 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 often drinks.</a:t>
            </a:r>
          </a:p>
          <a:p>
            <a:pPr marL="0" indent="0">
              <a:buNone/>
            </a:pP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Вона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рідко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п'є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каву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- 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She seldom drinks coffee.</a:t>
            </a:r>
          </a:p>
          <a:p>
            <a:pPr marL="0" indent="0">
              <a:buNone/>
            </a:pP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Мама смачно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готує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- 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Mammy cooks tasty.</a:t>
            </a:r>
          </a:p>
          <a:p>
            <a:pPr marL="0" indent="0">
              <a:buNone/>
            </a:pP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4212" y="2635230"/>
            <a:ext cx="829503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(+) 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Стверджувальне    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    (-) 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Заперечне              (?) </a:t>
            </a:r>
            <a:r>
              <a:rPr lang="ru-RU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Питальне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ru-RU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Речення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                                </a:t>
            </a:r>
            <a:r>
              <a:rPr lang="ru-RU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речення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                     </a:t>
            </a:r>
            <a:r>
              <a:rPr lang="ru-RU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речення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endParaRPr lang="uk-UA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am here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             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am not here. </a:t>
            </a:r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Am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here?</a:t>
            </a:r>
          </a:p>
          <a:p>
            <a:r>
              <a:rPr lang="uk-U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Я тут. </a:t>
            </a:r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                        Я </a:t>
            </a:r>
            <a:r>
              <a:rPr lang="uk-U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не тут</a:t>
            </a:r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                           </a:t>
            </a:r>
            <a:r>
              <a:rPr lang="uk-U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Я тут?</a:t>
            </a:r>
          </a:p>
          <a:p>
            <a:endParaRPr lang="uk-UA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are here. </a:t>
            </a:r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   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are not here. </a:t>
            </a:r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Are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 here?</a:t>
            </a:r>
          </a:p>
          <a:p>
            <a:r>
              <a:rPr lang="uk-U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Ти тут. </a:t>
            </a:r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                      Ти </a:t>
            </a:r>
            <a:r>
              <a:rPr lang="uk-U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не тут. </a:t>
            </a:r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      Ти </a:t>
            </a:r>
            <a:r>
              <a:rPr lang="uk-U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тут?</a:t>
            </a:r>
          </a:p>
          <a:p>
            <a:endParaRPr lang="uk-UA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is here. </a:t>
            </a:r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          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is not here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Is he here?</a:t>
            </a:r>
          </a:p>
          <a:p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Він </a:t>
            </a:r>
            <a:r>
              <a:rPr lang="uk-U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тут. </a:t>
            </a:r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                    Він </a:t>
            </a:r>
            <a:r>
              <a:rPr lang="uk-U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не тут. </a:t>
            </a:r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       Він </a:t>
            </a:r>
            <a:r>
              <a:rPr lang="uk-U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тут?</a:t>
            </a:r>
          </a:p>
          <a:p>
            <a:endParaRPr lang="uk-UA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07627"/>
              </p:ext>
            </p:extLst>
          </p:nvPr>
        </p:nvGraphicFramePr>
        <p:xfrm>
          <a:off x="716692" y="-7941276"/>
          <a:ext cx="7232822" cy="568411"/>
        </p:xfrm>
        <a:graphic>
          <a:graphicData uri="http://schemas.openxmlformats.org/drawingml/2006/table">
            <a:tbl>
              <a:tblPr/>
              <a:tblGrid>
                <a:gridCol w="7232822"/>
              </a:tblGrid>
              <a:tr h="5684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752054"/>
              </p:ext>
            </p:extLst>
          </p:nvPr>
        </p:nvGraphicFramePr>
        <p:xfrm>
          <a:off x="3171568" y="-7933038"/>
          <a:ext cx="2561967" cy="2965622"/>
        </p:xfrm>
        <a:graphic>
          <a:graphicData uri="http://schemas.openxmlformats.org/drawingml/2006/table">
            <a:tbl>
              <a:tblPr/>
              <a:tblGrid>
                <a:gridCol w="2561967"/>
              </a:tblGrid>
              <a:tr h="296562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43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6277" y="0"/>
            <a:ext cx="8534400" cy="1507067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cap="none" dirty="0">
                <a:ln/>
                <a:solidFill>
                  <a:schemeClr val="accent3"/>
                </a:solidFill>
              </a:rPr>
              <a:t>PAST SIMPLE TENSE - ПРОСТИЙ МИНУЛИЙ ЧАС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184" y="1507067"/>
            <a:ext cx="5980669" cy="48690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1.  ПОВТОРЮВАНУ ЧИ ОДНОРАЗОВУ ДІЮ У </a:t>
            </a:r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МИ­НУЛОМУ:</a:t>
            </a:r>
          </a:p>
          <a:p>
            <a:pPr marL="0" indent="0">
              <a:buNone/>
            </a:pPr>
            <a:r>
              <a:rPr lang="ru-RU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Після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вечері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ми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дивилися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телевізор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– 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We 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watched TV after supper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</a:t>
            </a:r>
            <a:endParaRPr lang="uk-UA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2. ДІЇ, ЩО ВІДБУВАЛИСЯ В МИНУЛОМУ ОДНА ЗА ОДНОЮ, ПОСЛІДОВНО</a:t>
            </a:r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</a:t>
            </a:r>
          </a:p>
          <a:p>
            <a:pPr marL="0" indent="0">
              <a:buNone/>
            </a:pP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Вона 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запечатала листа,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наклеїла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марку та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відправила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його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поштою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– 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She 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sealed the letter, put a stamp on it and posted it.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942" y="1227437"/>
            <a:ext cx="5804782" cy="53652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0020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471" y="0"/>
            <a:ext cx="8534400" cy="1507067"/>
          </a:xfrm>
        </p:spPr>
        <p:txBody>
          <a:bodyPr/>
          <a:lstStyle/>
          <a:p>
            <a:r>
              <a:rPr lang="ru-RU" b="1" cap="none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У PAST SIMPLE ВЖИВАЮТЬСЯ ТАКІ ОБСТАВИНИ ЧАСУ: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023" y="1699054"/>
            <a:ext cx="5337647" cy="3615267"/>
          </a:xfrm>
        </p:spPr>
        <p:txBody>
          <a:bodyPr>
            <a:normAutofit/>
          </a:bodyPr>
          <a:lstStyle/>
          <a:p>
            <a:r>
              <a:rPr lang="en-US" dirty="0"/>
              <a:t>yesterday (</a:t>
            </a:r>
            <a:r>
              <a:rPr lang="ru-RU" dirty="0" err="1"/>
              <a:t>учора</a:t>
            </a:r>
            <a:r>
              <a:rPr lang="ru-RU" dirty="0"/>
              <a:t>).</a:t>
            </a:r>
          </a:p>
          <a:p>
            <a:r>
              <a:rPr lang="en-US" dirty="0"/>
              <a:t>last week (</a:t>
            </a:r>
            <a:r>
              <a:rPr lang="ru-RU" dirty="0" err="1"/>
              <a:t>минулого</a:t>
            </a:r>
            <a:r>
              <a:rPr lang="ru-RU" dirty="0"/>
              <a:t> </a:t>
            </a:r>
            <a:r>
              <a:rPr lang="ru-RU" dirty="0" err="1"/>
              <a:t>тижня</a:t>
            </a:r>
            <a:r>
              <a:rPr lang="ru-RU" dirty="0"/>
              <a:t>).</a:t>
            </a:r>
          </a:p>
          <a:p>
            <a:r>
              <a:rPr lang="en-US" dirty="0"/>
              <a:t>last year (</a:t>
            </a:r>
            <a:r>
              <a:rPr lang="ru-RU" dirty="0" err="1"/>
              <a:t>минулого</a:t>
            </a:r>
            <a:r>
              <a:rPr lang="ru-RU" dirty="0"/>
              <a:t> року),</a:t>
            </a:r>
          </a:p>
          <a:p>
            <a:r>
              <a:rPr lang="en-US" dirty="0"/>
              <a:t>the other day (</a:t>
            </a:r>
            <a:r>
              <a:rPr lang="ru-RU" dirty="0" err="1"/>
              <a:t>цими</a:t>
            </a:r>
            <a:r>
              <a:rPr lang="ru-RU" dirty="0"/>
              <a:t> днями),</a:t>
            </a:r>
          </a:p>
          <a:p>
            <a:r>
              <a:rPr lang="en-US" dirty="0"/>
              <a:t>the day before yesterday (</a:t>
            </a:r>
            <a:r>
              <a:rPr lang="ru-RU" dirty="0" err="1"/>
              <a:t>позавчора</a:t>
            </a:r>
            <a:r>
              <a:rPr lang="ru-RU" dirty="0"/>
              <a:t>),</a:t>
            </a:r>
          </a:p>
          <a:p>
            <a:r>
              <a:rPr lang="en-US" dirty="0"/>
              <a:t>ago (</a:t>
            </a:r>
            <a:r>
              <a:rPr lang="ru-RU" dirty="0"/>
              <a:t>тому)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62276" y="4629145"/>
            <a:ext cx="73274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Розповідне</a:t>
            </a: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Заперечне  </a:t>
            </a:r>
            <a:r>
              <a:rPr lang="ru-RU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Питальне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Коротка  </a:t>
            </a:r>
            <a:r>
              <a:rPr 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      </a:t>
            </a: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Коротка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                                                            </a:t>
            </a:r>
            <a:r>
              <a:rPr 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ru-RU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відповідь</a:t>
            </a: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     </a:t>
            </a:r>
            <a:r>
              <a:rPr lang="ru-RU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відповідь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was. </a:t>
            </a:r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wasn't. </a:t>
            </a:r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Was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I? </a:t>
            </a:r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Yes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I was. </a:t>
            </a:r>
            <a:r>
              <a:rPr lang="uk-UA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No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wasn't</a:t>
            </a:r>
          </a:p>
          <a:p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was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        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 wasn't. 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Was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he? 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Yes, he was.  No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he 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wasn’t                                                           She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was. 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She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wasn't. 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Was she? Yes, she was. No, she wasn’t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839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0547" y="-67734"/>
            <a:ext cx="8534400" cy="1507067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b="1" cap="none" dirty="0">
                <a:ln/>
                <a:solidFill>
                  <a:schemeClr val="accent4"/>
                </a:solidFill>
              </a:rPr>
              <a:t>THE FUTURE SIMPLE TENSE - МАЙБУТНІЙ ПРОСТИЙ </a:t>
            </a:r>
            <a:r>
              <a:rPr lang="en-US" b="1" cap="none" dirty="0" smtClean="0">
                <a:ln/>
                <a:solidFill>
                  <a:schemeClr val="accent4"/>
                </a:solidFill>
              </a:rPr>
              <a:t>ЧАС</a:t>
            </a:r>
            <a:endParaRPr lang="ru-RU" b="1" cap="none" dirty="0">
              <a:ln/>
              <a:solidFill>
                <a:schemeClr val="accent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378" y="1707292"/>
            <a:ext cx="8130746" cy="48253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1. </a:t>
            </a:r>
            <a:r>
              <a:rPr lang="ru-RU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Наміру</a:t>
            </a:r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чи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рішення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 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які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стосуються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майбутніх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дій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</a:t>
            </a:r>
          </a:p>
          <a:p>
            <a:pPr marL="0" indent="0">
              <a:buNone/>
            </a:pP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I'm 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thirsty. I'll have some water.— 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Я хо­чу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пити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Я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вип'ю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трохи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води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</a:t>
            </a:r>
            <a:endParaRPr lang="en-US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2.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Пропозицій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обіцянок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та </a:t>
            </a:r>
            <a:r>
              <a:rPr lang="ru-RU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запрошень</a:t>
            </a:r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</a:t>
            </a:r>
          </a:p>
          <a:p>
            <a:pPr marL="0" indent="0">
              <a:buNone/>
            </a:pP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I'll 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make some tea.— 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Я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приготую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чай.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3.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Дій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які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(не)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можуть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відбутися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у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майбутньому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</a:t>
            </a:r>
          </a:p>
          <a:p>
            <a:pPr marL="0" indent="0">
              <a:buNone/>
            </a:pP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He'll 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probably be late.— Bi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може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спізнитися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                         </a:t>
            </a:r>
            <a:r>
              <a:rPr lang="ru-RU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Зверніть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увагу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!</a:t>
            </a:r>
          </a:p>
          <a:p>
            <a:pPr marL="0" indent="0">
              <a:buNone/>
            </a:pP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англійській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мові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майбутній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час не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вживається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в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підрядних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речениях часу й </a:t>
            </a:r>
            <a:r>
              <a:rPr lang="ru-RU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умови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 У 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речениях такого типу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використовується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Present Simple</a:t>
            </a:r>
            <a:r>
              <a:rPr lang="en-US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</a:t>
            </a:r>
            <a:endParaRPr lang="ru-RU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marL="0" indent="0">
              <a:buNone/>
            </a:pP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206" y="1266825"/>
            <a:ext cx="3810000" cy="5591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7790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145</TotalTime>
  <Words>1118</Words>
  <Application>Microsoft Office PowerPoint</Application>
  <PresentationFormat>Широкоэкранный</PresentationFormat>
  <Paragraphs>93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Century Gothic</vt:lpstr>
      <vt:lpstr>Wingdings</vt:lpstr>
      <vt:lpstr>Wingdings 3</vt:lpstr>
      <vt:lpstr>Сектор</vt:lpstr>
      <vt:lpstr> English tenses</vt:lpstr>
      <vt:lpstr>Презентация PowerPoint</vt:lpstr>
      <vt:lpstr>                   PRESENT SIMPLE (INDEFINITE) TENSE -                   Теперішній простий (неозначений)   час.   </vt:lpstr>
      <vt:lpstr>PRESENT SIMPLE ВЖИВАЄТЬСЯ, ЩОБ ВИРАЗИТИ:</vt:lpstr>
      <vt:lpstr>Презентация PowerPoint</vt:lpstr>
      <vt:lpstr>Презентация PowerPoint</vt:lpstr>
      <vt:lpstr>PAST SIMPLE TENSE - ПРОСТИЙ МИНУЛИЙ ЧАС</vt:lpstr>
      <vt:lpstr>У PAST SIMPLE ВЖИВАЮТЬСЯ ТАКІ ОБСТАВИНИ ЧАСУ:</vt:lpstr>
      <vt:lpstr>THE FUTURE SIMPLE TENSE - МАЙБУТНІЙ ПРОСТИЙ ЧАС</vt:lpstr>
      <vt:lpstr>Презентация PowerPoint</vt:lpstr>
      <vt:lpstr>FUTURE SIMPLE IN THE PAST - МАЙБУТНІЙ ПРОСТИЙ ЧАС В МИНУЛОМУ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tenses</dc:title>
  <dc:creator>надя каліцун</dc:creator>
  <cp:lastModifiedBy>надя каліцун</cp:lastModifiedBy>
  <cp:revision>13</cp:revision>
  <dcterms:created xsi:type="dcterms:W3CDTF">2014-05-10T18:05:57Z</dcterms:created>
  <dcterms:modified xsi:type="dcterms:W3CDTF">2014-05-10T20:31:01Z</dcterms:modified>
</cp:coreProperties>
</file>