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8" r:id="rId4"/>
    <p:sldId id="259" r:id="rId5"/>
    <p:sldId id="264" r:id="rId6"/>
    <p:sldId id="261" r:id="rId7"/>
    <p:sldId id="260" r:id="rId8"/>
    <p:sldId id="263" r:id="rId9"/>
    <p:sldId id="265" r:id="rId10"/>
    <p:sldId id="267" r:id="rId11"/>
    <p:sldId id="268" r:id="rId12"/>
    <p:sldId id="269" r:id="rId13"/>
    <p:sldId id="266" r:id="rId14"/>
    <p:sldId id="270" r:id="rId15"/>
    <p:sldId id="271" r:id="rId16"/>
    <p:sldId id="272" r:id="rId17"/>
    <p:sldId id="273" r:id="rId18"/>
    <p:sldId id="257" r:id="rId1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1" autoAdjust="0"/>
    <p:restoredTop sz="94660"/>
  </p:normalViewPr>
  <p:slideViewPr>
    <p:cSldViewPr>
      <p:cViewPr varScale="1">
        <p:scale>
          <a:sx n="88" d="100"/>
          <a:sy n="88" d="100"/>
        </p:scale>
        <p:origin x="-10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obbi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52400" y="2971800"/>
            <a:ext cx="5036572" cy="923330"/>
          </a:xfrm>
          <a:prstGeom prst="rect">
            <a:avLst/>
          </a:prstGeom>
          <a:gradFill flip="none" rotWithShape="1">
            <a:gsLst>
              <a:gs pos="0">
                <a:srgbClr val="D6B19C">
                  <a:alpha val="0"/>
                </a:srgbClr>
              </a:gs>
              <a:gs pos="38000">
                <a:srgbClr val="D49E6C"/>
              </a:gs>
              <a:gs pos="70000">
                <a:srgbClr val="A65528">
                  <a:alpha val="54000"/>
                </a:srgbClr>
              </a:gs>
              <a:gs pos="70000">
                <a:srgbClr val="A65528">
                  <a:alpha val="67000"/>
                </a:srgbClr>
              </a:gs>
              <a:gs pos="78000">
                <a:srgbClr val="663012">
                  <a:alpha val="36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all" spc="0" dirty="0" smtClean="0">
                <a:ln w="190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Пітер </a:t>
            </a:r>
            <a:r>
              <a:rPr lang="uk-UA" sz="5400" b="1" cap="all" spc="0" dirty="0" err="1" smtClean="0">
                <a:ln w="190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джексон</a:t>
            </a:r>
            <a:endParaRPr lang="ru-RU" sz="5400" b="1" cap="all" spc="0" dirty="0">
              <a:ln w="1905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ilmz.ru_f_2619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5715000"/>
            <a:ext cx="9144000" cy="923330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38000">
                      <a:srgbClr val="FBEAC7">
                        <a:alpha val="0"/>
                      </a:srgbClr>
                    </a:gs>
                    <a:gs pos="17999">
                      <a:srgbClr val="FEE7F2"/>
                    </a:gs>
                    <a:gs pos="36000">
                      <a:srgbClr val="FAC77D"/>
                    </a:gs>
                    <a:gs pos="61000">
                      <a:srgbClr val="FBA97D"/>
                    </a:gs>
                    <a:gs pos="82001">
                      <a:srgbClr val="FBD49C"/>
                    </a:gs>
                    <a:gs pos="100000">
                      <a:srgbClr val="FEE7F2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КІНГ-КОНГ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38000">
                    <a:srgbClr val="FBEAC7">
                      <a:alpha val="0"/>
                    </a:srgbClr>
                  </a:gs>
                  <a:gs pos="17999">
                    <a:srgbClr val="FEE7F2"/>
                  </a:gs>
                  <a:gs pos="36000">
                    <a:srgbClr val="FAC77D"/>
                  </a:gs>
                  <a:gs pos="61000">
                    <a:srgbClr val="FBA97D"/>
                  </a:gs>
                  <a:gs pos="82001">
                    <a:srgbClr val="FBD49C"/>
                  </a:gs>
                  <a:gs pos="100000">
                    <a:srgbClr val="FEE7F2"/>
                  </a:gs>
                </a:gsLst>
                <a:lin ang="5400000" scaled="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858479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poster2606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533400"/>
            <a:ext cx="3886200" cy="56836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20090516215345!King_Kong_2005_Teaser_Poster_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533400"/>
            <a:ext cx="3886200" cy="571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4343400" y="304800"/>
            <a:ext cx="4572000" cy="6186309"/>
          </a:xfrm>
          <a:prstGeom prst="rect">
            <a:avLst/>
          </a:prstGeom>
          <a:solidFill>
            <a:schemeClr val="lt1">
              <a:alpha val="54000"/>
            </a:schemeClr>
          </a:solidFill>
          <a:ln>
            <a:solidFill>
              <a:srgbClr val="0033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3300"/>
                </a:solidFill>
              </a:rPr>
              <a:t>14 </a:t>
            </a:r>
            <a:r>
              <a:rPr lang="ru-RU" b="1" dirty="0" err="1" smtClean="0">
                <a:solidFill>
                  <a:srgbClr val="003300"/>
                </a:solidFill>
              </a:rPr>
              <a:t>грудня</a:t>
            </a:r>
            <a:r>
              <a:rPr lang="ru-RU" b="1" dirty="0" smtClean="0">
                <a:solidFill>
                  <a:srgbClr val="003300"/>
                </a:solidFill>
              </a:rPr>
              <a:t> 2005 на </a:t>
            </a:r>
            <a:r>
              <a:rPr lang="ru-RU" b="1" dirty="0" err="1" smtClean="0">
                <a:solidFill>
                  <a:srgbClr val="003300"/>
                </a:solidFill>
              </a:rPr>
              <a:t>екрани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вийшов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наступний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фільм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Пітера</a:t>
            </a:r>
            <a:r>
              <a:rPr lang="ru-RU" b="1" dirty="0" smtClean="0">
                <a:solidFill>
                  <a:srgbClr val="003300"/>
                </a:solidFill>
              </a:rPr>
              <a:t> Джексона - «</a:t>
            </a:r>
            <a:r>
              <a:rPr lang="ru-RU" b="1" dirty="0" err="1" smtClean="0">
                <a:solidFill>
                  <a:srgbClr val="003300"/>
                </a:solidFill>
              </a:rPr>
              <a:t>Кінг-Конг</a:t>
            </a:r>
            <a:r>
              <a:rPr lang="ru-RU" b="1" dirty="0" smtClean="0">
                <a:solidFill>
                  <a:srgbClr val="003300"/>
                </a:solidFill>
              </a:rPr>
              <a:t>», </a:t>
            </a:r>
            <a:r>
              <a:rPr lang="ru-RU" b="1" dirty="0" err="1" smtClean="0">
                <a:solidFill>
                  <a:srgbClr val="003300"/>
                </a:solidFill>
              </a:rPr>
              <a:t>вільний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рімейк</a:t>
            </a:r>
            <a:r>
              <a:rPr lang="ru-RU" b="1" dirty="0" smtClean="0">
                <a:solidFill>
                  <a:srgbClr val="003300"/>
                </a:solidFill>
              </a:rPr>
              <a:t> знаменитого «</a:t>
            </a:r>
            <a:r>
              <a:rPr lang="ru-RU" b="1" dirty="0" err="1" smtClean="0">
                <a:solidFill>
                  <a:srgbClr val="003300"/>
                </a:solidFill>
              </a:rPr>
              <a:t>Кінг-Конга</a:t>
            </a:r>
            <a:r>
              <a:rPr lang="ru-RU" b="1" dirty="0" smtClean="0">
                <a:solidFill>
                  <a:srgbClr val="003300"/>
                </a:solidFill>
              </a:rPr>
              <a:t>» </a:t>
            </a:r>
            <a:r>
              <a:rPr lang="ru-RU" b="1" dirty="0" smtClean="0">
                <a:solidFill>
                  <a:srgbClr val="003300"/>
                </a:solidFill>
              </a:rPr>
              <a:t>1933 року</a:t>
            </a:r>
            <a:r>
              <a:rPr lang="ru-RU" b="1" dirty="0" smtClean="0">
                <a:solidFill>
                  <a:srgbClr val="003300"/>
                </a:solidFill>
              </a:rPr>
              <a:t>. Перед початком </a:t>
            </a:r>
            <a:r>
              <a:rPr lang="ru-RU" b="1" dirty="0" err="1" smtClean="0">
                <a:solidFill>
                  <a:srgbClr val="003300"/>
                </a:solidFill>
              </a:rPr>
              <a:t>роботи</a:t>
            </a:r>
            <a:r>
              <a:rPr lang="ru-RU" b="1" dirty="0" smtClean="0">
                <a:solidFill>
                  <a:srgbClr val="003300"/>
                </a:solidFill>
              </a:rPr>
              <a:t> над картиною Джексон </a:t>
            </a:r>
            <a:r>
              <a:rPr lang="ru-RU" b="1" dirty="0" err="1" smtClean="0">
                <a:solidFill>
                  <a:srgbClr val="003300"/>
                </a:solidFill>
              </a:rPr>
              <a:t>отримав</a:t>
            </a:r>
            <a:r>
              <a:rPr lang="ru-RU" b="1" dirty="0" smtClean="0">
                <a:solidFill>
                  <a:srgbClr val="003300"/>
                </a:solidFill>
              </a:rPr>
              <a:t> гонорар у 20 </a:t>
            </a:r>
            <a:r>
              <a:rPr lang="ru-RU" b="1" dirty="0" err="1" smtClean="0">
                <a:solidFill>
                  <a:srgbClr val="003300"/>
                </a:solidFill>
              </a:rPr>
              <a:t>мільйонів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доларів</a:t>
            </a:r>
            <a:r>
              <a:rPr lang="ru-RU" b="1" dirty="0" smtClean="0">
                <a:solidFill>
                  <a:srgbClr val="003300"/>
                </a:solidFill>
              </a:rPr>
              <a:t>, </a:t>
            </a:r>
            <a:r>
              <a:rPr lang="ru-RU" b="1" dirty="0" err="1" smtClean="0">
                <a:solidFill>
                  <a:srgbClr val="003300"/>
                </a:solidFill>
              </a:rPr>
              <a:t>який</a:t>
            </a:r>
            <a:r>
              <a:rPr lang="ru-RU" b="1" dirty="0" smtClean="0">
                <a:solidFill>
                  <a:srgbClr val="003300"/>
                </a:solidFill>
              </a:rPr>
              <a:t> став </a:t>
            </a:r>
            <a:r>
              <a:rPr lang="ru-RU" b="1" dirty="0" err="1" smtClean="0">
                <a:solidFill>
                  <a:srgbClr val="003300"/>
                </a:solidFill>
              </a:rPr>
              <a:t>найвищою</a:t>
            </a:r>
            <a:r>
              <a:rPr lang="ru-RU" b="1" dirty="0" smtClean="0">
                <a:solidFill>
                  <a:srgbClr val="003300"/>
                </a:solidFill>
              </a:rPr>
              <a:t> зарплатою, </a:t>
            </a:r>
            <a:r>
              <a:rPr lang="ru-RU" b="1" dirty="0" err="1" smtClean="0">
                <a:solidFill>
                  <a:srgbClr val="003300"/>
                </a:solidFill>
              </a:rPr>
              <a:t>коли-небудь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виплаченої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режисерові</a:t>
            </a:r>
            <a:r>
              <a:rPr lang="ru-RU" b="1" dirty="0" smtClean="0">
                <a:solidFill>
                  <a:srgbClr val="003300"/>
                </a:solidFill>
              </a:rPr>
              <a:t> перед </a:t>
            </a:r>
            <a:r>
              <a:rPr lang="ru-RU" b="1" dirty="0" err="1" smtClean="0">
                <a:solidFill>
                  <a:srgbClr val="003300"/>
                </a:solidFill>
              </a:rPr>
              <a:t>виробництвом</a:t>
            </a:r>
            <a:r>
              <a:rPr lang="ru-RU" b="1" dirty="0" smtClean="0">
                <a:solidFill>
                  <a:srgbClr val="003300"/>
                </a:solidFill>
              </a:rPr>
              <a:t>. </a:t>
            </a:r>
            <a:r>
              <a:rPr lang="ru-RU" b="1" dirty="0" err="1" smtClean="0">
                <a:solidFill>
                  <a:srgbClr val="003300"/>
                </a:solidFill>
              </a:rPr>
              <a:t>Винахідливо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знятий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і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емоційно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насичений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фільм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зібрав</a:t>
            </a:r>
            <a:r>
              <a:rPr lang="ru-RU" b="1" dirty="0" smtClean="0">
                <a:solidFill>
                  <a:srgbClr val="003300"/>
                </a:solidFill>
              </a:rPr>
              <a:t> в </a:t>
            </a:r>
            <a:r>
              <a:rPr lang="ru-RU" b="1" dirty="0" err="1" smtClean="0">
                <a:solidFill>
                  <a:srgbClr val="003300"/>
                </a:solidFill>
              </a:rPr>
              <a:t>американському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прокаті</a:t>
            </a:r>
            <a:r>
              <a:rPr lang="ru-RU" b="1" dirty="0" smtClean="0">
                <a:solidFill>
                  <a:srgbClr val="003300"/>
                </a:solidFill>
              </a:rPr>
              <a:t> 218 </a:t>
            </a:r>
            <a:r>
              <a:rPr lang="ru-RU" b="1" dirty="0" err="1" smtClean="0">
                <a:solidFill>
                  <a:srgbClr val="003300"/>
                </a:solidFill>
              </a:rPr>
              <a:t>мільйонів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доларів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і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окупився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завдяки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зборам</a:t>
            </a:r>
            <a:r>
              <a:rPr lang="ru-RU" b="1" dirty="0" smtClean="0">
                <a:solidFill>
                  <a:srgbClr val="003300"/>
                </a:solidFill>
              </a:rPr>
              <a:t> в </a:t>
            </a:r>
            <a:r>
              <a:rPr lang="ru-RU" b="1" dirty="0" err="1" smtClean="0">
                <a:solidFill>
                  <a:srgbClr val="003300"/>
                </a:solidFill>
              </a:rPr>
              <a:t>світовому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прокаті</a:t>
            </a:r>
            <a:r>
              <a:rPr lang="ru-RU" b="1" dirty="0" smtClean="0">
                <a:solidFill>
                  <a:srgbClr val="003300"/>
                </a:solidFill>
              </a:rPr>
              <a:t> (547 </a:t>
            </a:r>
            <a:r>
              <a:rPr lang="ru-RU" b="1" dirty="0" err="1" smtClean="0">
                <a:solidFill>
                  <a:srgbClr val="003300"/>
                </a:solidFill>
              </a:rPr>
              <a:t>мільйонів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доларів</a:t>
            </a:r>
            <a:r>
              <a:rPr lang="ru-RU" b="1" dirty="0" smtClean="0">
                <a:solidFill>
                  <a:srgbClr val="003300"/>
                </a:solidFill>
              </a:rPr>
              <a:t>) </a:t>
            </a:r>
            <a:r>
              <a:rPr lang="ru-RU" b="1" dirty="0" err="1" smtClean="0">
                <a:solidFill>
                  <a:srgbClr val="003300"/>
                </a:solidFill>
              </a:rPr>
              <a:t>і</a:t>
            </a:r>
            <a:r>
              <a:rPr lang="ru-RU" b="1" dirty="0" smtClean="0">
                <a:solidFill>
                  <a:srgbClr val="003300"/>
                </a:solidFill>
              </a:rPr>
              <a:t> хорошим продажам на </a:t>
            </a:r>
            <a:r>
              <a:rPr lang="en-US" b="1" dirty="0" smtClean="0">
                <a:solidFill>
                  <a:srgbClr val="003300"/>
                </a:solidFill>
              </a:rPr>
              <a:t>DVD. </a:t>
            </a:r>
            <a:r>
              <a:rPr lang="ru-RU" b="1" dirty="0" err="1" smtClean="0">
                <a:solidFill>
                  <a:srgbClr val="003300"/>
                </a:solidFill>
              </a:rPr>
              <a:t>Фільм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також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отримав</a:t>
            </a:r>
            <a:r>
              <a:rPr lang="ru-RU" b="1" dirty="0" smtClean="0">
                <a:solidFill>
                  <a:srgbClr val="003300"/>
                </a:solidFill>
              </a:rPr>
              <a:t> три «</a:t>
            </a:r>
            <a:r>
              <a:rPr lang="ru-RU" b="1" dirty="0" err="1" smtClean="0">
                <a:solidFill>
                  <a:srgbClr val="003300"/>
                </a:solidFill>
              </a:rPr>
              <a:t>технічних</a:t>
            </a:r>
            <a:r>
              <a:rPr lang="ru-RU" b="1" dirty="0" smtClean="0">
                <a:solidFill>
                  <a:srgbClr val="003300"/>
                </a:solidFill>
              </a:rPr>
              <a:t>» «Оскара» - за </a:t>
            </a:r>
            <a:r>
              <a:rPr lang="ru-RU" b="1" dirty="0" err="1" smtClean="0">
                <a:solidFill>
                  <a:srgbClr val="003300"/>
                </a:solidFill>
              </a:rPr>
              <a:t>найкращий</a:t>
            </a:r>
            <a:r>
              <a:rPr lang="ru-RU" b="1" dirty="0" smtClean="0">
                <a:solidFill>
                  <a:srgbClr val="003300"/>
                </a:solidFill>
              </a:rPr>
              <a:t> звук, </a:t>
            </a:r>
            <a:r>
              <a:rPr lang="ru-RU" b="1" dirty="0" err="1" smtClean="0">
                <a:solidFill>
                  <a:srgbClr val="003300"/>
                </a:solidFill>
              </a:rPr>
              <a:t>найкращий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звуковий</a:t>
            </a:r>
            <a:r>
              <a:rPr lang="ru-RU" b="1" dirty="0" smtClean="0">
                <a:solidFill>
                  <a:srgbClr val="003300"/>
                </a:solidFill>
              </a:rPr>
              <a:t> монтаж </a:t>
            </a:r>
            <a:r>
              <a:rPr lang="ru-RU" b="1" dirty="0" err="1" smtClean="0">
                <a:solidFill>
                  <a:srgbClr val="003300"/>
                </a:solidFill>
              </a:rPr>
              <a:t>і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найкращі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спецефекти</a:t>
            </a:r>
            <a:r>
              <a:rPr lang="ru-RU" b="1" dirty="0" smtClean="0">
                <a:solidFill>
                  <a:srgbClr val="003300"/>
                </a:solidFill>
              </a:rPr>
              <a:t>. З 2002 року </a:t>
            </a:r>
            <a:r>
              <a:rPr lang="ru-RU" b="1" dirty="0" err="1" smtClean="0">
                <a:solidFill>
                  <a:srgbClr val="003300"/>
                </a:solidFill>
              </a:rPr>
              <a:t>Пітер</a:t>
            </a:r>
            <a:r>
              <a:rPr lang="ru-RU" b="1" dirty="0" smtClean="0">
                <a:solidFill>
                  <a:srgbClr val="003300"/>
                </a:solidFill>
              </a:rPr>
              <a:t> Джексон значиться в списку </a:t>
            </a:r>
            <a:r>
              <a:rPr lang="ru-RU" b="1" dirty="0" err="1" smtClean="0">
                <a:solidFill>
                  <a:srgbClr val="003300"/>
                </a:solidFill>
              </a:rPr>
              <a:t>найвпливовіших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осіб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кіноіндустрії</a:t>
            </a:r>
            <a:r>
              <a:rPr lang="ru-RU" b="1" dirty="0" smtClean="0">
                <a:solidFill>
                  <a:srgbClr val="003300"/>
                </a:solidFill>
              </a:rPr>
              <a:t>, </a:t>
            </a:r>
            <a:r>
              <a:rPr lang="ru-RU" b="1" dirty="0" err="1" smtClean="0">
                <a:solidFill>
                  <a:srgbClr val="003300"/>
                </a:solidFill>
              </a:rPr>
              <a:t>який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щорічно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публікується</a:t>
            </a:r>
            <a:r>
              <a:rPr lang="ru-RU" b="1" dirty="0" smtClean="0">
                <a:solidFill>
                  <a:srgbClr val="003300"/>
                </a:solidFill>
              </a:rPr>
              <a:t> журналом «</a:t>
            </a:r>
            <a:r>
              <a:rPr lang="en-US" b="1" dirty="0" smtClean="0">
                <a:solidFill>
                  <a:srgbClr val="003300"/>
                </a:solidFill>
              </a:rPr>
              <a:t>Premiere». </a:t>
            </a:r>
            <a:r>
              <a:rPr lang="ru-RU" b="1" dirty="0" smtClean="0">
                <a:solidFill>
                  <a:srgbClr val="003300"/>
                </a:solidFill>
              </a:rPr>
              <a:t>У 2002 </a:t>
            </a:r>
            <a:r>
              <a:rPr lang="ru-RU" b="1" dirty="0" err="1" smtClean="0">
                <a:solidFill>
                  <a:srgbClr val="003300"/>
                </a:solidFill>
              </a:rPr>
              <a:t>році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він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був</a:t>
            </a:r>
            <a:r>
              <a:rPr lang="ru-RU" b="1" dirty="0" smtClean="0">
                <a:solidFill>
                  <a:srgbClr val="003300"/>
                </a:solidFill>
              </a:rPr>
              <a:t> у списку 41-м, в 2003 </a:t>
            </a:r>
            <a:r>
              <a:rPr lang="ru-RU" b="1" dirty="0" err="1" smtClean="0">
                <a:solidFill>
                  <a:srgbClr val="003300"/>
                </a:solidFill>
              </a:rPr>
              <a:t>році</a:t>
            </a:r>
            <a:r>
              <a:rPr lang="ru-RU" b="1" dirty="0" smtClean="0">
                <a:solidFill>
                  <a:srgbClr val="003300"/>
                </a:solidFill>
              </a:rPr>
              <a:t> - 20-м, в 2004 </a:t>
            </a:r>
            <a:r>
              <a:rPr lang="ru-RU" b="1" dirty="0" err="1" smtClean="0">
                <a:solidFill>
                  <a:srgbClr val="003300"/>
                </a:solidFill>
              </a:rPr>
              <a:t>році</a:t>
            </a:r>
            <a:r>
              <a:rPr lang="ru-RU" b="1" dirty="0" smtClean="0">
                <a:solidFill>
                  <a:srgbClr val="003300"/>
                </a:solidFill>
              </a:rPr>
              <a:t> - 6-м, а в 2005 </a:t>
            </a:r>
            <a:r>
              <a:rPr lang="ru-RU" b="1" dirty="0" err="1" smtClean="0">
                <a:solidFill>
                  <a:srgbClr val="003300"/>
                </a:solidFill>
              </a:rPr>
              <a:t>році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очолив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цей</a:t>
            </a:r>
            <a:r>
              <a:rPr lang="ru-RU" b="1" dirty="0" smtClean="0">
                <a:solidFill>
                  <a:srgbClr val="003300"/>
                </a:solidFill>
              </a:rPr>
              <a:t> список на 1-му </a:t>
            </a:r>
            <a:r>
              <a:rPr lang="ru-RU" b="1" dirty="0" err="1" smtClean="0">
                <a:solidFill>
                  <a:srgbClr val="003300"/>
                </a:solidFill>
              </a:rPr>
              <a:t>місці</a:t>
            </a:r>
            <a:r>
              <a:rPr lang="ru-RU" b="1" dirty="0" smtClean="0">
                <a:solidFill>
                  <a:srgbClr val="003300"/>
                </a:solidFill>
              </a:rPr>
              <a:t>.</a:t>
            </a:r>
            <a:endParaRPr lang="ru-RU" b="1" dirty="0">
              <a:solidFill>
                <a:srgbClr val="0033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858479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Содержимое 4" descr="rEaEJF_Vsvw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2400" y="3657600"/>
            <a:ext cx="4267200" cy="3078163"/>
          </a:xfrm>
        </p:spPr>
      </p:pic>
      <p:pic>
        <p:nvPicPr>
          <p:cNvPr id="6" name="Рисунок 5" descr="king_kong_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228600"/>
            <a:ext cx="4267200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king-kong-semki-film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200" y="228600"/>
            <a:ext cx="4267199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aIbMB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8200" y="3657600"/>
            <a:ext cx="4350982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ilboHol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5715000"/>
            <a:ext cx="9144000" cy="923330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38000">
                      <a:srgbClr val="FBEAC7">
                        <a:alpha val="0"/>
                      </a:srgbClr>
                    </a:gs>
                    <a:gs pos="17999">
                      <a:srgbClr val="FEE7F2"/>
                    </a:gs>
                    <a:gs pos="36000">
                      <a:srgbClr val="FAC77D"/>
                    </a:gs>
                    <a:gs pos="61000">
                      <a:srgbClr val="FBA97D"/>
                    </a:gs>
                    <a:gs pos="82001">
                      <a:srgbClr val="FBD49C"/>
                    </a:gs>
                    <a:gs pos="100000">
                      <a:srgbClr val="FEE7F2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ХОББІТ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38000">
                    <a:srgbClr val="FBEAC7">
                      <a:alpha val="0"/>
                    </a:srgbClr>
                  </a:gs>
                  <a:gs pos="17999">
                    <a:srgbClr val="FEE7F2"/>
                  </a:gs>
                  <a:gs pos="36000">
                    <a:srgbClr val="FAC77D"/>
                  </a:gs>
                  <a:gs pos="61000">
                    <a:srgbClr val="FBA97D"/>
                  </a:gs>
                  <a:gs pos="82001">
                    <a:srgbClr val="FBD49C"/>
                  </a:gs>
                  <a:gs pos="100000">
                    <a:srgbClr val="FEE7F2"/>
                  </a:gs>
                </a:gsLst>
                <a:lin ang="5400000" scaled="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ack_to_the_shire_by_koramae-d36556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20090516215345!King_Kong_2005_Teaser_Poster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533400"/>
            <a:ext cx="3886200" cy="571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1362298872_280px-The_Hobbit._An_Unexpected_Journe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533400"/>
            <a:ext cx="3886200" cy="571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4343400" y="381000"/>
            <a:ext cx="4572000" cy="6124754"/>
          </a:xfrm>
          <a:prstGeom prst="rect">
            <a:avLst/>
          </a:prstGeom>
          <a:solidFill>
            <a:schemeClr val="lt1">
              <a:alpha val="54000"/>
            </a:schemeClr>
          </a:solidFill>
          <a:ln>
            <a:solidFill>
              <a:srgbClr val="0033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err="1" smtClean="0">
                <a:solidFill>
                  <a:srgbClr val="003300"/>
                </a:solidFill>
              </a:rPr>
              <a:t>Ще</a:t>
            </a:r>
            <a:r>
              <a:rPr lang="ru-RU" sz="1400" b="1" dirty="0" smtClean="0">
                <a:solidFill>
                  <a:srgbClr val="003300"/>
                </a:solidFill>
              </a:rPr>
              <a:t> у </a:t>
            </a:r>
            <a:r>
              <a:rPr lang="ru-RU" sz="1400" b="1" dirty="0" err="1" smtClean="0">
                <a:solidFill>
                  <a:srgbClr val="003300"/>
                </a:solidFill>
              </a:rPr>
              <a:t>вересні</a:t>
            </a:r>
            <a:r>
              <a:rPr lang="ru-RU" sz="1400" b="1" dirty="0" smtClean="0">
                <a:solidFill>
                  <a:srgbClr val="003300"/>
                </a:solidFill>
              </a:rPr>
              <a:t> 2006 року </a:t>
            </a:r>
            <a:r>
              <a:rPr lang="ru-RU" sz="1400" b="1" dirty="0" err="1" smtClean="0">
                <a:solidFill>
                  <a:srgbClr val="003300"/>
                </a:solidFill>
              </a:rPr>
              <a:t>Пітер</a:t>
            </a:r>
            <a:r>
              <a:rPr lang="ru-RU" sz="1400" b="1" dirty="0" smtClean="0">
                <a:solidFill>
                  <a:srgbClr val="003300"/>
                </a:solidFill>
              </a:rPr>
              <a:t> проявив </a:t>
            </a:r>
            <a:r>
              <a:rPr lang="ru-RU" sz="1400" b="1" dirty="0" err="1" smtClean="0">
                <a:solidFill>
                  <a:srgbClr val="003300"/>
                </a:solidFill>
              </a:rPr>
              <a:t>зацікавленість</a:t>
            </a:r>
            <a:r>
              <a:rPr lang="ru-RU" sz="1400" b="1" dirty="0" smtClean="0">
                <a:solidFill>
                  <a:srgbClr val="003300"/>
                </a:solidFill>
              </a:rPr>
              <a:t> в </a:t>
            </a:r>
            <a:r>
              <a:rPr lang="ru-RU" sz="1400" b="1" dirty="0" err="1" smtClean="0">
                <a:solidFill>
                  <a:srgbClr val="003300"/>
                </a:solidFill>
              </a:rPr>
              <a:t>екранізації</a:t>
            </a:r>
            <a:r>
              <a:rPr lang="ru-RU" sz="1400" b="1" dirty="0" smtClean="0">
                <a:solidFill>
                  <a:srgbClr val="003300"/>
                </a:solidFill>
              </a:rPr>
              <a:t> «</a:t>
            </a:r>
            <a:r>
              <a:rPr lang="ru-RU" sz="1400" b="1" dirty="0" err="1" smtClean="0">
                <a:solidFill>
                  <a:srgbClr val="003300"/>
                </a:solidFill>
              </a:rPr>
              <a:t>Хоббіта</a:t>
            </a:r>
            <a:r>
              <a:rPr lang="ru-RU" sz="1400" b="1" dirty="0" smtClean="0">
                <a:solidFill>
                  <a:srgbClr val="003300"/>
                </a:solidFill>
              </a:rPr>
              <a:t>»; </a:t>
            </a:r>
            <a:r>
              <a:rPr lang="ru-RU" sz="1400" b="1" dirty="0" err="1" smtClean="0">
                <a:solidFill>
                  <a:srgbClr val="003300"/>
                </a:solidFill>
              </a:rPr>
              <a:t>після</a:t>
            </a:r>
            <a:r>
              <a:rPr lang="ru-RU" sz="1400" b="1" dirty="0" smtClean="0">
                <a:solidFill>
                  <a:srgbClr val="003300"/>
                </a:solidFill>
              </a:rPr>
              <a:t> </a:t>
            </a:r>
            <a:r>
              <a:rPr lang="ru-RU" sz="1400" b="1" dirty="0" err="1" smtClean="0">
                <a:solidFill>
                  <a:srgbClr val="003300"/>
                </a:solidFill>
              </a:rPr>
              <a:t>він</a:t>
            </a:r>
            <a:r>
              <a:rPr lang="ru-RU" sz="1400" b="1" dirty="0" smtClean="0">
                <a:solidFill>
                  <a:srgbClr val="003300"/>
                </a:solidFill>
              </a:rPr>
              <a:t> </a:t>
            </a:r>
            <a:r>
              <a:rPr lang="ru-RU" sz="1400" b="1" dirty="0" err="1" smtClean="0">
                <a:solidFill>
                  <a:srgbClr val="003300"/>
                </a:solidFill>
              </a:rPr>
              <a:t>вів</a:t>
            </a:r>
            <a:r>
              <a:rPr lang="ru-RU" sz="1400" b="1" dirty="0" smtClean="0">
                <a:solidFill>
                  <a:srgbClr val="003300"/>
                </a:solidFill>
              </a:rPr>
              <a:t> переговори </a:t>
            </a:r>
            <a:r>
              <a:rPr lang="ru-RU" sz="1400" b="1" dirty="0" err="1" smtClean="0">
                <a:solidFill>
                  <a:srgbClr val="003300"/>
                </a:solidFill>
              </a:rPr>
              <a:t>з</a:t>
            </a:r>
            <a:r>
              <a:rPr lang="ru-RU" sz="1400" b="1" dirty="0" smtClean="0">
                <a:solidFill>
                  <a:srgbClr val="003300"/>
                </a:solidFill>
              </a:rPr>
              <a:t> </a:t>
            </a:r>
            <a:r>
              <a:rPr lang="ru-RU" sz="1400" b="1" dirty="0" err="1" smtClean="0">
                <a:solidFill>
                  <a:srgbClr val="003300"/>
                </a:solidFill>
              </a:rPr>
              <a:t>компанією</a:t>
            </a:r>
            <a:r>
              <a:rPr lang="ru-RU" sz="1400" b="1" dirty="0" smtClean="0">
                <a:solidFill>
                  <a:srgbClr val="003300"/>
                </a:solidFill>
              </a:rPr>
              <a:t> </a:t>
            </a:r>
            <a:r>
              <a:rPr lang="en-US" sz="1400" b="1" dirty="0" smtClean="0">
                <a:solidFill>
                  <a:srgbClr val="003300"/>
                </a:solidFill>
              </a:rPr>
              <a:t>MGM </a:t>
            </a:r>
            <a:r>
              <a:rPr lang="ru-RU" sz="1400" b="1" dirty="0" err="1" smtClean="0">
                <a:solidFill>
                  <a:srgbClr val="003300"/>
                </a:solidFill>
              </a:rPr>
              <a:t>з</a:t>
            </a:r>
            <a:r>
              <a:rPr lang="ru-RU" sz="1400" b="1" dirty="0" smtClean="0">
                <a:solidFill>
                  <a:srgbClr val="003300"/>
                </a:solidFill>
              </a:rPr>
              <a:t> метою </a:t>
            </a:r>
            <a:r>
              <a:rPr lang="ru-RU" sz="1400" b="1" dirty="0" err="1" smtClean="0">
                <a:solidFill>
                  <a:srgbClr val="003300"/>
                </a:solidFill>
              </a:rPr>
              <a:t>створення</a:t>
            </a:r>
            <a:r>
              <a:rPr lang="ru-RU" sz="1400" b="1" dirty="0" smtClean="0">
                <a:solidFill>
                  <a:srgbClr val="003300"/>
                </a:solidFill>
              </a:rPr>
              <a:t> </a:t>
            </a:r>
            <a:r>
              <a:rPr lang="ru-RU" sz="1400" b="1" dirty="0" err="1" smtClean="0">
                <a:solidFill>
                  <a:srgbClr val="003300"/>
                </a:solidFill>
              </a:rPr>
              <a:t>двох</a:t>
            </a:r>
            <a:r>
              <a:rPr lang="ru-RU" sz="1400" b="1" dirty="0" smtClean="0">
                <a:solidFill>
                  <a:srgbClr val="003300"/>
                </a:solidFill>
              </a:rPr>
              <a:t> </a:t>
            </a:r>
            <a:r>
              <a:rPr lang="ru-RU" sz="1400" b="1" dirty="0" err="1" smtClean="0">
                <a:solidFill>
                  <a:srgbClr val="003300"/>
                </a:solidFill>
              </a:rPr>
              <a:t>фільмів</a:t>
            </a:r>
            <a:r>
              <a:rPr lang="ru-RU" sz="1400" b="1" dirty="0" smtClean="0">
                <a:solidFill>
                  <a:srgbClr val="003300"/>
                </a:solidFill>
              </a:rPr>
              <a:t> </a:t>
            </a:r>
            <a:r>
              <a:rPr lang="ru-RU" sz="1400" b="1" dirty="0" err="1" smtClean="0">
                <a:solidFill>
                  <a:srgbClr val="003300"/>
                </a:solidFill>
              </a:rPr>
              <a:t>спільно</a:t>
            </a:r>
            <a:r>
              <a:rPr lang="ru-RU" sz="1400" b="1" dirty="0" smtClean="0">
                <a:solidFill>
                  <a:srgbClr val="003300"/>
                </a:solidFill>
              </a:rPr>
              <a:t> </a:t>
            </a:r>
            <a:r>
              <a:rPr lang="ru-RU" sz="1400" b="1" dirty="0" err="1" smtClean="0">
                <a:solidFill>
                  <a:srgbClr val="003300"/>
                </a:solidFill>
              </a:rPr>
              <a:t>з</a:t>
            </a:r>
            <a:r>
              <a:rPr lang="ru-RU" sz="1400" b="1" dirty="0" smtClean="0">
                <a:solidFill>
                  <a:srgbClr val="003300"/>
                </a:solidFill>
              </a:rPr>
              <a:t> </a:t>
            </a:r>
            <a:r>
              <a:rPr lang="en-US" sz="1400" b="1" dirty="0" smtClean="0">
                <a:solidFill>
                  <a:srgbClr val="003300"/>
                </a:solidFill>
              </a:rPr>
              <a:t>New Line. </a:t>
            </a:r>
            <a:r>
              <a:rPr lang="ru-RU" sz="1400" b="1" dirty="0" smtClean="0">
                <a:solidFill>
                  <a:srgbClr val="003300"/>
                </a:solidFill>
              </a:rPr>
              <a:t>У </a:t>
            </a:r>
            <a:r>
              <a:rPr lang="ru-RU" sz="1400" b="1" dirty="0" err="1" smtClean="0">
                <a:solidFill>
                  <a:srgbClr val="003300"/>
                </a:solidFill>
              </a:rPr>
              <a:t>листопаді</a:t>
            </a:r>
            <a:r>
              <a:rPr lang="ru-RU" sz="1400" b="1" dirty="0" smtClean="0">
                <a:solidFill>
                  <a:srgbClr val="003300"/>
                </a:solidFill>
              </a:rPr>
              <a:t> 2006 року у </a:t>
            </a:r>
            <a:r>
              <a:rPr lang="ru-RU" sz="1400" b="1" dirty="0" err="1" smtClean="0">
                <a:solidFill>
                  <a:srgbClr val="003300"/>
                </a:solidFill>
              </a:rPr>
              <a:t>зв'язку</a:t>
            </a:r>
            <a:r>
              <a:rPr lang="ru-RU" sz="1400" b="1" dirty="0" smtClean="0">
                <a:solidFill>
                  <a:srgbClr val="003300"/>
                </a:solidFill>
              </a:rPr>
              <a:t> </a:t>
            </a:r>
            <a:r>
              <a:rPr lang="ru-RU" sz="1400" b="1" dirty="0" err="1" smtClean="0">
                <a:solidFill>
                  <a:srgbClr val="003300"/>
                </a:solidFill>
              </a:rPr>
              <a:t>з</a:t>
            </a:r>
            <a:r>
              <a:rPr lang="ru-RU" sz="1400" b="1" dirty="0" smtClean="0">
                <a:solidFill>
                  <a:srgbClr val="003300"/>
                </a:solidFill>
              </a:rPr>
              <a:t> </a:t>
            </a:r>
            <a:r>
              <a:rPr lang="ru-RU" sz="1400" b="1" dirty="0" err="1" smtClean="0">
                <a:solidFill>
                  <a:srgbClr val="003300"/>
                </a:solidFill>
              </a:rPr>
              <a:t>триваючим</a:t>
            </a:r>
            <a:r>
              <a:rPr lang="ru-RU" sz="1400" b="1" dirty="0" smtClean="0">
                <a:solidFill>
                  <a:srgbClr val="003300"/>
                </a:solidFill>
              </a:rPr>
              <a:t> </a:t>
            </a:r>
            <a:r>
              <a:rPr lang="ru-RU" sz="1400" b="1" dirty="0" err="1" smtClean="0">
                <a:solidFill>
                  <a:srgbClr val="003300"/>
                </a:solidFill>
              </a:rPr>
              <a:t>правовим</a:t>
            </a:r>
            <a:r>
              <a:rPr lang="ru-RU" sz="1400" b="1" dirty="0" smtClean="0">
                <a:solidFill>
                  <a:srgbClr val="003300"/>
                </a:solidFill>
              </a:rPr>
              <a:t> спором </a:t>
            </a:r>
            <a:r>
              <a:rPr lang="ru-RU" sz="1400" b="1" dirty="0" err="1" smtClean="0">
                <a:solidFill>
                  <a:srgbClr val="003300"/>
                </a:solidFill>
              </a:rPr>
              <a:t>між</a:t>
            </a:r>
            <a:r>
              <a:rPr lang="ru-RU" sz="1400" b="1" dirty="0" smtClean="0">
                <a:solidFill>
                  <a:srgbClr val="003300"/>
                </a:solidFill>
              </a:rPr>
              <a:t> </a:t>
            </a:r>
            <a:r>
              <a:rPr lang="ru-RU" sz="1400" b="1" dirty="0" err="1" smtClean="0">
                <a:solidFill>
                  <a:srgbClr val="003300"/>
                </a:solidFill>
              </a:rPr>
              <a:t>компанією</a:t>
            </a:r>
            <a:r>
              <a:rPr lang="ru-RU" sz="1400" b="1" dirty="0" smtClean="0">
                <a:solidFill>
                  <a:srgbClr val="003300"/>
                </a:solidFill>
              </a:rPr>
              <a:t> Джексона </a:t>
            </a:r>
            <a:r>
              <a:rPr lang="en-US" sz="1400" b="1" dirty="0" err="1" smtClean="0">
                <a:solidFill>
                  <a:srgbClr val="003300"/>
                </a:solidFill>
              </a:rPr>
              <a:t>Wingnut</a:t>
            </a:r>
            <a:r>
              <a:rPr lang="en-US" sz="1400" b="1" dirty="0" smtClean="0">
                <a:solidFill>
                  <a:srgbClr val="003300"/>
                </a:solidFill>
              </a:rPr>
              <a:t> Films </a:t>
            </a:r>
            <a:r>
              <a:rPr lang="ru-RU" sz="1400" b="1" dirty="0" err="1" smtClean="0">
                <a:solidFill>
                  <a:srgbClr val="003300"/>
                </a:solidFill>
              </a:rPr>
              <a:t>і</a:t>
            </a:r>
            <a:r>
              <a:rPr lang="ru-RU" sz="1400" b="1" dirty="0" smtClean="0">
                <a:solidFill>
                  <a:srgbClr val="003300"/>
                </a:solidFill>
              </a:rPr>
              <a:t> </a:t>
            </a:r>
            <a:r>
              <a:rPr lang="en-US" sz="1400" b="1" dirty="0" smtClean="0">
                <a:solidFill>
                  <a:srgbClr val="003300"/>
                </a:solidFill>
              </a:rPr>
              <a:t>New Line Cinema, </a:t>
            </a:r>
            <a:r>
              <a:rPr lang="ru-RU" sz="1400" b="1" dirty="0" smtClean="0">
                <a:solidFill>
                  <a:srgbClr val="003300"/>
                </a:solidFill>
              </a:rPr>
              <a:t>Джексон </a:t>
            </a:r>
            <a:r>
              <a:rPr lang="ru-RU" sz="1400" b="1" dirty="0" err="1" smtClean="0">
                <a:solidFill>
                  <a:srgbClr val="003300"/>
                </a:solidFill>
              </a:rPr>
              <a:t>був</a:t>
            </a:r>
            <a:r>
              <a:rPr lang="ru-RU" sz="1400" b="1" dirty="0" smtClean="0">
                <a:solidFill>
                  <a:srgbClr val="003300"/>
                </a:solidFill>
              </a:rPr>
              <a:t> </a:t>
            </a:r>
            <a:r>
              <a:rPr lang="ru-RU" sz="1400" b="1" dirty="0" err="1" smtClean="0">
                <a:solidFill>
                  <a:srgbClr val="003300"/>
                </a:solidFill>
              </a:rPr>
              <a:t>відсторонений</a:t>
            </a:r>
            <a:r>
              <a:rPr lang="ru-RU" sz="1400" b="1" dirty="0" smtClean="0">
                <a:solidFill>
                  <a:srgbClr val="003300"/>
                </a:solidFill>
              </a:rPr>
              <a:t> </a:t>
            </a:r>
            <a:r>
              <a:rPr lang="ru-RU" sz="1400" b="1" dirty="0" err="1" smtClean="0">
                <a:solidFill>
                  <a:srgbClr val="003300"/>
                </a:solidFill>
              </a:rPr>
              <a:t>від</a:t>
            </a:r>
            <a:r>
              <a:rPr lang="ru-RU" sz="1400" b="1" dirty="0" smtClean="0">
                <a:solidFill>
                  <a:srgbClr val="003300"/>
                </a:solidFill>
              </a:rPr>
              <a:t> </a:t>
            </a:r>
            <a:r>
              <a:rPr lang="ru-RU" sz="1400" b="1" dirty="0" err="1" smtClean="0">
                <a:solidFill>
                  <a:srgbClr val="003300"/>
                </a:solidFill>
              </a:rPr>
              <a:t>роботи</a:t>
            </a:r>
            <a:r>
              <a:rPr lang="ru-RU" sz="1400" b="1" dirty="0" smtClean="0">
                <a:solidFill>
                  <a:srgbClr val="003300"/>
                </a:solidFill>
              </a:rPr>
              <a:t> </a:t>
            </a:r>
            <a:r>
              <a:rPr lang="ru-RU" sz="1400" b="1" dirty="0" err="1" smtClean="0">
                <a:solidFill>
                  <a:srgbClr val="003300"/>
                </a:solidFill>
              </a:rPr>
              <a:t>режисером</a:t>
            </a:r>
            <a:r>
              <a:rPr lang="ru-RU" sz="1400" b="1" dirty="0" smtClean="0">
                <a:solidFill>
                  <a:srgbClr val="003300"/>
                </a:solidFill>
              </a:rPr>
              <a:t> </a:t>
            </a:r>
            <a:r>
              <a:rPr lang="ru-RU" sz="1400" b="1" dirty="0" err="1" smtClean="0">
                <a:solidFill>
                  <a:srgbClr val="003300"/>
                </a:solidFill>
              </a:rPr>
              <a:t>фільму</a:t>
            </a:r>
            <a:r>
              <a:rPr lang="ru-RU" sz="1400" b="1" dirty="0" smtClean="0">
                <a:solidFill>
                  <a:srgbClr val="003300"/>
                </a:solidFill>
              </a:rPr>
              <a:t>. Глава </a:t>
            </a:r>
            <a:r>
              <a:rPr lang="en-US" sz="1400" b="1" dirty="0" smtClean="0">
                <a:solidFill>
                  <a:srgbClr val="003300"/>
                </a:solidFill>
              </a:rPr>
              <a:t>New Line Cinema </a:t>
            </a:r>
            <a:r>
              <a:rPr lang="ru-RU" sz="1400" b="1" dirty="0" smtClean="0">
                <a:solidFill>
                  <a:srgbClr val="003300"/>
                </a:solidFill>
              </a:rPr>
              <a:t>Роберт Шей </a:t>
            </a:r>
            <a:r>
              <a:rPr lang="ru-RU" sz="1400" b="1" dirty="0" err="1" smtClean="0">
                <a:solidFill>
                  <a:srgbClr val="003300"/>
                </a:solidFill>
              </a:rPr>
              <a:t>прокоментував</a:t>
            </a:r>
            <a:r>
              <a:rPr lang="ru-RU" sz="1400" b="1" dirty="0" smtClean="0">
                <a:solidFill>
                  <a:srgbClr val="003300"/>
                </a:solidFill>
              </a:rPr>
              <a:t>, </a:t>
            </a:r>
            <a:r>
              <a:rPr lang="ru-RU" sz="1400" b="1" dirty="0" err="1" smtClean="0">
                <a:solidFill>
                  <a:srgbClr val="003300"/>
                </a:solidFill>
              </a:rPr>
              <a:t>що</a:t>
            </a:r>
            <a:r>
              <a:rPr lang="ru-RU" sz="1400" b="1" dirty="0" smtClean="0">
                <a:solidFill>
                  <a:srgbClr val="003300"/>
                </a:solidFill>
              </a:rPr>
              <a:t> Джексон «... </a:t>
            </a:r>
            <a:r>
              <a:rPr lang="ru-RU" sz="1400" b="1" dirty="0" err="1" smtClean="0">
                <a:solidFill>
                  <a:srgbClr val="003300"/>
                </a:solidFill>
              </a:rPr>
              <a:t>ніколи</a:t>
            </a:r>
            <a:r>
              <a:rPr lang="ru-RU" sz="1400" b="1" dirty="0" smtClean="0">
                <a:solidFill>
                  <a:srgbClr val="003300"/>
                </a:solidFill>
              </a:rPr>
              <a:t> не </a:t>
            </a:r>
            <a:r>
              <a:rPr lang="ru-RU" sz="1400" b="1" dirty="0" err="1" smtClean="0">
                <a:solidFill>
                  <a:srgbClr val="003300"/>
                </a:solidFill>
              </a:rPr>
              <a:t>зробить</a:t>
            </a:r>
            <a:r>
              <a:rPr lang="ru-RU" sz="1400" b="1" dirty="0" smtClean="0">
                <a:solidFill>
                  <a:srgbClr val="003300"/>
                </a:solidFill>
              </a:rPr>
              <a:t> </a:t>
            </a:r>
            <a:r>
              <a:rPr lang="ru-RU" sz="1400" b="1" dirty="0" err="1" smtClean="0">
                <a:solidFill>
                  <a:srgbClr val="003300"/>
                </a:solidFill>
              </a:rPr>
              <a:t>жодного</a:t>
            </a:r>
            <a:r>
              <a:rPr lang="ru-RU" sz="1400" b="1" dirty="0" smtClean="0">
                <a:solidFill>
                  <a:srgbClr val="003300"/>
                </a:solidFill>
              </a:rPr>
              <a:t> </a:t>
            </a:r>
            <a:r>
              <a:rPr lang="ru-RU" sz="1400" b="1" dirty="0" err="1" smtClean="0">
                <a:solidFill>
                  <a:srgbClr val="003300"/>
                </a:solidFill>
              </a:rPr>
              <a:t>фільму</a:t>
            </a:r>
            <a:r>
              <a:rPr lang="ru-RU" sz="1400" b="1" dirty="0" smtClean="0">
                <a:solidFill>
                  <a:srgbClr val="003300"/>
                </a:solidFill>
              </a:rPr>
              <a:t> </a:t>
            </a:r>
            <a:r>
              <a:rPr lang="ru-RU" sz="1400" b="1" dirty="0" err="1" smtClean="0">
                <a:solidFill>
                  <a:srgbClr val="003300"/>
                </a:solidFill>
              </a:rPr>
              <a:t>з</a:t>
            </a:r>
            <a:r>
              <a:rPr lang="ru-RU" sz="1400" b="1" dirty="0" smtClean="0">
                <a:solidFill>
                  <a:srgbClr val="003300"/>
                </a:solidFill>
              </a:rPr>
              <a:t> </a:t>
            </a:r>
            <a:r>
              <a:rPr lang="en-US" sz="1400" b="1" dirty="0" smtClean="0">
                <a:solidFill>
                  <a:srgbClr val="003300"/>
                </a:solidFill>
              </a:rPr>
              <a:t>New Line Cinema, </a:t>
            </a:r>
            <a:r>
              <a:rPr lang="ru-RU" sz="1400" b="1" dirty="0" err="1" smtClean="0">
                <a:solidFill>
                  <a:srgbClr val="003300"/>
                </a:solidFill>
              </a:rPr>
              <a:t>поки</a:t>
            </a:r>
            <a:r>
              <a:rPr lang="ru-RU" sz="1400" b="1" dirty="0" smtClean="0">
                <a:solidFill>
                  <a:srgbClr val="003300"/>
                </a:solidFill>
              </a:rPr>
              <a:t> я </a:t>
            </a:r>
            <a:r>
              <a:rPr lang="ru-RU" sz="1400" b="1" dirty="0" err="1" smtClean="0">
                <a:solidFill>
                  <a:srgbClr val="003300"/>
                </a:solidFill>
              </a:rPr>
              <a:t>працюю</a:t>
            </a:r>
            <a:r>
              <a:rPr lang="ru-RU" sz="1400" b="1" dirty="0" smtClean="0">
                <a:solidFill>
                  <a:srgbClr val="003300"/>
                </a:solidFill>
              </a:rPr>
              <a:t> в </a:t>
            </a:r>
            <a:r>
              <a:rPr lang="ru-RU" sz="1400" b="1" dirty="0" err="1" smtClean="0">
                <a:solidFill>
                  <a:srgbClr val="003300"/>
                </a:solidFill>
              </a:rPr>
              <a:t>компанії</a:t>
            </a:r>
            <a:r>
              <a:rPr lang="ru-RU" sz="1400" b="1" dirty="0" smtClean="0">
                <a:solidFill>
                  <a:srgbClr val="003300"/>
                </a:solidFill>
              </a:rPr>
              <a:t> ...». </a:t>
            </a:r>
            <a:r>
              <a:rPr lang="ru-RU" sz="1400" b="1" dirty="0" err="1" smtClean="0">
                <a:solidFill>
                  <a:srgbClr val="003300"/>
                </a:solidFill>
              </a:rPr>
              <a:t>Це</a:t>
            </a:r>
            <a:r>
              <a:rPr lang="ru-RU" sz="1400" b="1" dirty="0" smtClean="0">
                <a:solidFill>
                  <a:srgbClr val="003300"/>
                </a:solidFill>
              </a:rPr>
              <a:t> </a:t>
            </a:r>
            <a:r>
              <a:rPr lang="ru-RU" sz="1400" b="1" dirty="0" err="1" smtClean="0">
                <a:solidFill>
                  <a:srgbClr val="003300"/>
                </a:solidFill>
              </a:rPr>
              <a:t>викликало</a:t>
            </a:r>
            <a:r>
              <a:rPr lang="ru-RU" sz="1400" b="1" dirty="0" smtClean="0">
                <a:solidFill>
                  <a:srgbClr val="003300"/>
                </a:solidFill>
              </a:rPr>
              <a:t> </a:t>
            </a:r>
            <a:r>
              <a:rPr lang="ru-RU" sz="1400" b="1" dirty="0" err="1" smtClean="0">
                <a:solidFill>
                  <a:srgbClr val="003300"/>
                </a:solidFill>
              </a:rPr>
              <a:t>заклик</a:t>
            </a:r>
            <a:r>
              <a:rPr lang="ru-RU" sz="1400" b="1" dirty="0" smtClean="0">
                <a:solidFill>
                  <a:srgbClr val="003300"/>
                </a:solidFill>
              </a:rPr>
              <a:t> до бойкоту </a:t>
            </a:r>
            <a:r>
              <a:rPr lang="ru-RU" sz="1400" b="1" dirty="0" err="1" smtClean="0">
                <a:solidFill>
                  <a:srgbClr val="003300"/>
                </a:solidFill>
              </a:rPr>
              <a:t>кінокомпанії</a:t>
            </a:r>
            <a:r>
              <a:rPr lang="ru-RU" sz="1400" b="1" dirty="0" smtClean="0">
                <a:solidFill>
                  <a:srgbClr val="003300"/>
                </a:solidFill>
              </a:rPr>
              <a:t> в </a:t>
            </a:r>
            <a:r>
              <a:rPr lang="ru-RU" sz="1400" b="1" dirty="0" err="1" smtClean="0">
                <a:solidFill>
                  <a:srgbClr val="003300"/>
                </a:solidFill>
              </a:rPr>
              <a:t>Інтернеті</a:t>
            </a:r>
            <a:r>
              <a:rPr lang="ru-RU" sz="1400" b="1" dirty="0" smtClean="0">
                <a:solidFill>
                  <a:srgbClr val="003300"/>
                </a:solidFill>
              </a:rPr>
              <a:t>, </a:t>
            </a:r>
            <a:r>
              <a:rPr lang="ru-RU" sz="1400" b="1" dirty="0" err="1" smtClean="0">
                <a:solidFill>
                  <a:srgbClr val="003300"/>
                </a:solidFill>
              </a:rPr>
              <a:t>і</a:t>
            </a:r>
            <a:r>
              <a:rPr lang="ru-RU" sz="1400" b="1" dirty="0" smtClean="0">
                <a:solidFill>
                  <a:srgbClr val="003300"/>
                </a:solidFill>
              </a:rPr>
              <a:t> до </a:t>
            </a:r>
            <a:r>
              <a:rPr lang="ru-RU" sz="1400" b="1" dirty="0" err="1" smtClean="0">
                <a:solidFill>
                  <a:srgbClr val="003300"/>
                </a:solidFill>
              </a:rPr>
              <a:t>серпня</a:t>
            </a:r>
            <a:r>
              <a:rPr lang="ru-RU" sz="1400" b="1" dirty="0" smtClean="0">
                <a:solidFill>
                  <a:srgbClr val="003300"/>
                </a:solidFill>
              </a:rPr>
              <a:t> 2007 року Шей </a:t>
            </a:r>
            <a:r>
              <a:rPr lang="ru-RU" sz="1400" b="1" dirty="0" err="1" smtClean="0">
                <a:solidFill>
                  <a:srgbClr val="003300"/>
                </a:solidFill>
              </a:rPr>
              <a:t>спробував</a:t>
            </a:r>
            <a:r>
              <a:rPr lang="ru-RU" sz="1400" b="1" dirty="0" smtClean="0">
                <a:solidFill>
                  <a:srgbClr val="003300"/>
                </a:solidFill>
              </a:rPr>
              <a:t> </a:t>
            </a:r>
            <a:r>
              <a:rPr lang="ru-RU" sz="1400" b="1" dirty="0" err="1" smtClean="0">
                <a:solidFill>
                  <a:srgbClr val="003300"/>
                </a:solidFill>
              </a:rPr>
              <a:t>досягти</a:t>
            </a:r>
            <a:r>
              <a:rPr lang="ru-RU" sz="1400" b="1" dirty="0" smtClean="0">
                <a:solidFill>
                  <a:srgbClr val="003300"/>
                </a:solidFill>
              </a:rPr>
              <a:t> </a:t>
            </a:r>
            <a:r>
              <a:rPr lang="ru-RU" sz="1400" b="1" dirty="0" err="1" smtClean="0">
                <a:solidFill>
                  <a:srgbClr val="003300"/>
                </a:solidFill>
              </a:rPr>
              <a:t>примирення</a:t>
            </a:r>
            <a:r>
              <a:rPr lang="ru-RU" sz="1400" b="1" dirty="0" smtClean="0">
                <a:solidFill>
                  <a:srgbClr val="003300"/>
                </a:solidFill>
              </a:rPr>
              <a:t> </a:t>
            </a:r>
            <a:r>
              <a:rPr lang="ru-RU" sz="1400" b="1" dirty="0" err="1" smtClean="0">
                <a:solidFill>
                  <a:srgbClr val="003300"/>
                </a:solidFill>
              </a:rPr>
              <a:t>з</a:t>
            </a:r>
            <a:r>
              <a:rPr lang="ru-RU" sz="1400" b="1" dirty="0" smtClean="0">
                <a:solidFill>
                  <a:srgbClr val="003300"/>
                </a:solidFill>
              </a:rPr>
              <a:t> </a:t>
            </a:r>
            <a:r>
              <a:rPr lang="ru-RU" sz="1400" b="1" dirty="0" err="1" smtClean="0">
                <a:solidFill>
                  <a:srgbClr val="003300"/>
                </a:solidFill>
              </a:rPr>
              <a:t>режисером</a:t>
            </a:r>
            <a:r>
              <a:rPr lang="ru-RU" sz="1400" b="1" dirty="0" smtClean="0">
                <a:solidFill>
                  <a:srgbClr val="003300"/>
                </a:solidFill>
              </a:rPr>
              <a:t>. 18 </a:t>
            </a:r>
            <a:r>
              <a:rPr lang="ru-RU" sz="1400" b="1" dirty="0" err="1" smtClean="0">
                <a:solidFill>
                  <a:srgbClr val="003300"/>
                </a:solidFill>
              </a:rPr>
              <a:t>грудня</a:t>
            </a:r>
            <a:r>
              <a:rPr lang="ru-RU" sz="1400" b="1" dirty="0" smtClean="0">
                <a:solidFill>
                  <a:srgbClr val="003300"/>
                </a:solidFill>
              </a:rPr>
              <a:t> 2007 </a:t>
            </a:r>
            <a:r>
              <a:rPr lang="ru-RU" sz="1400" b="1" dirty="0" err="1" smtClean="0">
                <a:solidFill>
                  <a:srgbClr val="003300"/>
                </a:solidFill>
              </a:rPr>
              <a:t>було</a:t>
            </a:r>
            <a:r>
              <a:rPr lang="ru-RU" sz="1400" b="1" dirty="0" smtClean="0">
                <a:solidFill>
                  <a:srgbClr val="003300"/>
                </a:solidFill>
              </a:rPr>
              <a:t> </a:t>
            </a:r>
            <a:r>
              <a:rPr lang="ru-RU" sz="1400" b="1" dirty="0" err="1" smtClean="0">
                <a:solidFill>
                  <a:srgbClr val="003300"/>
                </a:solidFill>
              </a:rPr>
              <a:t>оголошено</a:t>
            </a:r>
            <a:r>
              <a:rPr lang="ru-RU" sz="1400" b="1" dirty="0" smtClean="0">
                <a:solidFill>
                  <a:srgbClr val="003300"/>
                </a:solidFill>
              </a:rPr>
              <a:t>, </a:t>
            </a:r>
            <a:r>
              <a:rPr lang="ru-RU" sz="1400" b="1" dirty="0" err="1" smtClean="0">
                <a:solidFill>
                  <a:srgbClr val="003300"/>
                </a:solidFill>
              </a:rPr>
              <a:t>що</a:t>
            </a:r>
            <a:r>
              <a:rPr lang="ru-RU" sz="1400" b="1" dirty="0" smtClean="0">
                <a:solidFill>
                  <a:srgbClr val="003300"/>
                </a:solidFill>
              </a:rPr>
              <a:t> </a:t>
            </a:r>
            <a:r>
              <a:rPr lang="ru-RU" sz="1400" b="1" dirty="0" err="1" smtClean="0">
                <a:solidFill>
                  <a:srgbClr val="003300"/>
                </a:solidFill>
              </a:rPr>
              <a:t>Пітер</a:t>
            </a:r>
            <a:r>
              <a:rPr lang="ru-RU" sz="1400" b="1" dirty="0" smtClean="0">
                <a:solidFill>
                  <a:srgbClr val="003300"/>
                </a:solidFill>
              </a:rPr>
              <a:t> Джексон </a:t>
            </a:r>
            <a:r>
              <a:rPr lang="ru-RU" sz="1400" b="1" dirty="0" err="1" smtClean="0">
                <a:solidFill>
                  <a:srgbClr val="003300"/>
                </a:solidFill>
              </a:rPr>
              <a:t>і</a:t>
            </a:r>
            <a:r>
              <a:rPr lang="ru-RU" sz="1400" b="1" dirty="0" smtClean="0">
                <a:solidFill>
                  <a:srgbClr val="003300"/>
                </a:solidFill>
              </a:rPr>
              <a:t> </a:t>
            </a:r>
            <a:r>
              <a:rPr lang="en-US" sz="1400" b="1" dirty="0" smtClean="0">
                <a:solidFill>
                  <a:srgbClr val="003300"/>
                </a:solidFill>
              </a:rPr>
              <a:t>New Line Cinema </a:t>
            </a:r>
            <a:r>
              <a:rPr lang="ru-RU" sz="1400" b="1" dirty="0" err="1" smtClean="0">
                <a:solidFill>
                  <a:srgbClr val="003300"/>
                </a:solidFill>
              </a:rPr>
              <a:t>досягли</a:t>
            </a:r>
            <a:r>
              <a:rPr lang="ru-RU" sz="1400" b="1" dirty="0" smtClean="0">
                <a:solidFill>
                  <a:srgbClr val="003300"/>
                </a:solidFill>
              </a:rPr>
              <a:t> угоди про </a:t>
            </a:r>
            <a:r>
              <a:rPr lang="ru-RU" sz="1400" b="1" dirty="0" err="1" smtClean="0">
                <a:solidFill>
                  <a:srgbClr val="003300"/>
                </a:solidFill>
              </a:rPr>
              <a:t>зйомки</a:t>
            </a:r>
            <a:r>
              <a:rPr lang="ru-RU" sz="1400" b="1" dirty="0" smtClean="0">
                <a:solidFill>
                  <a:srgbClr val="003300"/>
                </a:solidFill>
              </a:rPr>
              <a:t> </a:t>
            </a:r>
            <a:r>
              <a:rPr lang="ru-RU" sz="1400" b="1" dirty="0" err="1" smtClean="0">
                <a:solidFill>
                  <a:srgbClr val="003300"/>
                </a:solidFill>
              </a:rPr>
              <a:t>двох</a:t>
            </a:r>
            <a:r>
              <a:rPr lang="ru-RU" sz="1400" b="1" dirty="0" smtClean="0">
                <a:solidFill>
                  <a:srgbClr val="003300"/>
                </a:solidFill>
              </a:rPr>
              <a:t> </a:t>
            </a:r>
            <a:r>
              <a:rPr lang="ru-RU" sz="1400" b="1" dirty="0" err="1" smtClean="0">
                <a:solidFill>
                  <a:srgbClr val="003300"/>
                </a:solidFill>
              </a:rPr>
              <a:t>пріквел</a:t>
            </a:r>
            <a:r>
              <a:rPr lang="ru-RU" sz="1400" b="1" dirty="0" smtClean="0">
                <a:solidFill>
                  <a:srgbClr val="003300"/>
                </a:solidFill>
              </a:rPr>
              <a:t> до «</a:t>
            </a:r>
            <a:r>
              <a:rPr lang="ru-RU" sz="1400" b="1" dirty="0" err="1" smtClean="0">
                <a:solidFill>
                  <a:srgbClr val="003300"/>
                </a:solidFill>
              </a:rPr>
              <a:t>Володаря</a:t>
            </a:r>
            <a:r>
              <a:rPr lang="ru-RU" sz="1400" b="1" dirty="0" smtClean="0">
                <a:solidFill>
                  <a:srgbClr val="003300"/>
                </a:solidFill>
              </a:rPr>
              <a:t> </a:t>
            </a:r>
            <a:r>
              <a:rPr lang="ru-RU" sz="1400" b="1" dirty="0" err="1" smtClean="0">
                <a:solidFill>
                  <a:srgbClr val="003300"/>
                </a:solidFill>
              </a:rPr>
              <a:t>кілець</a:t>
            </a:r>
            <a:r>
              <a:rPr lang="ru-RU" sz="1400" b="1" dirty="0" smtClean="0">
                <a:solidFill>
                  <a:srgbClr val="003300"/>
                </a:solidFill>
              </a:rPr>
              <a:t>»; Джексон </a:t>
            </a:r>
            <a:r>
              <a:rPr lang="ru-RU" sz="1400" b="1" dirty="0" err="1" smtClean="0">
                <a:solidFill>
                  <a:srgbClr val="003300"/>
                </a:solidFill>
              </a:rPr>
              <a:t>зайняв</a:t>
            </a:r>
            <a:r>
              <a:rPr lang="ru-RU" sz="1400" b="1" dirty="0" smtClean="0">
                <a:solidFill>
                  <a:srgbClr val="003300"/>
                </a:solidFill>
              </a:rPr>
              <a:t> посаду продюсера, а </a:t>
            </a:r>
            <a:r>
              <a:rPr lang="ru-RU" sz="1400" b="1" dirty="0" err="1" smtClean="0">
                <a:solidFill>
                  <a:srgbClr val="003300"/>
                </a:solidFill>
              </a:rPr>
              <a:t>режисером</a:t>
            </a:r>
            <a:r>
              <a:rPr lang="ru-RU" sz="1400" b="1" dirty="0" smtClean="0">
                <a:solidFill>
                  <a:srgbClr val="003300"/>
                </a:solidFill>
              </a:rPr>
              <a:t> </a:t>
            </a:r>
            <a:r>
              <a:rPr lang="ru-RU" sz="1400" b="1" dirty="0" err="1" smtClean="0">
                <a:solidFill>
                  <a:srgbClr val="003300"/>
                </a:solidFill>
              </a:rPr>
              <a:t>був</a:t>
            </a:r>
            <a:r>
              <a:rPr lang="ru-RU" sz="1400" b="1" dirty="0" smtClean="0">
                <a:solidFill>
                  <a:srgbClr val="003300"/>
                </a:solidFill>
              </a:rPr>
              <a:t> </a:t>
            </a:r>
            <a:r>
              <a:rPr lang="ru-RU" sz="1400" b="1" dirty="0" err="1" smtClean="0">
                <a:solidFill>
                  <a:srgbClr val="003300"/>
                </a:solidFill>
              </a:rPr>
              <a:t>призначений</a:t>
            </a:r>
            <a:r>
              <a:rPr lang="ru-RU" sz="1400" b="1" dirty="0" smtClean="0">
                <a:solidFill>
                  <a:srgbClr val="003300"/>
                </a:solidFill>
              </a:rPr>
              <a:t> </a:t>
            </a:r>
            <a:r>
              <a:rPr lang="ru-RU" sz="1400" b="1" dirty="0" err="1" smtClean="0">
                <a:solidFill>
                  <a:srgbClr val="003300"/>
                </a:solidFill>
              </a:rPr>
              <a:t>Гільєрмо</a:t>
            </a:r>
            <a:r>
              <a:rPr lang="ru-RU" sz="1400" b="1" dirty="0" smtClean="0">
                <a:solidFill>
                  <a:srgbClr val="003300"/>
                </a:solidFill>
              </a:rPr>
              <a:t> </a:t>
            </a:r>
            <a:r>
              <a:rPr lang="ru-RU" sz="1400" b="1" dirty="0" err="1" smtClean="0">
                <a:solidFill>
                  <a:srgbClr val="003300"/>
                </a:solidFill>
              </a:rPr>
              <a:t>дель</a:t>
            </a:r>
            <a:r>
              <a:rPr lang="ru-RU" sz="1400" b="1" dirty="0" smtClean="0">
                <a:solidFill>
                  <a:srgbClr val="003300"/>
                </a:solidFill>
              </a:rPr>
              <a:t> </a:t>
            </a:r>
            <a:r>
              <a:rPr lang="ru-RU" sz="1400" b="1" dirty="0" err="1" smtClean="0">
                <a:solidFill>
                  <a:srgbClr val="003300"/>
                </a:solidFill>
              </a:rPr>
              <a:t>Торо</a:t>
            </a:r>
            <a:r>
              <a:rPr lang="ru-RU" sz="1400" b="1" dirty="0" smtClean="0">
                <a:solidFill>
                  <a:srgbClr val="003300"/>
                </a:solidFill>
              </a:rPr>
              <a:t>. </a:t>
            </a:r>
            <a:r>
              <a:rPr lang="ru-RU" sz="1400" b="1" dirty="0" err="1" smtClean="0">
                <a:solidFill>
                  <a:srgbClr val="003300"/>
                </a:solidFill>
              </a:rPr>
              <a:t>Однак</a:t>
            </a:r>
            <a:r>
              <a:rPr lang="ru-RU" sz="1400" b="1" dirty="0" smtClean="0">
                <a:solidFill>
                  <a:srgbClr val="003300"/>
                </a:solidFill>
              </a:rPr>
              <a:t> на початку 2010 року </a:t>
            </a:r>
            <a:r>
              <a:rPr lang="ru-RU" sz="1400" b="1" dirty="0" err="1" smtClean="0">
                <a:solidFill>
                  <a:srgbClr val="003300"/>
                </a:solidFill>
              </a:rPr>
              <a:t>дель</a:t>
            </a:r>
            <a:r>
              <a:rPr lang="ru-RU" sz="1400" b="1" dirty="0" smtClean="0">
                <a:solidFill>
                  <a:srgbClr val="003300"/>
                </a:solidFill>
              </a:rPr>
              <a:t> </a:t>
            </a:r>
            <a:r>
              <a:rPr lang="ru-RU" sz="1400" b="1" dirty="0" err="1" smtClean="0">
                <a:solidFill>
                  <a:srgbClr val="003300"/>
                </a:solidFill>
              </a:rPr>
              <a:t>Торо</a:t>
            </a:r>
            <a:r>
              <a:rPr lang="ru-RU" sz="1400" b="1" dirty="0" smtClean="0">
                <a:solidFill>
                  <a:srgbClr val="003300"/>
                </a:solidFill>
              </a:rPr>
              <a:t> покинув проект через </a:t>
            </a:r>
            <a:r>
              <a:rPr lang="ru-RU" sz="1400" b="1" dirty="0" err="1" smtClean="0">
                <a:solidFill>
                  <a:srgbClr val="003300"/>
                </a:solidFill>
              </a:rPr>
              <a:t>затримки</a:t>
            </a:r>
            <a:r>
              <a:rPr lang="ru-RU" sz="1400" b="1" dirty="0" smtClean="0">
                <a:solidFill>
                  <a:srgbClr val="003300"/>
                </a:solidFill>
              </a:rPr>
              <a:t> </a:t>
            </a:r>
            <a:r>
              <a:rPr lang="ru-RU" sz="1400" b="1" dirty="0" err="1" smtClean="0">
                <a:solidFill>
                  <a:srgbClr val="003300"/>
                </a:solidFill>
              </a:rPr>
              <a:t>з</a:t>
            </a:r>
            <a:r>
              <a:rPr lang="ru-RU" sz="1400" b="1" dirty="0" smtClean="0">
                <a:solidFill>
                  <a:srgbClr val="003300"/>
                </a:solidFill>
              </a:rPr>
              <a:t> початком </a:t>
            </a:r>
            <a:r>
              <a:rPr lang="ru-RU" sz="1400" b="1" dirty="0" err="1" smtClean="0">
                <a:solidFill>
                  <a:srgbClr val="003300"/>
                </a:solidFill>
              </a:rPr>
              <a:t>зйомок</a:t>
            </a:r>
            <a:r>
              <a:rPr lang="ru-RU" sz="1400" b="1" dirty="0" smtClean="0">
                <a:solidFill>
                  <a:srgbClr val="003300"/>
                </a:solidFill>
              </a:rPr>
              <a:t> </a:t>
            </a:r>
            <a:r>
              <a:rPr lang="ru-RU" sz="1400" b="1" dirty="0" err="1" smtClean="0">
                <a:solidFill>
                  <a:srgbClr val="003300"/>
                </a:solidFill>
              </a:rPr>
              <a:t>фільму</a:t>
            </a:r>
            <a:r>
              <a:rPr lang="ru-RU" sz="1400" b="1" dirty="0" smtClean="0">
                <a:solidFill>
                  <a:srgbClr val="003300"/>
                </a:solidFill>
              </a:rPr>
              <a:t>, </a:t>
            </a:r>
            <a:r>
              <a:rPr lang="ru-RU" sz="1400" b="1" dirty="0" err="1" smtClean="0">
                <a:solidFill>
                  <a:srgbClr val="003300"/>
                </a:solidFill>
              </a:rPr>
              <a:t>і</a:t>
            </a:r>
            <a:r>
              <a:rPr lang="ru-RU" sz="1400" b="1" dirty="0" smtClean="0">
                <a:solidFill>
                  <a:srgbClr val="003300"/>
                </a:solidFill>
              </a:rPr>
              <a:t> через </a:t>
            </a:r>
            <a:r>
              <a:rPr lang="ru-RU" sz="1400" b="1" dirty="0" err="1" smtClean="0">
                <a:solidFill>
                  <a:srgbClr val="003300"/>
                </a:solidFill>
              </a:rPr>
              <a:t>місяць</a:t>
            </a:r>
            <a:r>
              <a:rPr lang="ru-RU" sz="1400" b="1" dirty="0" smtClean="0">
                <a:solidFill>
                  <a:srgbClr val="003300"/>
                </a:solidFill>
              </a:rPr>
              <a:t> Джексон </a:t>
            </a:r>
            <a:r>
              <a:rPr lang="ru-RU" sz="1400" b="1" dirty="0" err="1" smtClean="0">
                <a:solidFill>
                  <a:srgbClr val="003300"/>
                </a:solidFill>
              </a:rPr>
              <a:t>повернувся</a:t>
            </a:r>
            <a:r>
              <a:rPr lang="ru-RU" sz="1400" b="1" dirty="0" smtClean="0">
                <a:solidFill>
                  <a:srgbClr val="003300"/>
                </a:solidFill>
              </a:rPr>
              <a:t> до </a:t>
            </a:r>
            <a:r>
              <a:rPr lang="ru-RU" sz="1400" b="1" dirty="0" err="1" smtClean="0">
                <a:solidFill>
                  <a:srgbClr val="003300"/>
                </a:solidFill>
              </a:rPr>
              <a:t>переговорів</a:t>
            </a:r>
            <a:r>
              <a:rPr lang="ru-RU" sz="1400" b="1" dirty="0" smtClean="0">
                <a:solidFill>
                  <a:srgbClr val="003300"/>
                </a:solidFill>
              </a:rPr>
              <a:t> про </a:t>
            </a:r>
            <a:r>
              <a:rPr lang="ru-RU" sz="1400" b="1" dirty="0" err="1" smtClean="0">
                <a:solidFill>
                  <a:srgbClr val="003300"/>
                </a:solidFill>
              </a:rPr>
              <a:t>режисуру</a:t>
            </a:r>
            <a:r>
              <a:rPr lang="ru-RU" sz="1400" b="1" dirty="0" smtClean="0">
                <a:solidFill>
                  <a:srgbClr val="003300"/>
                </a:solidFill>
              </a:rPr>
              <a:t> «</a:t>
            </a:r>
            <a:r>
              <a:rPr lang="ru-RU" sz="1400" b="1" dirty="0" err="1" smtClean="0">
                <a:solidFill>
                  <a:srgbClr val="003300"/>
                </a:solidFill>
              </a:rPr>
              <a:t>Хоббіта</a:t>
            </a:r>
            <a:r>
              <a:rPr lang="ru-RU" sz="1400" b="1" dirty="0" smtClean="0">
                <a:solidFill>
                  <a:srgbClr val="003300"/>
                </a:solidFill>
              </a:rPr>
              <a:t>»; 15 </a:t>
            </a:r>
            <a:r>
              <a:rPr lang="ru-RU" sz="1400" b="1" dirty="0" err="1" smtClean="0">
                <a:solidFill>
                  <a:srgbClr val="003300"/>
                </a:solidFill>
              </a:rPr>
              <a:t>жовтня</a:t>
            </a:r>
            <a:r>
              <a:rPr lang="ru-RU" sz="1400" b="1" dirty="0" smtClean="0">
                <a:solidFill>
                  <a:srgbClr val="003300"/>
                </a:solidFill>
              </a:rPr>
              <a:t> </a:t>
            </a:r>
            <a:r>
              <a:rPr lang="ru-RU" sz="1400" b="1" dirty="0" err="1" smtClean="0">
                <a:solidFill>
                  <a:srgbClr val="003300"/>
                </a:solidFill>
              </a:rPr>
              <a:t>він</a:t>
            </a:r>
            <a:r>
              <a:rPr lang="ru-RU" sz="1400" b="1" dirty="0" smtClean="0">
                <a:solidFill>
                  <a:srgbClr val="003300"/>
                </a:solidFill>
              </a:rPr>
              <a:t> </a:t>
            </a:r>
            <a:r>
              <a:rPr lang="ru-RU" sz="1400" b="1" dirty="0" err="1" smtClean="0">
                <a:solidFill>
                  <a:srgbClr val="003300"/>
                </a:solidFill>
              </a:rPr>
              <a:t>був</a:t>
            </a:r>
            <a:r>
              <a:rPr lang="ru-RU" sz="1400" b="1" dirty="0" smtClean="0">
                <a:solidFill>
                  <a:srgbClr val="003300"/>
                </a:solidFill>
              </a:rPr>
              <a:t> </a:t>
            </a:r>
            <a:r>
              <a:rPr lang="ru-RU" sz="1400" b="1" dirty="0" err="1" smtClean="0">
                <a:solidFill>
                  <a:srgbClr val="003300"/>
                </a:solidFill>
              </a:rPr>
              <a:t>призначений</a:t>
            </a:r>
            <a:r>
              <a:rPr lang="ru-RU" sz="1400" b="1" dirty="0" smtClean="0">
                <a:solidFill>
                  <a:srgbClr val="003300"/>
                </a:solidFill>
              </a:rPr>
              <a:t> </a:t>
            </a:r>
            <a:r>
              <a:rPr lang="ru-RU" sz="1400" b="1" dirty="0" err="1" smtClean="0">
                <a:solidFill>
                  <a:srgbClr val="003300"/>
                </a:solidFill>
              </a:rPr>
              <a:t>режисером</a:t>
            </a:r>
            <a:r>
              <a:rPr lang="ru-RU" sz="1400" b="1" dirty="0" smtClean="0">
                <a:solidFill>
                  <a:srgbClr val="003300"/>
                </a:solidFill>
              </a:rPr>
              <a:t>. </a:t>
            </a:r>
            <a:r>
              <a:rPr lang="ru-RU" sz="1400" b="1" dirty="0" err="1" smtClean="0">
                <a:solidFill>
                  <a:srgbClr val="003300"/>
                </a:solidFill>
              </a:rPr>
              <a:t>Зйомки</a:t>
            </a:r>
            <a:r>
              <a:rPr lang="ru-RU" sz="1400" b="1" dirty="0" smtClean="0">
                <a:solidFill>
                  <a:srgbClr val="003300"/>
                </a:solidFill>
              </a:rPr>
              <a:t> </a:t>
            </a:r>
            <a:r>
              <a:rPr lang="ru-RU" sz="1400" b="1" dirty="0" err="1" smtClean="0">
                <a:solidFill>
                  <a:srgbClr val="003300"/>
                </a:solidFill>
              </a:rPr>
              <a:t>фільму</a:t>
            </a:r>
            <a:r>
              <a:rPr lang="ru-RU" sz="1400" b="1" dirty="0" smtClean="0">
                <a:solidFill>
                  <a:srgbClr val="003300"/>
                </a:solidFill>
              </a:rPr>
              <a:t> </a:t>
            </a:r>
            <a:r>
              <a:rPr lang="ru-RU" sz="1400" b="1" dirty="0" err="1" smtClean="0">
                <a:solidFill>
                  <a:srgbClr val="003300"/>
                </a:solidFill>
              </a:rPr>
              <a:t>почалися</a:t>
            </a:r>
            <a:r>
              <a:rPr lang="ru-RU" sz="1400" b="1" dirty="0" smtClean="0">
                <a:solidFill>
                  <a:srgbClr val="003300"/>
                </a:solidFill>
              </a:rPr>
              <a:t> 20 </a:t>
            </a:r>
            <a:r>
              <a:rPr lang="ru-RU" sz="1400" b="1" dirty="0" err="1" smtClean="0">
                <a:solidFill>
                  <a:srgbClr val="003300"/>
                </a:solidFill>
              </a:rPr>
              <a:t>березня</a:t>
            </a:r>
            <a:r>
              <a:rPr lang="ru-RU" sz="1400" b="1" dirty="0" smtClean="0">
                <a:solidFill>
                  <a:srgbClr val="003300"/>
                </a:solidFill>
              </a:rPr>
              <a:t> 2011 року. 30 </a:t>
            </a:r>
            <a:r>
              <a:rPr lang="ru-RU" sz="1400" b="1" dirty="0" err="1" smtClean="0">
                <a:solidFill>
                  <a:srgbClr val="003300"/>
                </a:solidFill>
              </a:rPr>
              <a:t>липня</a:t>
            </a:r>
            <a:r>
              <a:rPr lang="ru-RU" sz="1400" b="1" dirty="0" smtClean="0">
                <a:solidFill>
                  <a:srgbClr val="003300"/>
                </a:solidFill>
              </a:rPr>
              <a:t> 2012 </a:t>
            </a:r>
            <a:r>
              <a:rPr lang="ru-RU" sz="1400" b="1" dirty="0" err="1" smtClean="0">
                <a:solidFill>
                  <a:srgbClr val="003300"/>
                </a:solidFill>
              </a:rPr>
              <a:t>Пітер</a:t>
            </a:r>
            <a:r>
              <a:rPr lang="ru-RU" sz="1400" b="1" dirty="0" smtClean="0">
                <a:solidFill>
                  <a:srgbClr val="003300"/>
                </a:solidFill>
              </a:rPr>
              <a:t> Джексон </a:t>
            </a:r>
            <a:r>
              <a:rPr lang="ru-RU" sz="1400" b="1" dirty="0" err="1" smtClean="0">
                <a:solidFill>
                  <a:srgbClr val="003300"/>
                </a:solidFill>
              </a:rPr>
              <a:t>повідомив</a:t>
            </a:r>
            <a:r>
              <a:rPr lang="ru-RU" sz="1400" b="1" dirty="0" smtClean="0">
                <a:solidFill>
                  <a:srgbClr val="003300"/>
                </a:solidFill>
              </a:rPr>
              <a:t> на </a:t>
            </a:r>
            <a:r>
              <a:rPr lang="ru-RU" sz="1400" b="1" dirty="0" err="1" smtClean="0">
                <a:solidFill>
                  <a:srgbClr val="003300"/>
                </a:solidFill>
              </a:rPr>
              <a:t>своїй</a:t>
            </a:r>
            <a:r>
              <a:rPr lang="ru-RU" sz="1400" b="1" dirty="0" smtClean="0">
                <a:solidFill>
                  <a:srgbClr val="003300"/>
                </a:solidFill>
              </a:rPr>
              <a:t> </a:t>
            </a:r>
            <a:r>
              <a:rPr lang="ru-RU" sz="1400" b="1" dirty="0" err="1" smtClean="0">
                <a:solidFill>
                  <a:srgbClr val="003300"/>
                </a:solidFill>
              </a:rPr>
              <a:t>сторінці</a:t>
            </a:r>
            <a:r>
              <a:rPr lang="ru-RU" sz="1400" b="1" dirty="0" smtClean="0">
                <a:solidFill>
                  <a:srgbClr val="003300"/>
                </a:solidFill>
              </a:rPr>
              <a:t> в </a:t>
            </a:r>
            <a:r>
              <a:rPr lang="en-US" sz="1400" b="1" dirty="0" err="1" smtClean="0">
                <a:solidFill>
                  <a:srgbClr val="003300"/>
                </a:solidFill>
              </a:rPr>
              <a:t>Facebook</a:t>
            </a:r>
            <a:r>
              <a:rPr lang="en-US" sz="1400" b="1" dirty="0" smtClean="0">
                <a:solidFill>
                  <a:srgbClr val="003300"/>
                </a:solidFill>
              </a:rPr>
              <a:t>, </a:t>
            </a:r>
            <a:r>
              <a:rPr lang="ru-RU" sz="1400" b="1" dirty="0" err="1" smtClean="0">
                <a:solidFill>
                  <a:srgbClr val="003300"/>
                </a:solidFill>
              </a:rPr>
              <a:t>що</a:t>
            </a:r>
            <a:r>
              <a:rPr lang="ru-RU" sz="1400" b="1" dirty="0" smtClean="0">
                <a:solidFill>
                  <a:srgbClr val="003300"/>
                </a:solidFill>
              </a:rPr>
              <a:t> два </a:t>
            </a:r>
            <a:r>
              <a:rPr lang="ru-RU" sz="1400" b="1" dirty="0" err="1" smtClean="0">
                <a:solidFill>
                  <a:srgbClr val="003300"/>
                </a:solidFill>
              </a:rPr>
              <a:t>запланованих</a:t>
            </a:r>
            <a:r>
              <a:rPr lang="ru-RU" sz="1400" b="1" dirty="0" smtClean="0">
                <a:solidFill>
                  <a:srgbClr val="003300"/>
                </a:solidFill>
              </a:rPr>
              <a:t> </a:t>
            </a:r>
            <a:r>
              <a:rPr lang="ru-RU" sz="1400" b="1" dirty="0" err="1" smtClean="0">
                <a:solidFill>
                  <a:srgbClr val="003300"/>
                </a:solidFill>
              </a:rPr>
              <a:t>фільму</a:t>
            </a:r>
            <a:r>
              <a:rPr lang="ru-RU" sz="1400" b="1" dirty="0" smtClean="0">
                <a:solidFill>
                  <a:srgbClr val="003300"/>
                </a:solidFill>
              </a:rPr>
              <a:t> </a:t>
            </a:r>
            <a:r>
              <a:rPr lang="ru-RU" sz="1400" b="1" dirty="0" err="1" smtClean="0">
                <a:solidFill>
                  <a:srgbClr val="003300"/>
                </a:solidFill>
              </a:rPr>
              <a:t>будуть</a:t>
            </a:r>
            <a:r>
              <a:rPr lang="ru-RU" sz="1400" b="1" dirty="0" smtClean="0">
                <a:solidFill>
                  <a:srgbClr val="003300"/>
                </a:solidFill>
              </a:rPr>
              <a:t> </a:t>
            </a:r>
            <a:r>
              <a:rPr lang="ru-RU" sz="1400" b="1" dirty="0" err="1" smtClean="0">
                <a:solidFill>
                  <a:srgbClr val="003300"/>
                </a:solidFill>
              </a:rPr>
              <a:t>розширені</a:t>
            </a:r>
            <a:r>
              <a:rPr lang="ru-RU" sz="1400" b="1" dirty="0" smtClean="0">
                <a:solidFill>
                  <a:srgbClr val="003300"/>
                </a:solidFill>
              </a:rPr>
              <a:t> в </a:t>
            </a:r>
            <a:r>
              <a:rPr lang="ru-RU" sz="1400" b="1" dirty="0" err="1" smtClean="0">
                <a:solidFill>
                  <a:srgbClr val="003300"/>
                </a:solidFill>
              </a:rPr>
              <a:t>трилогію</a:t>
            </a:r>
            <a:r>
              <a:rPr lang="ru-RU" sz="1400" b="1" dirty="0" smtClean="0">
                <a:solidFill>
                  <a:srgbClr val="003300"/>
                </a:solidFill>
              </a:rPr>
              <a:t>. </a:t>
            </a:r>
            <a:r>
              <a:rPr lang="ru-RU" sz="1400" b="1" dirty="0" err="1" smtClean="0">
                <a:solidFill>
                  <a:srgbClr val="003300"/>
                </a:solidFill>
              </a:rPr>
              <a:t>Третій</a:t>
            </a:r>
            <a:r>
              <a:rPr lang="ru-RU" sz="1400" b="1" dirty="0" smtClean="0">
                <a:solidFill>
                  <a:srgbClr val="003300"/>
                </a:solidFill>
              </a:rPr>
              <a:t> </a:t>
            </a:r>
            <a:r>
              <a:rPr lang="ru-RU" sz="1400" b="1" dirty="0" err="1" smtClean="0">
                <a:solidFill>
                  <a:srgbClr val="003300"/>
                </a:solidFill>
              </a:rPr>
              <a:t>фільм</a:t>
            </a:r>
            <a:r>
              <a:rPr lang="ru-RU" sz="1400" b="1" dirty="0" smtClean="0">
                <a:solidFill>
                  <a:srgbClr val="003300"/>
                </a:solidFill>
              </a:rPr>
              <a:t> не буде </a:t>
            </a:r>
            <a:r>
              <a:rPr lang="ru-RU" sz="1400" b="1" dirty="0" err="1" smtClean="0">
                <a:solidFill>
                  <a:srgbClr val="003300"/>
                </a:solidFill>
              </a:rPr>
              <a:t>грати</a:t>
            </a:r>
            <a:r>
              <a:rPr lang="ru-RU" sz="1400" b="1" dirty="0" smtClean="0">
                <a:solidFill>
                  <a:srgbClr val="003300"/>
                </a:solidFill>
              </a:rPr>
              <a:t> роль «моста» </a:t>
            </a:r>
            <a:r>
              <a:rPr lang="ru-RU" sz="1400" b="1" dirty="0" err="1" smtClean="0">
                <a:solidFill>
                  <a:srgbClr val="003300"/>
                </a:solidFill>
              </a:rPr>
              <a:t>між</a:t>
            </a:r>
            <a:r>
              <a:rPr lang="ru-RU" sz="1400" b="1" dirty="0" smtClean="0">
                <a:solidFill>
                  <a:srgbClr val="003300"/>
                </a:solidFill>
              </a:rPr>
              <a:t> «</a:t>
            </a:r>
            <a:r>
              <a:rPr lang="ru-RU" sz="1400" b="1" dirty="0" err="1" smtClean="0">
                <a:solidFill>
                  <a:srgbClr val="003300"/>
                </a:solidFill>
              </a:rPr>
              <a:t>Хоббітом</a:t>
            </a:r>
            <a:r>
              <a:rPr lang="ru-RU" sz="1400" b="1" dirty="0" smtClean="0">
                <a:solidFill>
                  <a:srgbClr val="003300"/>
                </a:solidFill>
              </a:rPr>
              <a:t>» </a:t>
            </a:r>
            <a:r>
              <a:rPr lang="ru-RU" sz="1400" b="1" dirty="0" err="1" smtClean="0">
                <a:solidFill>
                  <a:srgbClr val="003300"/>
                </a:solidFill>
              </a:rPr>
              <a:t>і</a:t>
            </a:r>
            <a:r>
              <a:rPr lang="ru-RU" sz="1400" b="1" dirty="0" smtClean="0">
                <a:solidFill>
                  <a:srgbClr val="003300"/>
                </a:solidFill>
              </a:rPr>
              <a:t> «</a:t>
            </a:r>
            <a:r>
              <a:rPr lang="ru-RU" sz="1400" b="1" dirty="0" err="1" smtClean="0">
                <a:solidFill>
                  <a:srgbClr val="003300"/>
                </a:solidFill>
              </a:rPr>
              <a:t>Володарем</a:t>
            </a:r>
            <a:r>
              <a:rPr lang="ru-RU" sz="1400" b="1" dirty="0" smtClean="0">
                <a:solidFill>
                  <a:srgbClr val="003300"/>
                </a:solidFill>
              </a:rPr>
              <a:t> </a:t>
            </a:r>
            <a:r>
              <a:rPr lang="ru-RU" sz="1400" b="1" dirty="0" err="1" smtClean="0">
                <a:solidFill>
                  <a:srgbClr val="003300"/>
                </a:solidFill>
              </a:rPr>
              <a:t>кілець</a:t>
            </a:r>
            <a:r>
              <a:rPr lang="ru-RU" sz="1400" b="1" dirty="0" smtClean="0">
                <a:solidFill>
                  <a:srgbClr val="003300"/>
                </a:solidFill>
              </a:rPr>
              <a:t>», а </a:t>
            </a:r>
            <a:r>
              <a:rPr lang="ru-RU" sz="1400" b="1" dirty="0" err="1" smtClean="0">
                <a:solidFill>
                  <a:srgbClr val="003300"/>
                </a:solidFill>
              </a:rPr>
              <a:t>розширить</a:t>
            </a:r>
            <a:r>
              <a:rPr lang="ru-RU" sz="1400" b="1" dirty="0" smtClean="0">
                <a:solidFill>
                  <a:srgbClr val="003300"/>
                </a:solidFill>
              </a:rPr>
              <a:t> сюжет «</a:t>
            </a:r>
            <a:r>
              <a:rPr lang="ru-RU" sz="1400" b="1" dirty="0" err="1" smtClean="0">
                <a:solidFill>
                  <a:srgbClr val="003300"/>
                </a:solidFill>
              </a:rPr>
              <a:t>Хоббіта</a:t>
            </a:r>
            <a:r>
              <a:rPr lang="ru-RU" sz="1400" b="1" dirty="0" smtClean="0">
                <a:solidFill>
                  <a:srgbClr val="003300"/>
                </a:solidFill>
              </a:rPr>
              <a:t>» за </a:t>
            </a:r>
            <a:r>
              <a:rPr lang="ru-RU" sz="1400" b="1" dirty="0" err="1" smtClean="0">
                <a:solidFill>
                  <a:srgbClr val="003300"/>
                </a:solidFill>
              </a:rPr>
              <a:t>допомогою</a:t>
            </a:r>
            <a:r>
              <a:rPr lang="ru-RU" sz="1400" b="1" dirty="0" smtClean="0">
                <a:solidFill>
                  <a:srgbClr val="003300"/>
                </a:solidFill>
              </a:rPr>
              <a:t> </a:t>
            </a:r>
            <a:r>
              <a:rPr lang="ru-RU" sz="1400" b="1" dirty="0" err="1" smtClean="0">
                <a:solidFill>
                  <a:srgbClr val="003300"/>
                </a:solidFill>
              </a:rPr>
              <a:t>матеріалу</a:t>
            </a:r>
            <a:r>
              <a:rPr lang="ru-RU" sz="1400" b="1" dirty="0" smtClean="0">
                <a:solidFill>
                  <a:srgbClr val="003300"/>
                </a:solidFill>
              </a:rPr>
              <a:t> </a:t>
            </a:r>
            <a:r>
              <a:rPr lang="ru-RU" sz="1400" b="1" dirty="0" err="1" smtClean="0">
                <a:solidFill>
                  <a:srgbClr val="003300"/>
                </a:solidFill>
              </a:rPr>
              <a:t>з</a:t>
            </a:r>
            <a:r>
              <a:rPr lang="ru-RU" sz="1400" b="1" dirty="0" smtClean="0">
                <a:solidFill>
                  <a:srgbClr val="003300"/>
                </a:solidFill>
              </a:rPr>
              <a:t> </a:t>
            </a:r>
            <a:r>
              <a:rPr lang="ru-RU" sz="1400" b="1" dirty="0" err="1" smtClean="0">
                <a:solidFill>
                  <a:srgbClr val="003300"/>
                </a:solidFill>
              </a:rPr>
              <a:t>додатків</a:t>
            </a:r>
            <a:r>
              <a:rPr lang="ru-RU" sz="1400" b="1" dirty="0" smtClean="0">
                <a:solidFill>
                  <a:srgbClr val="003300"/>
                </a:solidFill>
              </a:rPr>
              <a:t> до «</a:t>
            </a:r>
            <a:r>
              <a:rPr lang="ru-RU" sz="1400" b="1" dirty="0" err="1" smtClean="0">
                <a:solidFill>
                  <a:srgbClr val="003300"/>
                </a:solidFill>
              </a:rPr>
              <a:t>Володаря</a:t>
            </a:r>
            <a:r>
              <a:rPr lang="ru-RU" sz="1400" b="1" dirty="0" smtClean="0">
                <a:solidFill>
                  <a:srgbClr val="003300"/>
                </a:solidFill>
              </a:rPr>
              <a:t> </a:t>
            </a:r>
            <a:r>
              <a:rPr lang="ru-RU" sz="1400" b="1" dirty="0" err="1" smtClean="0">
                <a:solidFill>
                  <a:srgbClr val="003300"/>
                </a:solidFill>
              </a:rPr>
              <a:t>кілець</a:t>
            </a:r>
            <a:r>
              <a:rPr lang="ru-RU" sz="1400" b="1" dirty="0" smtClean="0">
                <a:solidFill>
                  <a:srgbClr val="003300"/>
                </a:solidFill>
              </a:rPr>
              <a:t>».</a:t>
            </a:r>
            <a:endParaRPr lang="ru-RU" sz="1400" b="1" dirty="0">
              <a:solidFill>
                <a:srgbClr val="0033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OYAv6333aD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8610" y="1600200"/>
            <a:ext cx="4646779" cy="4525963"/>
          </a:xfrm>
        </p:spPr>
      </p:pic>
      <p:pic>
        <p:nvPicPr>
          <p:cNvPr id="4" name="Содержимое 3" descr="Back_to_the_shire_by_koramae-d36556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JNWqMsp68S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533400"/>
            <a:ext cx="7543800" cy="565785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ack_to_the_shire_by_koramae-d36556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5bcX37hJOGQ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04800"/>
            <a:ext cx="5270667" cy="2964750"/>
          </a:xfrm>
          <a:prstGeom prst="rect">
            <a:avLst/>
          </a:prstGeom>
        </p:spPr>
      </p:pic>
      <p:pic>
        <p:nvPicPr>
          <p:cNvPr id="6" name="Рисунок 5" descr="mOgvmAdAcn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200" y="3505200"/>
            <a:ext cx="5257800" cy="29718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ack_to_the_shire_by_koramae-d36556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QMi2JIdCqlQ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152400"/>
            <a:ext cx="6553200" cy="3686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Uc7Iqsxq3zU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3124200"/>
            <a:ext cx="6428572" cy="36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SV_X0EjnY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28600"/>
            <a:ext cx="9146897" cy="632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3733800"/>
            <a:ext cx="9144000" cy="923330"/>
          </a:xfrm>
          <a:prstGeom prst="rect">
            <a:avLst/>
          </a:prstGeom>
          <a:gradFill>
            <a:gsLst>
              <a:gs pos="0">
                <a:srgbClr val="D6B19C">
                  <a:alpha val="0"/>
                </a:srgbClr>
              </a:gs>
              <a:gs pos="38000">
                <a:srgbClr val="D49E6C"/>
              </a:gs>
              <a:gs pos="70000">
                <a:srgbClr val="A65528">
                  <a:alpha val="54000"/>
                </a:srgbClr>
              </a:gs>
              <a:gs pos="70000">
                <a:srgbClr val="A65528">
                  <a:alpha val="67000"/>
                </a:srgbClr>
              </a:gs>
              <a:gs pos="78000">
                <a:srgbClr val="663012">
                  <a:alpha val="36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all" spc="0" dirty="0" smtClean="0">
                <a:ln w="190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ДЯКУЮ ЗА УВАГУ!</a:t>
            </a:r>
            <a:endParaRPr lang="ru-RU" sz="5400" b="1" cap="all" spc="0" dirty="0">
              <a:ln w="1905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5" descr="Back_to_the_shire_by_koramae-d36556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457200"/>
            <a:ext cx="9144000" cy="2000548"/>
          </a:xfrm>
          <a:prstGeom prst="rect">
            <a:avLst/>
          </a:prstGeom>
          <a:solidFill>
            <a:schemeClr val="lt1">
              <a:alpha val="61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3300"/>
                </a:solidFill>
              </a:rPr>
              <a:t>Сер </a:t>
            </a:r>
            <a:r>
              <a:rPr lang="ru-RU" sz="2800" b="1" dirty="0" err="1" smtClean="0">
                <a:solidFill>
                  <a:srgbClr val="003300"/>
                </a:solidFill>
              </a:rPr>
              <a:t>Пітер</a:t>
            </a:r>
            <a:r>
              <a:rPr lang="ru-RU" sz="2800" b="1" dirty="0" smtClean="0">
                <a:solidFill>
                  <a:srgbClr val="003300"/>
                </a:solidFill>
              </a:rPr>
              <a:t> </a:t>
            </a:r>
            <a:r>
              <a:rPr lang="ru-RU" sz="2800" b="1" dirty="0" smtClean="0">
                <a:solidFill>
                  <a:srgbClr val="003300"/>
                </a:solidFill>
              </a:rPr>
              <a:t>Джексон </a:t>
            </a:r>
            <a:r>
              <a:rPr lang="ru-RU" sz="2400" dirty="0" smtClean="0"/>
              <a:t>— </a:t>
            </a:r>
            <a:r>
              <a:rPr lang="ru-RU" sz="2400" dirty="0" err="1" smtClean="0"/>
              <a:t>новозеландський</a:t>
            </a:r>
            <a:r>
              <a:rPr lang="ru-RU" sz="2400" dirty="0" smtClean="0"/>
              <a:t> </a:t>
            </a:r>
            <a:r>
              <a:rPr lang="ru-RU" sz="2400" dirty="0" err="1" smtClean="0"/>
              <a:t>кінорежисер</a:t>
            </a:r>
            <a:r>
              <a:rPr lang="ru-RU" sz="2400" dirty="0" smtClean="0"/>
              <a:t>, </a:t>
            </a:r>
            <a:r>
              <a:rPr lang="ru-RU" sz="2400" dirty="0" smtClean="0"/>
              <a:t>сценарист </a:t>
            </a:r>
            <a:r>
              <a:rPr lang="ru-RU" sz="2400" dirty="0" err="1" smtClean="0"/>
              <a:t>і</a:t>
            </a:r>
            <a:r>
              <a:rPr lang="ru-RU" sz="2400" dirty="0" smtClean="0"/>
              <a:t> продюсер, </a:t>
            </a:r>
            <a:r>
              <a:rPr lang="ru-RU" sz="2400" dirty="0" err="1" smtClean="0"/>
              <a:t>який</a:t>
            </a:r>
            <a:r>
              <a:rPr lang="ru-RU" sz="2400" dirty="0" smtClean="0"/>
              <a:t> став </a:t>
            </a:r>
            <a:r>
              <a:rPr lang="ru-RU" sz="2400" dirty="0" err="1" smtClean="0"/>
              <a:t>всесвітньо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відомим</a:t>
            </a:r>
            <a:r>
              <a:rPr lang="ru-RU" sz="2400" dirty="0" smtClean="0"/>
              <a:t> </a:t>
            </a:r>
            <a:r>
              <a:rPr lang="ru-RU" sz="2400" dirty="0" err="1" smtClean="0"/>
              <a:t>після</a:t>
            </a:r>
            <a:r>
              <a:rPr lang="ru-RU" sz="2400" dirty="0" smtClean="0"/>
              <a:t> </a:t>
            </a:r>
            <a:r>
              <a:rPr lang="ru-RU" sz="2400" dirty="0" err="1" smtClean="0"/>
              <a:t>виходу</a:t>
            </a:r>
            <a:r>
              <a:rPr lang="ru-RU" sz="2400" dirty="0" smtClean="0"/>
              <a:t> на </a:t>
            </a:r>
            <a:r>
              <a:rPr lang="ru-RU" sz="2400" dirty="0" err="1" smtClean="0"/>
              <a:t>екрани</a:t>
            </a:r>
            <a:r>
              <a:rPr lang="ru-RU" sz="2400" dirty="0" smtClean="0"/>
              <a:t> </a:t>
            </a:r>
            <a:r>
              <a:rPr lang="ru-RU" sz="2400" dirty="0" err="1" smtClean="0"/>
              <a:t>кінотрилогії</a:t>
            </a:r>
            <a:r>
              <a:rPr lang="ru-RU" sz="2400" dirty="0" smtClean="0"/>
              <a:t> </a:t>
            </a:r>
            <a:r>
              <a:rPr lang="ru-RU" sz="2400" dirty="0" smtClean="0"/>
              <a:t>«</a:t>
            </a:r>
            <a:r>
              <a:rPr lang="ru-RU" sz="2400" dirty="0" err="1" smtClean="0"/>
              <a:t>Володар</a:t>
            </a:r>
            <a:r>
              <a:rPr lang="ru-RU" sz="2400" dirty="0" smtClean="0"/>
              <a:t> </a:t>
            </a:r>
            <a:r>
              <a:rPr lang="ru-RU" sz="2400" dirty="0" err="1" smtClean="0"/>
              <a:t>кілець</a:t>
            </a:r>
            <a:r>
              <a:rPr lang="ru-RU" sz="2400" dirty="0" smtClean="0"/>
              <a:t>», </a:t>
            </a:r>
            <a:r>
              <a:rPr lang="ru-RU" sz="2400" dirty="0" err="1" smtClean="0"/>
              <a:t>знятої</a:t>
            </a:r>
            <a:r>
              <a:rPr lang="ru-RU" sz="2400" dirty="0" smtClean="0"/>
              <a:t> ним за </a:t>
            </a:r>
            <a:r>
              <a:rPr lang="ru-RU" sz="2400" dirty="0" err="1" smtClean="0"/>
              <a:t>твором</a:t>
            </a:r>
            <a:r>
              <a:rPr lang="ru-RU" sz="2400" dirty="0" smtClean="0"/>
              <a:t> Джона Рональда </a:t>
            </a:r>
            <a:r>
              <a:rPr lang="ru-RU" sz="2400" dirty="0" err="1" smtClean="0"/>
              <a:t>Руела</a:t>
            </a:r>
            <a:r>
              <a:rPr lang="ru-RU" sz="2400" dirty="0" smtClean="0"/>
              <a:t> </a:t>
            </a:r>
            <a:r>
              <a:rPr lang="ru-RU" sz="2400" dirty="0" err="1" smtClean="0"/>
              <a:t>Толкіна</a:t>
            </a:r>
            <a:r>
              <a:rPr lang="ru-RU" sz="2400" dirty="0" smtClean="0"/>
              <a:t> «</a:t>
            </a:r>
            <a:r>
              <a:rPr lang="ru-RU" sz="2400" dirty="0" err="1" smtClean="0"/>
              <a:t>Володар</a:t>
            </a:r>
            <a:r>
              <a:rPr lang="ru-RU" sz="2400" dirty="0" smtClean="0"/>
              <a:t> </a:t>
            </a:r>
            <a:r>
              <a:rPr lang="ru-RU" sz="2400" dirty="0" err="1" smtClean="0"/>
              <a:t>перснів</a:t>
            </a:r>
            <a:r>
              <a:rPr lang="ru-RU" sz="2400" dirty="0" smtClean="0"/>
              <a:t>». </a:t>
            </a:r>
            <a:r>
              <a:rPr lang="ru-RU" sz="2400" dirty="0" err="1" smtClean="0"/>
              <a:t>Також</a:t>
            </a:r>
            <a:r>
              <a:rPr lang="ru-RU" sz="2400" dirty="0" smtClean="0"/>
              <a:t> </a:t>
            </a:r>
            <a:r>
              <a:rPr lang="ru-RU" sz="2400" dirty="0" err="1" smtClean="0"/>
              <a:t>зняв</a:t>
            </a:r>
            <a:r>
              <a:rPr lang="ru-RU" sz="2400" dirty="0" smtClean="0"/>
              <a:t> </a:t>
            </a:r>
            <a:r>
              <a:rPr lang="ru-RU" sz="2400" dirty="0" err="1" smtClean="0"/>
              <a:t>стрічку</a:t>
            </a:r>
            <a:r>
              <a:rPr lang="ru-RU" sz="2400" dirty="0" smtClean="0"/>
              <a:t> «</a:t>
            </a:r>
            <a:r>
              <a:rPr lang="ru-RU" sz="2400" dirty="0" err="1" smtClean="0"/>
              <a:t>Кінг</a:t>
            </a:r>
            <a:r>
              <a:rPr lang="ru-RU" sz="2400" dirty="0" smtClean="0"/>
              <a:t> </a:t>
            </a:r>
            <a:r>
              <a:rPr lang="ru-RU" sz="2400" dirty="0" err="1" smtClean="0"/>
              <a:t>Конг</a:t>
            </a:r>
            <a:r>
              <a:rPr lang="ru-RU" sz="2400" dirty="0" smtClean="0"/>
              <a:t>», яка </a:t>
            </a:r>
            <a:r>
              <a:rPr lang="ru-RU" sz="2400" dirty="0" err="1" smtClean="0"/>
              <a:t>вийшла</a:t>
            </a:r>
            <a:r>
              <a:rPr lang="ru-RU" sz="2400" dirty="0" smtClean="0"/>
              <a:t> у 2005 </a:t>
            </a:r>
            <a:r>
              <a:rPr lang="ru-RU" sz="2400" dirty="0" err="1" smtClean="0"/>
              <a:t>році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8" name="Содержимое 7" descr="hXnkQCBsl3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52600" y="3200400"/>
            <a:ext cx="5842000" cy="2921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JZhM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" name="Прямоугольник 8"/>
          <p:cNvSpPr/>
          <p:nvPr/>
        </p:nvSpPr>
        <p:spPr>
          <a:xfrm>
            <a:off x="0" y="5715000"/>
            <a:ext cx="9144000" cy="923330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solidFill>
              <a:srgbClr val="0033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33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ЮНІСТЬ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33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28600"/>
            <a:ext cx="9144000" cy="2862322"/>
          </a:xfrm>
          <a:prstGeom prst="rect">
            <a:avLst/>
          </a:prstGeom>
          <a:solidFill>
            <a:schemeClr val="lt1">
              <a:alpha val="59000"/>
            </a:schemeClr>
          </a:solidFill>
          <a:ln>
            <a:solidFill>
              <a:srgbClr val="0033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rgbClr val="003300"/>
                </a:solidFill>
              </a:rPr>
              <a:t>Пітер</a:t>
            </a:r>
            <a:r>
              <a:rPr lang="ru-RU" b="1" dirty="0" smtClean="0">
                <a:solidFill>
                  <a:srgbClr val="003300"/>
                </a:solidFill>
              </a:rPr>
              <a:t> Джексон </a:t>
            </a:r>
            <a:r>
              <a:rPr lang="ru-RU" b="1" dirty="0" err="1" smtClean="0">
                <a:solidFill>
                  <a:srgbClr val="003300"/>
                </a:solidFill>
              </a:rPr>
              <a:t>народився</a:t>
            </a:r>
            <a:r>
              <a:rPr lang="ru-RU" b="1" dirty="0" smtClean="0">
                <a:solidFill>
                  <a:srgbClr val="003300"/>
                </a:solidFill>
              </a:rPr>
              <a:t> 31 </a:t>
            </a:r>
            <a:r>
              <a:rPr lang="ru-RU" b="1" dirty="0" err="1" smtClean="0">
                <a:solidFill>
                  <a:srgbClr val="003300"/>
                </a:solidFill>
              </a:rPr>
              <a:t>жовтня</a:t>
            </a:r>
            <a:r>
              <a:rPr lang="ru-RU" b="1" dirty="0" smtClean="0">
                <a:solidFill>
                  <a:srgbClr val="003300"/>
                </a:solidFill>
              </a:rPr>
              <a:t> 1961 року в </a:t>
            </a:r>
            <a:r>
              <a:rPr lang="ru-RU" b="1" dirty="0" err="1" smtClean="0">
                <a:solidFill>
                  <a:srgbClr val="003300"/>
                </a:solidFill>
              </a:rPr>
              <a:t>містечку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Пекеруа-Бей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в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Новій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Зеландії</a:t>
            </a:r>
            <a:r>
              <a:rPr lang="ru-RU" b="1" dirty="0" smtClean="0">
                <a:solidFill>
                  <a:srgbClr val="003300"/>
                </a:solidFill>
              </a:rPr>
              <a:t>, </a:t>
            </a:r>
            <a:r>
              <a:rPr lang="ru-RU" b="1" dirty="0" err="1" smtClean="0">
                <a:solidFill>
                  <a:srgbClr val="003300"/>
                </a:solidFill>
              </a:rPr>
              <a:t>в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сім'ї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Уїльяма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і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Джоан</a:t>
            </a:r>
            <a:r>
              <a:rPr lang="ru-RU" b="1" dirty="0" smtClean="0">
                <a:solidFill>
                  <a:srgbClr val="003300"/>
                </a:solidFill>
              </a:rPr>
              <a:t> Джексон. </a:t>
            </a:r>
            <a:r>
              <a:rPr lang="ru-RU" b="1" dirty="0" err="1" smtClean="0">
                <a:solidFill>
                  <a:srgbClr val="003300"/>
                </a:solidFill>
              </a:rPr>
              <a:t>Його</a:t>
            </a:r>
            <a:r>
              <a:rPr lang="ru-RU" b="1" dirty="0" smtClean="0">
                <a:solidFill>
                  <a:srgbClr val="003300"/>
                </a:solidFill>
              </a:rPr>
              <a:t> батьки </a:t>
            </a:r>
            <a:r>
              <a:rPr lang="ru-RU" b="1" dirty="0" err="1" smtClean="0">
                <a:solidFill>
                  <a:srgbClr val="003300"/>
                </a:solidFill>
              </a:rPr>
              <a:t>були</a:t>
            </a:r>
            <a:r>
              <a:rPr lang="ru-RU" b="1" dirty="0" smtClean="0">
                <a:solidFill>
                  <a:srgbClr val="003300"/>
                </a:solidFill>
              </a:rPr>
              <a:t> родом </a:t>
            </a:r>
            <a:r>
              <a:rPr lang="ru-RU" b="1" dirty="0" err="1" smtClean="0">
                <a:solidFill>
                  <a:srgbClr val="003300"/>
                </a:solidFill>
              </a:rPr>
              <a:t>з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Англії</a:t>
            </a:r>
            <a:r>
              <a:rPr lang="ru-RU" b="1" dirty="0" smtClean="0">
                <a:solidFill>
                  <a:srgbClr val="003300"/>
                </a:solidFill>
              </a:rPr>
              <a:t>, </a:t>
            </a:r>
            <a:r>
              <a:rPr lang="ru-RU" b="1" dirty="0" err="1" smtClean="0">
                <a:solidFill>
                  <a:srgbClr val="003300"/>
                </a:solidFill>
              </a:rPr>
              <a:t>батько</a:t>
            </a:r>
            <a:r>
              <a:rPr lang="ru-RU" b="1" dirty="0" smtClean="0">
                <a:solidFill>
                  <a:srgbClr val="003300"/>
                </a:solidFill>
              </a:rPr>
              <a:t> брав участь в </a:t>
            </a:r>
            <a:r>
              <a:rPr lang="ru-RU" b="1" dirty="0" err="1" smtClean="0">
                <a:solidFill>
                  <a:srgbClr val="003300"/>
                </a:solidFill>
              </a:rPr>
              <a:t>Обороні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Мальти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під</a:t>
            </a:r>
            <a:r>
              <a:rPr lang="ru-RU" b="1" dirty="0" smtClean="0">
                <a:solidFill>
                  <a:srgbClr val="003300"/>
                </a:solidFill>
              </a:rPr>
              <a:t> час </a:t>
            </a:r>
            <a:r>
              <a:rPr lang="ru-RU" b="1" dirty="0" err="1" smtClean="0">
                <a:solidFill>
                  <a:srgbClr val="003300"/>
                </a:solidFill>
              </a:rPr>
              <a:t>Другої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світової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війни</a:t>
            </a:r>
            <a:r>
              <a:rPr lang="ru-RU" b="1" dirty="0" smtClean="0">
                <a:solidFill>
                  <a:srgbClr val="003300"/>
                </a:solidFill>
              </a:rPr>
              <a:t>. З </a:t>
            </a:r>
            <a:r>
              <a:rPr lang="ru-RU" b="1" dirty="0" err="1" smtClean="0">
                <a:solidFill>
                  <a:srgbClr val="003300"/>
                </a:solidFill>
              </a:rPr>
              <a:t>дитинства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він</a:t>
            </a:r>
            <a:r>
              <a:rPr lang="ru-RU" b="1" dirty="0" smtClean="0">
                <a:solidFill>
                  <a:srgbClr val="003300"/>
                </a:solidFill>
              </a:rPr>
              <a:t> любив </a:t>
            </a:r>
            <a:r>
              <a:rPr lang="ru-RU" b="1" dirty="0" err="1" smtClean="0">
                <a:solidFill>
                  <a:srgbClr val="003300"/>
                </a:solidFill>
              </a:rPr>
              <a:t>фотографувати</a:t>
            </a:r>
            <a:r>
              <a:rPr lang="ru-RU" b="1" dirty="0" smtClean="0">
                <a:solidFill>
                  <a:srgbClr val="003300"/>
                </a:solidFill>
              </a:rPr>
              <a:t>, а тому один </a:t>
            </a:r>
            <a:r>
              <a:rPr lang="ru-RU" b="1" dirty="0" err="1" smtClean="0">
                <a:solidFill>
                  <a:srgbClr val="003300"/>
                </a:solidFill>
              </a:rPr>
              <a:t>із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друзів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його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батьків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подарував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йому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любительську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кінокамеру</a:t>
            </a:r>
            <a:r>
              <a:rPr lang="ru-RU" b="1" dirty="0" smtClean="0">
                <a:solidFill>
                  <a:srgbClr val="003300"/>
                </a:solidFill>
              </a:rPr>
              <a:t>, </a:t>
            </a:r>
            <a:r>
              <a:rPr lang="ru-RU" b="1" dirty="0" err="1" smtClean="0">
                <a:solidFill>
                  <a:srgbClr val="003300"/>
                </a:solidFill>
              </a:rPr>
              <a:t>чим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поклав</a:t>
            </a:r>
            <a:r>
              <a:rPr lang="ru-RU" b="1" dirty="0" smtClean="0">
                <a:solidFill>
                  <a:srgbClr val="003300"/>
                </a:solidFill>
              </a:rPr>
              <a:t> початок </a:t>
            </a:r>
            <a:r>
              <a:rPr lang="ru-RU" b="1" dirty="0" err="1" smtClean="0">
                <a:solidFill>
                  <a:srgbClr val="003300"/>
                </a:solidFill>
              </a:rPr>
              <a:t>його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майбутній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кар'єрі</a:t>
            </a:r>
            <a:r>
              <a:rPr lang="ru-RU" b="1" dirty="0" smtClean="0">
                <a:solidFill>
                  <a:srgbClr val="003300"/>
                </a:solidFill>
              </a:rPr>
              <a:t>. </a:t>
            </a:r>
            <a:r>
              <a:rPr lang="ru-RU" b="1" dirty="0" err="1" smtClean="0">
                <a:solidFill>
                  <a:srgbClr val="003300"/>
                </a:solidFill>
              </a:rPr>
              <a:t>Вже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з</a:t>
            </a:r>
            <a:r>
              <a:rPr lang="ru-RU" b="1" dirty="0" smtClean="0">
                <a:solidFill>
                  <a:srgbClr val="003300"/>
                </a:solidFill>
              </a:rPr>
              <a:t> перших </a:t>
            </a:r>
            <a:r>
              <a:rPr lang="ru-RU" b="1" dirty="0" err="1" smtClean="0">
                <a:solidFill>
                  <a:srgbClr val="003300"/>
                </a:solidFill>
              </a:rPr>
              <a:t>дослідів</a:t>
            </a:r>
            <a:r>
              <a:rPr lang="ru-RU" b="1" dirty="0" smtClean="0">
                <a:solidFill>
                  <a:srgbClr val="003300"/>
                </a:solidFill>
              </a:rPr>
              <a:t> Джексон почав </a:t>
            </a:r>
            <a:r>
              <a:rPr lang="ru-RU" b="1" dirty="0" err="1" smtClean="0">
                <a:solidFill>
                  <a:srgbClr val="003300"/>
                </a:solidFill>
              </a:rPr>
              <a:t>приділяти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багато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уваги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спецефектам</a:t>
            </a:r>
            <a:r>
              <a:rPr lang="ru-RU" b="1" dirty="0" smtClean="0">
                <a:solidFill>
                  <a:srgbClr val="003300"/>
                </a:solidFill>
              </a:rPr>
              <a:t>, </a:t>
            </a:r>
            <a:r>
              <a:rPr lang="ru-RU" b="1" dirty="0" err="1" smtClean="0">
                <a:solidFill>
                  <a:srgbClr val="003300"/>
                </a:solidFill>
              </a:rPr>
              <a:t>причому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іноді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домагався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результатів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мінімальними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засобами</a:t>
            </a:r>
            <a:r>
              <a:rPr lang="ru-RU" b="1" dirty="0" smtClean="0">
                <a:solidFill>
                  <a:srgbClr val="003300"/>
                </a:solidFill>
              </a:rPr>
              <a:t> (</a:t>
            </a:r>
            <a:r>
              <a:rPr lang="ru-RU" b="1" dirty="0" err="1" smtClean="0">
                <a:solidFill>
                  <a:srgbClr val="003300"/>
                </a:solidFill>
              </a:rPr>
              <a:t>наприклад</a:t>
            </a:r>
            <a:r>
              <a:rPr lang="ru-RU" b="1" dirty="0" smtClean="0">
                <a:solidFill>
                  <a:srgbClr val="003300"/>
                </a:solidFill>
              </a:rPr>
              <a:t>, </a:t>
            </a:r>
            <a:r>
              <a:rPr lang="ru-RU" b="1" dirty="0" err="1" smtClean="0">
                <a:solidFill>
                  <a:srgbClr val="003300"/>
                </a:solidFill>
              </a:rPr>
              <a:t>він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зображував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спалах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від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пострілу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пістолета</a:t>
            </a:r>
            <a:r>
              <a:rPr lang="ru-RU" b="1" dirty="0" smtClean="0">
                <a:solidFill>
                  <a:srgbClr val="003300"/>
                </a:solidFill>
              </a:rPr>
              <a:t>, просто </a:t>
            </a:r>
            <a:r>
              <a:rPr lang="ru-RU" b="1" dirty="0" err="1" smtClean="0">
                <a:solidFill>
                  <a:srgbClr val="003300"/>
                </a:solidFill>
              </a:rPr>
              <a:t>проколюючи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плівку</a:t>
            </a:r>
            <a:r>
              <a:rPr lang="ru-RU" b="1" dirty="0" smtClean="0">
                <a:solidFill>
                  <a:srgbClr val="003300"/>
                </a:solidFill>
              </a:rPr>
              <a:t> в </a:t>
            </a:r>
            <a:r>
              <a:rPr lang="ru-RU" b="1" dirty="0" err="1" smtClean="0">
                <a:solidFill>
                  <a:srgbClr val="003300"/>
                </a:solidFill>
              </a:rPr>
              <a:t>потрібному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місці</a:t>
            </a:r>
            <a:r>
              <a:rPr lang="ru-RU" b="1" dirty="0" smtClean="0">
                <a:solidFill>
                  <a:srgbClr val="003300"/>
                </a:solidFill>
              </a:rPr>
              <a:t>). </a:t>
            </a:r>
            <a:r>
              <a:rPr lang="ru-RU" b="1" dirty="0" err="1" smtClean="0">
                <a:solidFill>
                  <a:srgbClr val="003300"/>
                </a:solidFill>
              </a:rPr>
              <a:t>Поступово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він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перейшов</a:t>
            </a:r>
            <a:r>
              <a:rPr lang="ru-RU" b="1" dirty="0" smtClean="0">
                <a:solidFill>
                  <a:srgbClr val="003300"/>
                </a:solidFill>
              </a:rPr>
              <a:t> до </a:t>
            </a:r>
            <a:r>
              <a:rPr lang="ru-RU" b="1" dirty="0" err="1" smtClean="0">
                <a:solidFill>
                  <a:srgbClr val="003300"/>
                </a:solidFill>
              </a:rPr>
              <a:t>більш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серйозних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експериментів</a:t>
            </a:r>
            <a:r>
              <a:rPr lang="ru-RU" b="1" dirty="0" smtClean="0">
                <a:solidFill>
                  <a:srgbClr val="003300"/>
                </a:solidFill>
              </a:rPr>
              <a:t> - одного разу </a:t>
            </a:r>
            <a:r>
              <a:rPr lang="ru-RU" b="1" dirty="0" err="1" smtClean="0">
                <a:solidFill>
                  <a:srgbClr val="003300"/>
                </a:solidFill>
              </a:rPr>
              <a:t>він</a:t>
            </a:r>
            <a:r>
              <a:rPr lang="ru-RU" b="1" dirty="0" smtClean="0">
                <a:solidFill>
                  <a:srgbClr val="003300"/>
                </a:solidFill>
              </a:rPr>
              <a:t> взяв участь у </a:t>
            </a:r>
            <a:r>
              <a:rPr lang="ru-RU" b="1" dirty="0" err="1" smtClean="0">
                <a:solidFill>
                  <a:srgbClr val="003300"/>
                </a:solidFill>
              </a:rPr>
              <a:t>конкурсі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аматорських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фільмів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з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короткометражної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стрічкою</a:t>
            </a:r>
            <a:r>
              <a:rPr lang="ru-RU" b="1" dirty="0" smtClean="0">
                <a:solidFill>
                  <a:srgbClr val="003300"/>
                </a:solidFill>
              </a:rPr>
              <a:t>, в </a:t>
            </a:r>
            <a:r>
              <a:rPr lang="ru-RU" b="1" dirty="0" err="1" smtClean="0">
                <a:solidFill>
                  <a:srgbClr val="003300"/>
                </a:solidFill>
              </a:rPr>
              <a:t>якій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величезне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чудовисько</a:t>
            </a:r>
            <a:r>
              <a:rPr lang="ru-RU" b="1" dirty="0" smtClean="0">
                <a:solidFill>
                  <a:srgbClr val="003300"/>
                </a:solidFill>
              </a:rPr>
              <a:t>, </a:t>
            </a:r>
            <a:r>
              <a:rPr lang="ru-RU" b="1" dirty="0" err="1" smtClean="0">
                <a:solidFill>
                  <a:srgbClr val="003300"/>
                </a:solidFill>
              </a:rPr>
              <a:t>зняте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в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техніці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покадрової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анімації</a:t>
            </a:r>
            <a:r>
              <a:rPr lang="ru-RU" b="1" dirty="0" smtClean="0">
                <a:solidFill>
                  <a:srgbClr val="003300"/>
                </a:solidFill>
              </a:rPr>
              <a:t>, </a:t>
            </a:r>
            <a:r>
              <a:rPr lang="ru-RU" b="1" dirty="0" err="1" smtClean="0">
                <a:solidFill>
                  <a:srgbClr val="003300"/>
                </a:solidFill>
              </a:rPr>
              <a:t>руйнувало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місто</a:t>
            </a:r>
            <a:r>
              <a:rPr lang="ru-RU" b="1" dirty="0" smtClean="0">
                <a:solidFill>
                  <a:srgbClr val="003300"/>
                </a:solidFill>
              </a:rPr>
              <a:t>.</a:t>
            </a:r>
            <a:endParaRPr lang="ru-RU" b="1" dirty="0">
              <a:solidFill>
                <a:srgbClr val="003300"/>
              </a:solidFill>
            </a:endParaRPr>
          </a:p>
        </p:txBody>
      </p:sp>
      <p:pic>
        <p:nvPicPr>
          <p:cNvPr id="11" name="Рисунок 10" descr="x_2e964b7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3200400"/>
            <a:ext cx="4381500" cy="23574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d6434ef1a930d2c07e8c22ad27a6c61c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  <p:pic>
        <p:nvPicPr>
          <p:cNvPr id="4" name="Содержимое 7" descr="JZhM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5715000"/>
            <a:ext cx="9144000" cy="923330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solidFill>
              <a:srgbClr val="0033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33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Ранні фільми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33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28600"/>
            <a:ext cx="9144000" cy="2308324"/>
          </a:xfrm>
          <a:prstGeom prst="rect">
            <a:avLst/>
          </a:prstGeom>
          <a:solidFill>
            <a:schemeClr val="lt1">
              <a:alpha val="59000"/>
            </a:schemeClr>
          </a:solidFill>
          <a:ln>
            <a:solidFill>
              <a:srgbClr val="0033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3300"/>
                </a:solidFill>
              </a:rPr>
              <a:t>У 1983 </a:t>
            </a:r>
            <a:r>
              <a:rPr lang="ru-RU" b="1" dirty="0" err="1" smtClean="0">
                <a:solidFill>
                  <a:srgbClr val="003300"/>
                </a:solidFill>
              </a:rPr>
              <a:t>році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він</a:t>
            </a:r>
            <a:r>
              <a:rPr lang="ru-RU" b="1" dirty="0" smtClean="0">
                <a:solidFill>
                  <a:srgbClr val="003300"/>
                </a:solidFill>
              </a:rPr>
              <a:t> почав </a:t>
            </a:r>
            <a:r>
              <a:rPr lang="ru-RU" b="1" dirty="0" err="1" smtClean="0">
                <a:solidFill>
                  <a:srgbClr val="003300"/>
                </a:solidFill>
              </a:rPr>
              <a:t>знімати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аматорський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пародійний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фільм</a:t>
            </a:r>
            <a:r>
              <a:rPr lang="ru-RU" b="1" dirty="0" smtClean="0">
                <a:solidFill>
                  <a:srgbClr val="003300"/>
                </a:solidFill>
              </a:rPr>
              <a:t> про </a:t>
            </a:r>
            <a:r>
              <a:rPr lang="ru-RU" b="1" dirty="0" err="1" smtClean="0">
                <a:solidFill>
                  <a:srgbClr val="003300"/>
                </a:solidFill>
              </a:rPr>
              <a:t>нашестя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інопланетян</a:t>
            </a:r>
            <a:r>
              <a:rPr lang="ru-RU" b="1" dirty="0" smtClean="0">
                <a:solidFill>
                  <a:srgbClr val="003300"/>
                </a:solidFill>
              </a:rPr>
              <a:t> «В поганому смаку». Джексон </a:t>
            </a:r>
            <a:r>
              <a:rPr lang="ru-RU" b="1" dirty="0" err="1" smtClean="0">
                <a:solidFill>
                  <a:srgbClr val="003300"/>
                </a:solidFill>
              </a:rPr>
              <a:t>був</a:t>
            </a:r>
            <a:r>
              <a:rPr lang="ru-RU" b="1" dirty="0" smtClean="0">
                <a:solidFill>
                  <a:srgbClr val="003300"/>
                </a:solidFill>
              </a:rPr>
              <a:t> у </a:t>
            </a:r>
            <a:r>
              <a:rPr lang="ru-RU" b="1" dirty="0" err="1" smtClean="0">
                <a:solidFill>
                  <a:srgbClr val="003300"/>
                </a:solidFill>
              </a:rPr>
              <a:t>ньому</a:t>
            </a:r>
            <a:r>
              <a:rPr lang="ru-RU" b="1" dirty="0" smtClean="0">
                <a:solidFill>
                  <a:srgbClr val="003300"/>
                </a:solidFill>
              </a:rPr>
              <a:t> не </a:t>
            </a:r>
            <a:r>
              <a:rPr lang="ru-RU" b="1" dirty="0" err="1" smtClean="0">
                <a:solidFill>
                  <a:srgbClr val="003300"/>
                </a:solidFill>
              </a:rPr>
              <a:t>тільки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режисером</a:t>
            </a:r>
            <a:r>
              <a:rPr lang="ru-RU" b="1" dirty="0" smtClean="0">
                <a:solidFill>
                  <a:srgbClr val="003300"/>
                </a:solidFill>
              </a:rPr>
              <a:t>, автором </a:t>
            </a:r>
            <a:r>
              <a:rPr lang="ru-RU" b="1" dirty="0" err="1" smtClean="0">
                <a:solidFill>
                  <a:srgbClr val="003300"/>
                </a:solidFill>
              </a:rPr>
              <a:t>сценарію</a:t>
            </a:r>
            <a:r>
              <a:rPr lang="ru-RU" b="1" dirty="0" smtClean="0">
                <a:solidFill>
                  <a:srgbClr val="003300"/>
                </a:solidFill>
              </a:rPr>
              <a:t>, оператором </a:t>
            </a:r>
            <a:r>
              <a:rPr lang="ru-RU" b="1" dirty="0" err="1" smtClean="0">
                <a:solidFill>
                  <a:srgbClr val="003300"/>
                </a:solidFill>
              </a:rPr>
              <a:t>і</a:t>
            </a:r>
            <a:r>
              <a:rPr lang="ru-RU" b="1" dirty="0" smtClean="0">
                <a:solidFill>
                  <a:srgbClr val="003300"/>
                </a:solidFill>
              </a:rPr>
              <a:t> монтажером, </a:t>
            </a:r>
            <a:r>
              <a:rPr lang="ru-RU" b="1" dirty="0" err="1" smtClean="0">
                <a:solidFill>
                  <a:srgbClr val="003300"/>
                </a:solidFill>
              </a:rPr>
              <a:t>але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й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зіграв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кілька</a:t>
            </a:r>
            <a:r>
              <a:rPr lang="ru-RU" b="1" dirty="0" smtClean="0">
                <a:solidFill>
                  <a:srgbClr val="003300"/>
                </a:solidFill>
              </a:rPr>
              <a:t> ролей, </a:t>
            </a:r>
            <a:r>
              <a:rPr lang="ru-RU" b="1" dirty="0" err="1" smtClean="0">
                <a:solidFill>
                  <a:srgbClr val="003300"/>
                </a:solidFill>
              </a:rPr>
              <a:t>включаючи</a:t>
            </a:r>
            <a:r>
              <a:rPr lang="ru-RU" b="1" dirty="0" smtClean="0">
                <a:solidFill>
                  <a:srgbClr val="003300"/>
                </a:solidFill>
              </a:rPr>
              <a:t> одну </a:t>
            </a:r>
            <a:r>
              <a:rPr lang="ru-RU" b="1" dirty="0" err="1" smtClean="0">
                <a:solidFill>
                  <a:srgbClr val="003300"/>
                </a:solidFill>
              </a:rPr>
              <a:t>з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головних</a:t>
            </a:r>
            <a:r>
              <a:rPr lang="ru-RU" b="1" dirty="0" smtClean="0">
                <a:solidFill>
                  <a:srgbClr val="003300"/>
                </a:solidFill>
              </a:rPr>
              <a:t>. У </a:t>
            </a:r>
            <a:r>
              <a:rPr lang="ru-RU" b="1" dirty="0" err="1" smtClean="0">
                <a:solidFill>
                  <a:srgbClr val="003300"/>
                </a:solidFill>
              </a:rPr>
              <a:t>міру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роботи</a:t>
            </a:r>
            <a:r>
              <a:rPr lang="ru-RU" b="1" dirty="0" smtClean="0">
                <a:solidFill>
                  <a:srgbClr val="003300"/>
                </a:solidFill>
              </a:rPr>
              <a:t> над «Поганим смаком», Джексон почав </a:t>
            </a:r>
            <a:r>
              <a:rPr lang="ru-RU" b="1" dirty="0" err="1" smtClean="0">
                <a:solidFill>
                  <a:srgbClr val="003300"/>
                </a:solidFill>
              </a:rPr>
              <a:t>розуміти</a:t>
            </a:r>
            <a:r>
              <a:rPr lang="ru-RU" b="1" dirty="0" smtClean="0">
                <a:solidFill>
                  <a:srgbClr val="003300"/>
                </a:solidFill>
              </a:rPr>
              <a:t>, </a:t>
            </a:r>
            <a:r>
              <a:rPr lang="ru-RU" b="1" dirty="0" err="1" smtClean="0">
                <a:solidFill>
                  <a:srgbClr val="003300"/>
                </a:solidFill>
              </a:rPr>
              <a:t>що</a:t>
            </a:r>
            <a:r>
              <a:rPr lang="ru-RU" b="1" dirty="0" smtClean="0">
                <a:solidFill>
                  <a:srgbClr val="003300"/>
                </a:solidFill>
              </a:rPr>
              <a:t> проект </a:t>
            </a:r>
            <a:r>
              <a:rPr lang="ru-RU" b="1" dirty="0" err="1" smtClean="0">
                <a:solidFill>
                  <a:srgbClr val="003300"/>
                </a:solidFill>
              </a:rPr>
              <a:t>виходить</a:t>
            </a:r>
            <a:r>
              <a:rPr lang="ru-RU" b="1" dirty="0" smtClean="0">
                <a:solidFill>
                  <a:srgbClr val="003300"/>
                </a:solidFill>
              </a:rPr>
              <a:t> за рамки </a:t>
            </a:r>
            <a:r>
              <a:rPr lang="ru-RU" b="1" dirty="0" err="1" smtClean="0">
                <a:solidFill>
                  <a:srgbClr val="003300"/>
                </a:solidFill>
              </a:rPr>
              <a:t>аматорського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кіно</a:t>
            </a:r>
            <a:r>
              <a:rPr lang="ru-RU" b="1" dirty="0" smtClean="0">
                <a:solidFill>
                  <a:srgbClr val="003300"/>
                </a:solidFill>
              </a:rPr>
              <a:t>, </a:t>
            </a:r>
            <a:r>
              <a:rPr lang="ru-RU" b="1" dirty="0" err="1" smtClean="0">
                <a:solidFill>
                  <a:srgbClr val="003300"/>
                </a:solidFill>
              </a:rPr>
              <a:t>хоча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фільм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робився</a:t>
            </a:r>
            <a:r>
              <a:rPr lang="ru-RU" b="1" dirty="0" smtClean="0">
                <a:solidFill>
                  <a:srgbClr val="003300"/>
                </a:solidFill>
              </a:rPr>
              <a:t> за </a:t>
            </a:r>
            <a:r>
              <a:rPr lang="ru-RU" b="1" dirty="0" err="1" smtClean="0">
                <a:solidFill>
                  <a:srgbClr val="003300"/>
                </a:solidFill>
              </a:rPr>
              <a:t>зовсім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невеликі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гроші</a:t>
            </a:r>
            <a:r>
              <a:rPr lang="ru-RU" b="1" dirty="0" smtClean="0">
                <a:solidFill>
                  <a:srgbClr val="003300"/>
                </a:solidFill>
              </a:rPr>
              <a:t>. </a:t>
            </a:r>
            <a:r>
              <a:rPr lang="ru-RU" b="1" dirty="0" err="1" smtClean="0">
                <a:solidFill>
                  <a:srgbClr val="003300"/>
                </a:solidFill>
              </a:rPr>
              <a:t>Фільм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допрацьовувався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чотири</a:t>
            </a:r>
            <a:r>
              <a:rPr lang="ru-RU" b="1" dirty="0" smtClean="0">
                <a:solidFill>
                  <a:srgbClr val="003300"/>
                </a:solidFill>
              </a:rPr>
              <a:t> роки, </a:t>
            </a:r>
            <a:r>
              <a:rPr lang="ru-RU" b="1" dirty="0" err="1" smtClean="0">
                <a:solidFill>
                  <a:srgbClr val="003300"/>
                </a:solidFill>
              </a:rPr>
              <a:t>після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чого</a:t>
            </a:r>
            <a:r>
              <a:rPr lang="ru-RU" b="1" dirty="0" smtClean="0">
                <a:solidFill>
                  <a:srgbClr val="003300"/>
                </a:solidFill>
              </a:rPr>
              <a:t> один </a:t>
            </a:r>
            <a:r>
              <a:rPr lang="ru-RU" b="1" dirty="0" err="1" smtClean="0">
                <a:solidFill>
                  <a:srgbClr val="003300"/>
                </a:solidFill>
              </a:rPr>
              <a:t>з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працювали</a:t>
            </a:r>
            <a:r>
              <a:rPr lang="ru-RU" b="1" dirty="0" smtClean="0">
                <a:solidFill>
                  <a:srgbClr val="003300"/>
                </a:solidFill>
              </a:rPr>
              <a:t> в </a:t>
            </a:r>
            <a:r>
              <a:rPr lang="ru-RU" b="1" dirty="0" err="1" smtClean="0">
                <a:solidFill>
                  <a:srgbClr val="003300"/>
                </a:solidFill>
              </a:rPr>
              <a:t>кіноіндустрії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друзів</a:t>
            </a:r>
            <a:r>
              <a:rPr lang="ru-RU" b="1" dirty="0" smtClean="0">
                <a:solidFill>
                  <a:srgbClr val="003300"/>
                </a:solidFill>
              </a:rPr>
              <a:t> Джексона </a:t>
            </a:r>
            <a:r>
              <a:rPr lang="ru-RU" b="1" dirty="0" err="1" smtClean="0">
                <a:solidFill>
                  <a:srgbClr val="003300"/>
                </a:solidFill>
              </a:rPr>
              <a:t>зумів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організувати</a:t>
            </a:r>
            <a:r>
              <a:rPr lang="ru-RU" b="1" dirty="0" smtClean="0">
                <a:solidFill>
                  <a:srgbClr val="003300"/>
                </a:solidFill>
              </a:rPr>
              <a:t> показ </a:t>
            </a:r>
            <a:r>
              <a:rPr lang="ru-RU" b="1" dirty="0" err="1" smtClean="0">
                <a:solidFill>
                  <a:srgbClr val="003300"/>
                </a:solidFill>
              </a:rPr>
              <a:t>фільму</a:t>
            </a:r>
            <a:r>
              <a:rPr lang="ru-RU" b="1" dirty="0" smtClean="0">
                <a:solidFill>
                  <a:srgbClr val="003300"/>
                </a:solidFill>
              </a:rPr>
              <a:t> на </a:t>
            </a:r>
            <a:r>
              <a:rPr lang="ru-RU" b="1" dirty="0" err="1" smtClean="0">
                <a:solidFill>
                  <a:srgbClr val="003300"/>
                </a:solidFill>
              </a:rPr>
              <a:t>Каннському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міжнародному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кінофестивалі</a:t>
            </a:r>
            <a:r>
              <a:rPr lang="ru-RU" b="1" dirty="0" smtClean="0">
                <a:solidFill>
                  <a:srgbClr val="003300"/>
                </a:solidFill>
              </a:rPr>
              <a:t> в 1987 </a:t>
            </a:r>
            <a:r>
              <a:rPr lang="ru-RU" b="1" dirty="0" err="1" smtClean="0">
                <a:solidFill>
                  <a:srgbClr val="003300"/>
                </a:solidFill>
              </a:rPr>
              <a:t>році</a:t>
            </a:r>
            <a:r>
              <a:rPr lang="ru-RU" b="1" dirty="0" smtClean="0">
                <a:solidFill>
                  <a:srgbClr val="003300"/>
                </a:solidFill>
              </a:rPr>
              <a:t>. </a:t>
            </a:r>
            <a:r>
              <a:rPr lang="ru-RU" b="1" dirty="0" err="1" smtClean="0">
                <a:solidFill>
                  <a:srgbClr val="003300"/>
                </a:solidFill>
              </a:rPr>
              <a:t>Фільм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викликав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безліч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доброзичливих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відгуків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і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був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проданий</a:t>
            </a:r>
            <a:r>
              <a:rPr lang="ru-RU" b="1" dirty="0" smtClean="0">
                <a:solidFill>
                  <a:srgbClr val="003300"/>
                </a:solidFill>
              </a:rPr>
              <a:t> для прокату в 12 </a:t>
            </a:r>
            <a:r>
              <a:rPr lang="ru-RU" b="1" dirty="0" err="1" smtClean="0">
                <a:solidFill>
                  <a:srgbClr val="003300"/>
                </a:solidFill>
              </a:rPr>
              <a:t>країн</a:t>
            </a:r>
            <a:r>
              <a:rPr lang="ru-RU" b="1" dirty="0" smtClean="0">
                <a:solidFill>
                  <a:srgbClr val="003300"/>
                </a:solidFill>
              </a:rPr>
              <a:t>.</a:t>
            </a:r>
            <a:endParaRPr lang="ru-RU" b="1" dirty="0">
              <a:solidFill>
                <a:srgbClr val="003300"/>
              </a:solidFill>
            </a:endParaRPr>
          </a:p>
        </p:txBody>
      </p:sp>
      <p:pic>
        <p:nvPicPr>
          <p:cNvPr id="8" name="Рисунок 7" descr="nl_909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2667000"/>
            <a:ext cx="4278362" cy="2819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d6434ef1a930d2c07e8c22ad27a6c61c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667000"/>
            <a:ext cx="4229100" cy="2819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iphone360_59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2302" y="1600200"/>
            <a:ext cx="3139396" cy="4525963"/>
          </a:xfrm>
        </p:spPr>
      </p:pic>
      <p:pic>
        <p:nvPicPr>
          <p:cNvPr id="4" name="Содержимое 7" descr="JZhM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5715000"/>
            <a:ext cx="9144000" cy="707886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solidFill>
              <a:srgbClr val="0033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3300"/>
                </a:solidFill>
              </a:rPr>
              <a:t>«</a:t>
            </a:r>
            <a:r>
              <a:rPr lang="ru-RU" sz="4000" b="1" dirty="0" err="1" smtClean="0">
                <a:solidFill>
                  <a:srgbClr val="003300"/>
                </a:solidFill>
              </a:rPr>
              <a:t>Небесні</a:t>
            </a:r>
            <a:r>
              <a:rPr lang="ru-RU" sz="4000" b="1" dirty="0" smtClean="0">
                <a:solidFill>
                  <a:srgbClr val="003300"/>
                </a:solidFill>
              </a:rPr>
              <a:t> </a:t>
            </a:r>
            <a:r>
              <a:rPr lang="ru-RU" sz="4000" b="1" dirty="0" err="1" smtClean="0">
                <a:solidFill>
                  <a:srgbClr val="003300"/>
                </a:solidFill>
              </a:rPr>
              <a:t>створіння</a:t>
            </a:r>
            <a:r>
              <a:rPr lang="ru-RU" sz="4000" b="1" dirty="0" smtClean="0">
                <a:solidFill>
                  <a:srgbClr val="003300"/>
                </a:solidFill>
              </a:rPr>
              <a:t>» </a:t>
            </a:r>
            <a:r>
              <a:rPr lang="ru-RU" sz="4000" b="1" dirty="0" err="1" smtClean="0">
                <a:solidFill>
                  <a:srgbClr val="003300"/>
                </a:solidFill>
              </a:rPr>
              <a:t>і</a:t>
            </a:r>
            <a:r>
              <a:rPr lang="ru-RU" sz="4000" b="1" dirty="0" smtClean="0">
                <a:solidFill>
                  <a:srgbClr val="003300"/>
                </a:solidFill>
              </a:rPr>
              <a:t> «</a:t>
            </a:r>
            <a:r>
              <a:rPr lang="ru-RU" sz="4000" b="1" dirty="0" err="1" smtClean="0">
                <a:solidFill>
                  <a:srgbClr val="003300"/>
                </a:solidFill>
              </a:rPr>
              <a:t>Забуте</a:t>
            </a:r>
            <a:r>
              <a:rPr lang="ru-RU" sz="4000" b="1" dirty="0" smtClean="0">
                <a:solidFill>
                  <a:srgbClr val="003300"/>
                </a:solidFill>
              </a:rPr>
              <a:t> </a:t>
            </a:r>
            <a:r>
              <a:rPr lang="ru-RU" sz="4000" b="1" dirty="0" err="1" smtClean="0">
                <a:solidFill>
                  <a:srgbClr val="003300"/>
                </a:solidFill>
              </a:rPr>
              <a:t>срібло</a:t>
            </a:r>
            <a:r>
              <a:rPr lang="ru-RU" sz="4000" b="1" dirty="0" smtClean="0">
                <a:solidFill>
                  <a:srgbClr val="003300"/>
                </a:solidFill>
              </a:rPr>
              <a:t>»</a:t>
            </a:r>
            <a:endParaRPr lang="ru-RU" sz="4000" b="1" dirty="0">
              <a:solidFill>
                <a:srgbClr val="0033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28600"/>
            <a:ext cx="9144000" cy="2308324"/>
          </a:xfrm>
          <a:prstGeom prst="rect">
            <a:avLst/>
          </a:prstGeom>
          <a:solidFill>
            <a:schemeClr val="lt1">
              <a:alpha val="59000"/>
            </a:schemeClr>
          </a:solidFill>
          <a:ln>
            <a:solidFill>
              <a:srgbClr val="0033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3300"/>
                </a:solidFill>
              </a:rPr>
              <a:t>У 1994 </a:t>
            </a:r>
            <a:r>
              <a:rPr lang="ru-RU" b="1" dirty="0" err="1" smtClean="0">
                <a:solidFill>
                  <a:srgbClr val="003300"/>
                </a:solidFill>
              </a:rPr>
              <a:t>році</a:t>
            </a:r>
            <a:r>
              <a:rPr lang="ru-RU" b="1" dirty="0" smtClean="0">
                <a:solidFill>
                  <a:srgbClr val="003300"/>
                </a:solidFill>
              </a:rPr>
              <a:t> Джексон </a:t>
            </a:r>
            <a:r>
              <a:rPr lang="ru-RU" b="1" dirty="0" err="1" smtClean="0">
                <a:solidFill>
                  <a:srgbClr val="003300"/>
                </a:solidFill>
              </a:rPr>
              <a:t>випустив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засновану</a:t>
            </a:r>
            <a:r>
              <a:rPr lang="ru-RU" b="1" dirty="0" smtClean="0">
                <a:solidFill>
                  <a:srgbClr val="003300"/>
                </a:solidFill>
              </a:rPr>
              <a:t> на </a:t>
            </a:r>
            <a:r>
              <a:rPr lang="ru-RU" b="1" dirty="0" err="1" smtClean="0">
                <a:solidFill>
                  <a:srgbClr val="003300"/>
                </a:solidFill>
              </a:rPr>
              <a:t>реальних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подіях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психологічну</a:t>
            </a:r>
            <a:r>
              <a:rPr lang="ru-RU" b="1" dirty="0" smtClean="0">
                <a:solidFill>
                  <a:srgbClr val="003300"/>
                </a:solidFill>
              </a:rPr>
              <a:t> драму «</a:t>
            </a:r>
            <a:r>
              <a:rPr lang="ru-RU" b="1" dirty="0" err="1" smtClean="0">
                <a:solidFill>
                  <a:srgbClr val="003300"/>
                </a:solidFill>
              </a:rPr>
              <a:t>Небесні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створіння</a:t>
            </a:r>
            <a:r>
              <a:rPr lang="ru-RU" b="1" dirty="0" smtClean="0">
                <a:solidFill>
                  <a:srgbClr val="003300"/>
                </a:solidFill>
              </a:rPr>
              <a:t>» про </a:t>
            </a:r>
            <a:r>
              <a:rPr lang="ru-RU" b="1" dirty="0" err="1" smtClean="0">
                <a:solidFill>
                  <a:srgbClr val="003300"/>
                </a:solidFill>
              </a:rPr>
              <a:t>двох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подружок</a:t>
            </a:r>
            <a:r>
              <a:rPr lang="ru-RU" b="1" dirty="0" smtClean="0">
                <a:solidFill>
                  <a:srgbClr val="003300"/>
                </a:solidFill>
              </a:rPr>
              <a:t>, </a:t>
            </a:r>
            <a:r>
              <a:rPr lang="ru-RU" b="1" dirty="0" err="1" smtClean="0">
                <a:solidFill>
                  <a:srgbClr val="003300"/>
                </a:solidFill>
              </a:rPr>
              <a:t>захоплених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придуманим</a:t>
            </a:r>
            <a:r>
              <a:rPr lang="ru-RU" b="1" dirty="0" smtClean="0">
                <a:solidFill>
                  <a:srgbClr val="003300"/>
                </a:solidFill>
              </a:rPr>
              <a:t> ними </a:t>
            </a:r>
            <a:r>
              <a:rPr lang="ru-RU" b="1" dirty="0" err="1" smtClean="0">
                <a:solidFill>
                  <a:srgbClr val="003300"/>
                </a:solidFill>
              </a:rPr>
              <a:t>чарівним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світом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настільки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самовіддано</a:t>
            </a:r>
            <a:r>
              <a:rPr lang="ru-RU" b="1" dirty="0" smtClean="0">
                <a:solidFill>
                  <a:srgbClr val="003300"/>
                </a:solidFill>
              </a:rPr>
              <a:t>, </a:t>
            </a:r>
            <a:r>
              <a:rPr lang="ru-RU" b="1" dirty="0" err="1" smtClean="0">
                <a:solidFill>
                  <a:srgbClr val="003300"/>
                </a:solidFill>
              </a:rPr>
              <a:t>що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це</a:t>
            </a:r>
            <a:r>
              <a:rPr lang="ru-RU" b="1" dirty="0" smtClean="0">
                <a:solidFill>
                  <a:srgbClr val="003300"/>
                </a:solidFill>
              </a:rPr>
              <a:t>, </a:t>
            </a:r>
            <a:r>
              <a:rPr lang="ru-RU" b="1" dirty="0" err="1" smtClean="0">
                <a:solidFill>
                  <a:srgbClr val="003300"/>
                </a:solidFill>
              </a:rPr>
              <a:t>врешті-решт</a:t>
            </a:r>
            <a:r>
              <a:rPr lang="ru-RU" b="1" dirty="0" smtClean="0">
                <a:solidFill>
                  <a:srgbClr val="003300"/>
                </a:solidFill>
              </a:rPr>
              <a:t>, </a:t>
            </a:r>
            <a:r>
              <a:rPr lang="ru-RU" b="1" dirty="0" err="1" smtClean="0">
                <a:solidFill>
                  <a:srgbClr val="003300"/>
                </a:solidFill>
              </a:rPr>
              <a:t>штовхає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їх</a:t>
            </a:r>
            <a:r>
              <a:rPr lang="ru-RU" b="1" dirty="0" smtClean="0">
                <a:solidFill>
                  <a:srgbClr val="003300"/>
                </a:solidFill>
              </a:rPr>
              <a:t> на </a:t>
            </a:r>
            <a:r>
              <a:rPr lang="ru-RU" b="1" dirty="0" err="1" smtClean="0">
                <a:solidFill>
                  <a:srgbClr val="003300"/>
                </a:solidFill>
              </a:rPr>
              <a:t>вбивство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матері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однієї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з</a:t>
            </a:r>
            <a:r>
              <a:rPr lang="ru-RU" b="1" dirty="0" smtClean="0">
                <a:solidFill>
                  <a:srgbClr val="003300"/>
                </a:solidFill>
              </a:rPr>
              <a:t> них. </a:t>
            </a:r>
            <a:r>
              <a:rPr lang="ru-RU" b="1" dirty="0" err="1" smtClean="0">
                <a:solidFill>
                  <a:srgbClr val="003300"/>
                </a:solidFill>
              </a:rPr>
              <a:t>Фільм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отримав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Гран-прі</a:t>
            </a:r>
            <a:r>
              <a:rPr lang="ru-RU" b="1" dirty="0" smtClean="0">
                <a:solidFill>
                  <a:srgbClr val="003300"/>
                </a:solidFill>
              </a:rPr>
              <a:t> на </a:t>
            </a:r>
            <a:r>
              <a:rPr lang="ru-RU" b="1" dirty="0" err="1" smtClean="0">
                <a:solidFill>
                  <a:srgbClr val="003300"/>
                </a:solidFill>
              </a:rPr>
              <a:t>Міжнародному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фестивалі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фантастичних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фільмів</a:t>
            </a:r>
            <a:r>
              <a:rPr lang="ru-RU" b="1" dirty="0" smtClean="0">
                <a:solidFill>
                  <a:srgbClr val="003300"/>
                </a:solidFill>
              </a:rPr>
              <a:t> у </a:t>
            </a:r>
            <a:r>
              <a:rPr lang="ru-RU" b="1" dirty="0" err="1" smtClean="0">
                <a:solidFill>
                  <a:srgbClr val="003300"/>
                </a:solidFill>
              </a:rPr>
              <a:t>Жерармере</a:t>
            </a:r>
            <a:r>
              <a:rPr lang="ru-RU" b="1" dirty="0" smtClean="0">
                <a:solidFill>
                  <a:srgbClr val="003300"/>
                </a:solidFill>
              </a:rPr>
              <a:t>. У </a:t>
            </a:r>
            <a:r>
              <a:rPr lang="ru-RU" b="1" dirty="0" err="1" smtClean="0">
                <a:solidFill>
                  <a:srgbClr val="003300"/>
                </a:solidFill>
              </a:rPr>
              <a:t>наступному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році</a:t>
            </a:r>
            <a:r>
              <a:rPr lang="ru-RU" b="1" dirty="0" smtClean="0">
                <a:solidFill>
                  <a:srgbClr val="003300"/>
                </a:solidFill>
              </a:rPr>
              <a:t> Джексон </a:t>
            </a:r>
            <a:r>
              <a:rPr lang="ru-RU" b="1" dirty="0" err="1" smtClean="0">
                <a:solidFill>
                  <a:srgbClr val="003300"/>
                </a:solidFill>
              </a:rPr>
              <a:t>зняв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фільм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smtClean="0">
                <a:solidFill>
                  <a:srgbClr val="003300"/>
                </a:solidFill>
              </a:rPr>
              <a:t>«</a:t>
            </a:r>
            <a:r>
              <a:rPr lang="ru-RU" b="1" dirty="0" err="1" smtClean="0">
                <a:solidFill>
                  <a:srgbClr val="003300"/>
                </a:solidFill>
              </a:rPr>
              <a:t>Забуте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срібло</a:t>
            </a:r>
            <a:r>
              <a:rPr lang="ru-RU" b="1" dirty="0" smtClean="0">
                <a:solidFill>
                  <a:srgbClr val="003300"/>
                </a:solidFill>
              </a:rPr>
              <a:t>». Цей </a:t>
            </a:r>
            <a:r>
              <a:rPr lang="ru-RU" b="1" dirty="0" err="1" smtClean="0">
                <a:solidFill>
                  <a:srgbClr val="003300"/>
                </a:solidFill>
              </a:rPr>
              <a:t>твір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розповідає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історію</a:t>
            </a:r>
            <a:r>
              <a:rPr lang="ru-RU" b="1" dirty="0" smtClean="0">
                <a:solidFill>
                  <a:srgbClr val="003300"/>
                </a:solidFill>
              </a:rPr>
              <a:t> про </a:t>
            </a:r>
            <a:r>
              <a:rPr lang="ru-RU" b="1" dirty="0" err="1" smtClean="0">
                <a:solidFill>
                  <a:srgbClr val="003300"/>
                </a:solidFill>
              </a:rPr>
              <a:t>новозеландського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кінорежисера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Коліні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Маккензі</a:t>
            </a:r>
            <a:r>
              <a:rPr lang="ru-RU" b="1" dirty="0" smtClean="0">
                <a:solidFill>
                  <a:srgbClr val="003300"/>
                </a:solidFill>
              </a:rPr>
              <a:t>, </a:t>
            </a:r>
            <a:r>
              <a:rPr lang="ru-RU" b="1" dirty="0" err="1" smtClean="0">
                <a:solidFill>
                  <a:srgbClr val="003300"/>
                </a:solidFill>
              </a:rPr>
              <a:t>який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винайшов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кольорове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і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звукове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кіно</a:t>
            </a:r>
            <a:r>
              <a:rPr lang="ru-RU" b="1" dirty="0" smtClean="0">
                <a:solidFill>
                  <a:srgbClr val="003300"/>
                </a:solidFill>
              </a:rPr>
              <a:t>. У </a:t>
            </a:r>
            <a:r>
              <a:rPr lang="ru-RU" b="1" dirty="0" err="1" smtClean="0">
                <a:solidFill>
                  <a:srgbClr val="003300"/>
                </a:solidFill>
              </a:rPr>
              <a:t>фільмі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були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відсутні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будь-які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натяки</a:t>
            </a:r>
            <a:r>
              <a:rPr lang="ru-RU" b="1" dirty="0" smtClean="0">
                <a:solidFill>
                  <a:srgbClr val="003300"/>
                </a:solidFill>
              </a:rPr>
              <a:t> на те, </a:t>
            </a:r>
            <a:r>
              <a:rPr lang="ru-RU" b="1" dirty="0" err="1" smtClean="0">
                <a:solidFill>
                  <a:srgbClr val="003300"/>
                </a:solidFill>
              </a:rPr>
              <a:t>що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ця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історія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є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вигаданою</a:t>
            </a:r>
            <a:r>
              <a:rPr lang="ru-RU" b="1" dirty="0" smtClean="0">
                <a:solidFill>
                  <a:srgbClr val="003300"/>
                </a:solidFill>
              </a:rPr>
              <a:t>, </a:t>
            </a:r>
            <a:r>
              <a:rPr lang="ru-RU" b="1" dirty="0" err="1" smtClean="0">
                <a:solidFill>
                  <a:srgbClr val="003300"/>
                </a:solidFill>
              </a:rPr>
              <a:t>і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багато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глядачів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були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ображені</a:t>
            </a:r>
            <a:r>
              <a:rPr lang="ru-RU" b="1" dirty="0" smtClean="0">
                <a:solidFill>
                  <a:srgbClr val="003300"/>
                </a:solidFill>
              </a:rPr>
              <a:t>, коли </a:t>
            </a:r>
            <a:r>
              <a:rPr lang="ru-RU" b="1" dirty="0" err="1" smtClean="0">
                <a:solidFill>
                  <a:srgbClr val="003300"/>
                </a:solidFill>
              </a:rPr>
              <a:t>дізналися</a:t>
            </a:r>
            <a:r>
              <a:rPr lang="ru-RU" b="1" dirty="0" smtClean="0">
                <a:solidFill>
                  <a:srgbClr val="003300"/>
                </a:solidFill>
              </a:rPr>
              <a:t>, </a:t>
            </a:r>
            <a:r>
              <a:rPr lang="ru-RU" b="1" dirty="0" err="1" smtClean="0">
                <a:solidFill>
                  <a:srgbClr val="003300"/>
                </a:solidFill>
              </a:rPr>
              <a:t>що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Колін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Маккензі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ніколи</a:t>
            </a:r>
            <a:r>
              <a:rPr lang="ru-RU" b="1" dirty="0" smtClean="0">
                <a:solidFill>
                  <a:srgbClr val="003300"/>
                </a:solidFill>
              </a:rPr>
              <a:t> не </a:t>
            </a:r>
            <a:r>
              <a:rPr lang="ru-RU" b="1" dirty="0" err="1" smtClean="0">
                <a:solidFill>
                  <a:srgbClr val="003300"/>
                </a:solidFill>
              </a:rPr>
              <a:t>існував</a:t>
            </a:r>
            <a:r>
              <a:rPr lang="ru-RU" b="1" dirty="0" smtClean="0">
                <a:solidFill>
                  <a:srgbClr val="003300"/>
                </a:solidFill>
              </a:rPr>
              <a:t>.</a:t>
            </a:r>
            <a:endParaRPr lang="ru-RU" b="1" dirty="0">
              <a:solidFill>
                <a:srgbClr val="003300"/>
              </a:solidFill>
            </a:endParaRPr>
          </a:p>
        </p:txBody>
      </p:sp>
      <p:pic>
        <p:nvPicPr>
          <p:cNvPr id="8" name="Рисунок 7" descr="Silver-1009419_resiz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2590800"/>
            <a:ext cx="2209800" cy="3090629"/>
          </a:xfrm>
          <a:prstGeom prst="rect">
            <a:avLst/>
          </a:prstGeom>
        </p:spPr>
      </p:pic>
      <p:pic>
        <p:nvPicPr>
          <p:cNvPr id="9" name="Рисунок 8" descr="iphone360_59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590800"/>
            <a:ext cx="2190200" cy="308133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url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0" name="Прямоугольник 9"/>
          <p:cNvSpPr/>
          <p:nvPr/>
        </p:nvSpPr>
        <p:spPr>
          <a:xfrm>
            <a:off x="0" y="5715000"/>
            <a:ext cx="9144000" cy="923330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38000">
                      <a:srgbClr val="FBEAC7">
                        <a:alpha val="0"/>
                      </a:srgbClr>
                    </a:gs>
                    <a:gs pos="17999">
                      <a:srgbClr val="FEE7F2"/>
                    </a:gs>
                    <a:gs pos="36000">
                      <a:srgbClr val="FAC77D"/>
                    </a:gs>
                    <a:gs pos="61000">
                      <a:srgbClr val="FBA97D"/>
                    </a:gs>
                    <a:gs pos="82001">
                      <a:srgbClr val="FBD49C"/>
                    </a:gs>
                    <a:gs pos="100000">
                      <a:srgbClr val="FEE7F2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Володар кілець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38000">
                    <a:srgbClr val="FBEAC7">
                      <a:alpha val="0"/>
                    </a:srgbClr>
                  </a:gs>
                  <a:gs pos="17999">
                    <a:srgbClr val="FEE7F2"/>
                  </a:gs>
                  <a:gs pos="36000">
                    <a:srgbClr val="FAC77D"/>
                  </a:gs>
                  <a:gs pos="61000">
                    <a:srgbClr val="FBA97D"/>
                  </a:gs>
                  <a:gs pos="82001">
                    <a:srgbClr val="FBD49C"/>
                  </a:gs>
                  <a:gs pos="100000">
                    <a:srgbClr val="FEE7F2"/>
                  </a:gs>
                </a:gsLst>
                <a:lin ang="5400000" scaled="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Artleo.com-2225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7" name="Рисунок 6" descr="poster2606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533400"/>
            <a:ext cx="3886200" cy="56836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4343400" y="304800"/>
            <a:ext cx="4572000" cy="6278642"/>
          </a:xfrm>
          <a:prstGeom prst="rect">
            <a:avLst/>
          </a:prstGeom>
          <a:solidFill>
            <a:schemeClr val="lt1">
              <a:alpha val="54000"/>
            </a:schemeClr>
          </a:solidFill>
          <a:ln>
            <a:solidFill>
              <a:srgbClr val="0033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err="1" smtClean="0">
                <a:solidFill>
                  <a:srgbClr val="003300"/>
                </a:solidFill>
              </a:rPr>
              <a:t>Після</a:t>
            </a:r>
            <a:r>
              <a:rPr lang="ru-RU" sz="1600" b="1" dirty="0" smtClean="0">
                <a:solidFill>
                  <a:srgbClr val="003300"/>
                </a:solidFill>
              </a:rPr>
              <a:t> </a:t>
            </a:r>
            <a:r>
              <a:rPr lang="ru-RU" sz="1600" b="1" dirty="0" err="1" smtClean="0">
                <a:solidFill>
                  <a:srgbClr val="003300"/>
                </a:solidFill>
              </a:rPr>
              <a:t>цього</a:t>
            </a:r>
            <a:r>
              <a:rPr lang="ru-RU" sz="1600" b="1" dirty="0" smtClean="0">
                <a:solidFill>
                  <a:srgbClr val="003300"/>
                </a:solidFill>
              </a:rPr>
              <a:t> </a:t>
            </a:r>
            <a:r>
              <a:rPr lang="ru-RU" sz="1600" b="1" dirty="0" err="1" smtClean="0">
                <a:solidFill>
                  <a:srgbClr val="003300"/>
                </a:solidFill>
              </a:rPr>
              <a:t>Пітер</a:t>
            </a:r>
            <a:r>
              <a:rPr lang="ru-RU" sz="1600" b="1" dirty="0" smtClean="0">
                <a:solidFill>
                  <a:srgbClr val="003300"/>
                </a:solidFill>
              </a:rPr>
              <a:t> Джексон приступив до </a:t>
            </a:r>
            <a:r>
              <a:rPr lang="ru-RU" sz="1600" b="1" dirty="0" err="1" smtClean="0">
                <a:solidFill>
                  <a:srgbClr val="003300"/>
                </a:solidFill>
              </a:rPr>
              <a:t>підготовки</a:t>
            </a:r>
            <a:r>
              <a:rPr lang="ru-RU" sz="1600" b="1" dirty="0" smtClean="0">
                <a:solidFill>
                  <a:srgbClr val="003300"/>
                </a:solidFill>
              </a:rPr>
              <a:t> та </a:t>
            </a:r>
            <a:r>
              <a:rPr lang="ru-RU" sz="1600" b="1" dirty="0" err="1" smtClean="0">
                <a:solidFill>
                  <a:srgbClr val="003300"/>
                </a:solidFill>
              </a:rPr>
              <a:t>зйомок</a:t>
            </a:r>
            <a:r>
              <a:rPr lang="ru-RU" sz="1600" b="1" dirty="0" smtClean="0">
                <a:solidFill>
                  <a:srgbClr val="003300"/>
                </a:solidFill>
              </a:rPr>
              <a:t> </a:t>
            </a:r>
            <a:r>
              <a:rPr lang="ru-RU" sz="1600" b="1" dirty="0" err="1" smtClean="0">
                <a:solidFill>
                  <a:srgbClr val="003300"/>
                </a:solidFill>
              </a:rPr>
              <a:t>свого</a:t>
            </a:r>
            <a:r>
              <a:rPr lang="ru-RU" sz="1600" b="1" dirty="0" smtClean="0">
                <a:solidFill>
                  <a:srgbClr val="003300"/>
                </a:solidFill>
              </a:rPr>
              <a:t> головного шедевра - </a:t>
            </a:r>
            <a:r>
              <a:rPr lang="ru-RU" sz="1600" b="1" dirty="0" err="1" smtClean="0">
                <a:solidFill>
                  <a:srgbClr val="003300"/>
                </a:solidFill>
              </a:rPr>
              <a:t>кінотрилогії</a:t>
            </a:r>
            <a:r>
              <a:rPr lang="ru-RU" sz="1600" b="1" dirty="0" smtClean="0">
                <a:solidFill>
                  <a:srgbClr val="003300"/>
                </a:solidFill>
              </a:rPr>
              <a:t> «</a:t>
            </a:r>
            <a:r>
              <a:rPr lang="ru-RU" sz="1600" b="1" dirty="0" err="1" smtClean="0">
                <a:solidFill>
                  <a:srgbClr val="003300"/>
                </a:solidFill>
              </a:rPr>
              <a:t>Володар</a:t>
            </a:r>
            <a:r>
              <a:rPr lang="ru-RU" sz="1600" b="1" dirty="0" smtClean="0">
                <a:solidFill>
                  <a:srgbClr val="003300"/>
                </a:solidFill>
              </a:rPr>
              <a:t> </a:t>
            </a:r>
            <a:r>
              <a:rPr lang="ru-RU" sz="1600" b="1" dirty="0" err="1" smtClean="0">
                <a:solidFill>
                  <a:srgbClr val="003300"/>
                </a:solidFill>
              </a:rPr>
              <a:t>кілець</a:t>
            </a:r>
            <a:r>
              <a:rPr lang="ru-RU" sz="1600" b="1" dirty="0" smtClean="0">
                <a:solidFill>
                  <a:srgbClr val="003300"/>
                </a:solidFill>
              </a:rPr>
              <a:t>». </a:t>
            </a:r>
            <a:r>
              <a:rPr lang="ru-RU" sz="1600" b="1" dirty="0" err="1" smtClean="0">
                <a:solidFill>
                  <a:srgbClr val="003300"/>
                </a:solidFill>
              </a:rPr>
              <a:t>Ще</a:t>
            </a:r>
            <a:r>
              <a:rPr lang="ru-RU" sz="1600" b="1" dirty="0" smtClean="0">
                <a:solidFill>
                  <a:srgbClr val="003300"/>
                </a:solidFill>
              </a:rPr>
              <a:t> в 1997 </a:t>
            </a:r>
            <a:r>
              <a:rPr lang="ru-RU" sz="1600" b="1" dirty="0" err="1" smtClean="0">
                <a:solidFill>
                  <a:srgbClr val="003300"/>
                </a:solidFill>
              </a:rPr>
              <a:t>році</a:t>
            </a:r>
            <a:r>
              <a:rPr lang="ru-RU" sz="1600" b="1" dirty="0" smtClean="0">
                <a:solidFill>
                  <a:srgbClr val="003300"/>
                </a:solidFill>
              </a:rPr>
              <a:t> </a:t>
            </a:r>
            <a:r>
              <a:rPr lang="ru-RU" sz="1600" b="1" dirty="0" err="1" smtClean="0">
                <a:solidFill>
                  <a:srgbClr val="003300"/>
                </a:solidFill>
              </a:rPr>
              <a:t>він</a:t>
            </a:r>
            <a:r>
              <a:rPr lang="ru-RU" sz="1600" b="1" dirty="0" smtClean="0">
                <a:solidFill>
                  <a:srgbClr val="003300"/>
                </a:solidFill>
              </a:rPr>
              <a:t> </a:t>
            </a:r>
            <a:r>
              <a:rPr lang="ru-RU" sz="1600" b="1" dirty="0" err="1" smtClean="0">
                <a:solidFill>
                  <a:srgbClr val="003300"/>
                </a:solidFill>
              </a:rPr>
              <a:t>отримав</a:t>
            </a:r>
            <a:r>
              <a:rPr lang="ru-RU" sz="1600" b="1" dirty="0" smtClean="0">
                <a:solidFill>
                  <a:srgbClr val="003300"/>
                </a:solidFill>
              </a:rPr>
              <a:t> у продюсера Саула </a:t>
            </a:r>
            <a:r>
              <a:rPr lang="ru-RU" sz="1600" b="1" dirty="0" err="1" smtClean="0">
                <a:solidFill>
                  <a:srgbClr val="003300"/>
                </a:solidFill>
              </a:rPr>
              <a:t>Зейнца</a:t>
            </a:r>
            <a:r>
              <a:rPr lang="ru-RU" sz="1600" b="1" dirty="0" smtClean="0">
                <a:solidFill>
                  <a:srgbClr val="003300"/>
                </a:solidFill>
              </a:rPr>
              <a:t> права на </a:t>
            </a:r>
            <a:r>
              <a:rPr lang="ru-RU" sz="1600" b="1" dirty="0" err="1" smtClean="0">
                <a:solidFill>
                  <a:srgbClr val="003300"/>
                </a:solidFill>
              </a:rPr>
              <a:t>екранізацію</a:t>
            </a:r>
            <a:r>
              <a:rPr lang="ru-RU" sz="1600" b="1" dirty="0" smtClean="0">
                <a:solidFill>
                  <a:srgbClr val="003300"/>
                </a:solidFill>
              </a:rPr>
              <a:t> </a:t>
            </a:r>
            <a:r>
              <a:rPr lang="ru-RU" sz="1600" b="1" dirty="0" err="1" smtClean="0">
                <a:solidFill>
                  <a:srgbClr val="003300"/>
                </a:solidFill>
              </a:rPr>
              <a:t>твору</a:t>
            </a:r>
            <a:r>
              <a:rPr lang="ru-RU" sz="1600" b="1" dirty="0" smtClean="0">
                <a:solidFill>
                  <a:srgbClr val="003300"/>
                </a:solidFill>
              </a:rPr>
              <a:t> Дж. Р. Р. </a:t>
            </a:r>
            <a:r>
              <a:rPr lang="ru-RU" sz="1600" b="1" dirty="0" err="1" smtClean="0">
                <a:solidFill>
                  <a:srgbClr val="003300"/>
                </a:solidFill>
              </a:rPr>
              <a:t>Толкіна</a:t>
            </a:r>
            <a:r>
              <a:rPr lang="ru-RU" sz="1600" b="1" dirty="0" smtClean="0">
                <a:solidFill>
                  <a:srgbClr val="003300"/>
                </a:solidFill>
              </a:rPr>
              <a:t>. </a:t>
            </a:r>
            <a:r>
              <a:rPr lang="ru-RU" sz="1600" b="1" dirty="0" err="1" smtClean="0">
                <a:solidFill>
                  <a:srgbClr val="003300"/>
                </a:solidFill>
              </a:rPr>
              <a:t>Спочатку</a:t>
            </a:r>
            <a:r>
              <a:rPr lang="ru-RU" sz="1600" b="1" dirty="0" smtClean="0">
                <a:solidFill>
                  <a:srgbClr val="003300"/>
                </a:solidFill>
              </a:rPr>
              <a:t> Джексон </a:t>
            </a:r>
            <a:r>
              <a:rPr lang="ru-RU" sz="1600" b="1" dirty="0" err="1" smtClean="0">
                <a:solidFill>
                  <a:srgbClr val="003300"/>
                </a:solidFill>
              </a:rPr>
              <a:t>співпрацював</a:t>
            </a:r>
            <a:r>
              <a:rPr lang="ru-RU" sz="1600" b="1" dirty="0" smtClean="0">
                <a:solidFill>
                  <a:srgbClr val="003300"/>
                </a:solidFill>
              </a:rPr>
              <a:t> </a:t>
            </a:r>
            <a:r>
              <a:rPr lang="ru-RU" sz="1600" b="1" dirty="0" err="1" smtClean="0">
                <a:solidFill>
                  <a:srgbClr val="003300"/>
                </a:solidFill>
              </a:rPr>
              <a:t>з</a:t>
            </a:r>
            <a:r>
              <a:rPr lang="ru-RU" sz="1600" b="1" dirty="0" smtClean="0">
                <a:solidFill>
                  <a:srgbClr val="003300"/>
                </a:solidFill>
              </a:rPr>
              <a:t> </a:t>
            </a:r>
            <a:r>
              <a:rPr lang="en-US" sz="1600" b="1" dirty="0" smtClean="0">
                <a:solidFill>
                  <a:srgbClr val="003300"/>
                </a:solidFill>
              </a:rPr>
              <a:t>Miramax </a:t>
            </a:r>
            <a:r>
              <a:rPr lang="ru-RU" sz="1600" b="1" dirty="0" smtClean="0">
                <a:solidFill>
                  <a:srgbClr val="003300"/>
                </a:solidFill>
              </a:rPr>
              <a:t>для </a:t>
            </a:r>
            <a:r>
              <a:rPr lang="ru-RU" sz="1600" b="1" dirty="0" err="1" smtClean="0">
                <a:solidFill>
                  <a:srgbClr val="003300"/>
                </a:solidFill>
              </a:rPr>
              <a:t>зйомок</a:t>
            </a:r>
            <a:r>
              <a:rPr lang="ru-RU" sz="1600" b="1" dirty="0" smtClean="0">
                <a:solidFill>
                  <a:srgbClr val="003300"/>
                </a:solidFill>
              </a:rPr>
              <a:t> </a:t>
            </a:r>
            <a:r>
              <a:rPr lang="ru-RU" sz="1600" b="1" dirty="0" err="1" smtClean="0">
                <a:solidFill>
                  <a:srgbClr val="003300"/>
                </a:solidFill>
              </a:rPr>
              <a:t>двох</a:t>
            </a:r>
            <a:r>
              <a:rPr lang="ru-RU" sz="1600" b="1" dirty="0" smtClean="0">
                <a:solidFill>
                  <a:srgbClr val="003300"/>
                </a:solidFill>
              </a:rPr>
              <a:t> </a:t>
            </a:r>
            <a:r>
              <a:rPr lang="ru-RU" sz="1600" b="1" dirty="0" err="1" smtClean="0">
                <a:solidFill>
                  <a:srgbClr val="003300"/>
                </a:solidFill>
              </a:rPr>
              <a:t>фільмів</a:t>
            </a:r>
            <a:r>
              <a:rPr lang="ru-RU" sz="1600" b="1" dirty="0" smtClean="0">
                <a:solidFill>
                  <a:srgbClr val="003300"/>
                </a:solidFill>
              </a:rPr>
              <a:t>, </a:t>
            </a:r>
            <a:r>
              <a:rPr lang="ru-RU" sz="1600" b="1" dirty="0" err="1" smtClean="0">
                <a:solidFill>
                  <a:srgbClr val="003300"/>
                </a:solidFill>
              </a:rPr>
              <a:t>але</a:t>
            </a:r>
            <a:r>
              <a:rPr lang="ru-RU" sz="1600" b="1" dirty="0" smtClean="0">
                <a:solidFill>
                  <a:srgbClr val="003300"/>
                </a:solidFill>
              </a:rPr>
              <a:t> </a:t>
            </a:r>
            <a:r>
              <a:rPr lang="ru-RU" sz="1600" b="1" dirty="0" err="1" smtClean="0">
                <a:solidFill>
                  <a:srgbClr val="003300"/>
                </a:solidFill>
              </a:rPr>
              <a:t>пізніше</a:t>
            </a:r>
            <a:r>
              <a:rPr lang="ru-RU" sz="1600" b="1" dirty="0" smtClean="0">
                <a:solidFill>
                  <a:srgbClr val="003300"/>
                </a:solidFill>
              </a:rPr>
              <a:t> на </a:t>
            </a:r>
            <a:r>
              <a:rPr lang="ru-RU" sz="1600" b="1" dirty="0" err="1" smtClean="0">
                <a:solidFill>
                  <a:srgbClr val="003300"/>
                </a:solidFill>
              </a:rPr>
              <a:t>нього</a:t>
            </a:r>
            <a:r>
              <a:rPr lang="ru-RU" sz="1600" b="1" dirty="0" smtClean="0">
                <a:solidFill>
                  <a:srgbClr val="003300"/>
                </a:solidFill>
              </a:rPr>
              <a:t> </a:t>
            </a:r>
            <a:r>
              <a:rPr lang="ru-RU" sz="1600" b="1" dirty="0" err="1" smtClean="0">
                <a:solidFill>
                  <a:srgbClr val="003300"/>
                </a:solidFill>
              </a:rPr>
              <a:t>чинився</a:t>
            </a:r>
            <a:r>
              <a:rPr lang="ru-RU" sz="1600" b="1" dirty="0" smtClean="0">
                <a:solidFill>
                  <a:srgbClr val="003300"/>
                </a:solidFill>
              </a:rPr>
              <a:t> </a:t>
            </a:r>
            <a:r>
              <a:rPr lang="ru-RU" sz="1600" b="1" dirty="0" err="1" smtClean="0">
                <a:solidFill>
                  <a:srgbClr val="003300"/>
                </a:solidFill>
              </a:rPr>
              <a:t>тиск</a:t>
            </a:r>
            <a:r>
              <a:rPr lang="ru-RU" sz="1600" b="1" dirty="0" smtClean="0">
                <a:solidFill>
                  <a:srgbClr val="003300"/>
                </a:solidFill>
              </a:rPr>
              <a:t> </a:t>
            </a:r>
            <a:r>
              <a:rPr lang="ru-RU" sz="1600" b="1" dirty="0" err="1" smtClean="0">
                <a:solidFill>
                  <a:srgbClr val="003300"/>
                </a:solidFill>
              </a:rPr>
              <a:t>з</a:t>
            </a:r>
            <a:r>
              <a:rPr lang="ru-RU" sz="1600" b="1" dirty="0" smtClean="0">
                <a:solidFill>
                  <a:srgbClr val="003300"/>
                </a:solidFill>
              </a:rPr>
              <a:t> </a:t>
            </a:r>
            <a:r>
              <a:rPr lang="ru-RU" sz="1600" b="1" dirty="0" err="1" smtClean="0">
                <a:solidFill>
                  <a:srgbClr val="003300"/>
                </a:solidFill>
              </a:rPr>
              <a:t>вимогою</a:t>
            </a:r>
            <a:r>
              <a:rPr lang="ru-RU" sz="1600" b="1" dirty="0" smtClean="0">
                <a:solidFill>
                  <a:srgbClr val="003300"/>
                </a:solidFill>
              </a:rPr>
              <a:t> </a:t>
            </a:r>
            <a:r>
              <a:rPr lang="ru-RU" sz="1600" b="1" dirty="0" err="1" smtClean="0">
                <a:solidFill>
                  <a:srgbClr val="003300"/>
                </a:solidFill>
              </a:rPr>
              <a:t>об'єднати</a:t>
            </a:r>
            <a:r>
              <a:rPr lang="ru-RU" sz="1600" b="1" dirty="0" smtClean="0">
                <a:solidFill>
                  <a:srgbClr val="003300"/>
                </a:solidFill>
              </a:rPr>
              <a:t> два </a:t>
            </a:r>
            <a:r>
              <a:rPr lang="ru-RU" sz="1600" b="1" dirty="0" err="1" smtClean="0">
                <a:solidFill>
                  <a:srgbClr val="003300"/>
                </a:solidFill>
              </a:rPr>
              <a:t>фільми</a:t>
            </a:r>
            <a:r>
              <a:rPr lang="ru-RU" sz="1600" b="1" dirty="0" smtClean="0">
                <a:solidFill>
                  <a:srgbClr val="003300"/>
                </a:solidFill>
              </a:rPr>
              <a:t> в один. В </a:t>
            </a:r>
            <a:r>
              <a:rPr lang="ru-RU" sz="1600" b="1" dirty="0" err="1" smtClean="0">
                <a:solidFill>
                  <a:srgbClr val="003300"/>
                </a:solidFill>
              </a:rPr>
              <a:t>результаті</a:t>
            </a:r>
            <a:r>
              <a:rPr lang="ru-RU" sz="1600" b="1" dirty="0" smtClean="0">
                <a:solidFill>
                  <a:srgbClr val="003300"/>
                </a:solidFill>
              </a:rPr>
              <a:t> </a:t>
            </a:r>
            <a:r>
              <a:rPr lang="ru-RU" sz="1600" b="1" dirty="0" err="1" smtClean="0">
                <a:solidFill>
                  <a:srgbClr val="003300"/>
                </a:solidFill>
              </a:rPr>
              <a:t>Пітер</a:t>
            </a:r>
            <a:r>
              <a:rPr lang="ru-RU" sz="1600" b="1" dirty="0" smtClean="0">
                <a:solidFill>
                  <a:srgbClr val="003300"/>
                </a:solidFill>
              </a:rPr>
              <a:t> </a:t>
            </a:r>
            <a:r>
              <a:rPr lang="ru-RU" sz="1600" b="1" dirty="0" err="1" smtClean="0">
                <a:solidFill>
                  <a:srgbClr val="003300"/>
                </a:solidFill>
              </a:rPr>
              <a:t>запропонував</a:t>
            </a:r>
            <a:r>
              <a:rPr lang="ru-RU" sz="1600" b="1" dirty="0" smtClean="0">
                <a:solidFill>
                  <a:srgbClr val="003300"/>
                </a:solidFill>
              </a:rPr>
              <a:t> проект </a:t>
            </a:r>
            <a:r>
              <a:rPr lang="ru-RU" sz="1600" b="1" dirty="0" err="1" smtClean="0">
                <a:solidFill>
                  <a:srgbClr val="003300"/>
                </a:solidFill>
              </a:rPr>
              <a:t>екранізації</a:t>
            </a:r>
            <a:r>
              <a:rPr lang="ru-RU" sz="1600" b="1" dirty="0" smtClean="0">
                <a:solidFill>
                  <a:srgbClr val="003300"/>
                </a:solidFill>
              </a:rPr>
              <a:t> продюсеру Роберту Шею </a:t>
            </a:r>
            <a:r>
              <a:rPr lang="ru-RU" sz="1600" b="1" dirty="0" err="1" smtClean="0">
                <a:solidFill>
                  <a:srgbClr val="003300"/>
                </a:solidFill>
              </a:rPr>
              <a:t>з</a:t>
            </a:r>
            <a:r>
              <a:rPr lang="ru-RU" sz="1600" b="1" dirty="0" smtClean="0">
                <a:solidFill>
                  <a:srgbClr val="003300"/>
                </a:solidFill>
              </a:rPr>
              <a:t> </a:t>
            </a:r>
            <a:r>
              <a:rPr lang="en-US" sz="1600" b="1" dirty="0" smtClean="0">
                <a:solidFill>
                  <a:srgbClr val="003300"/>
                </a:solidFill>
              </a:rPr>
              <a:t>New Line Cinema, </a:t>
            </a:r>
            <a:r>
              <a:rPr lang="ru-RU" sz="1600" b="1" dirty="0" err="1" smtClean="0">
                <a:solidFill>
                  <a:srgbClr val="003300"/>
                </a:solidFill>
              </a:rPr>
              <a:t>який</a:t>
            </a:r>
            <a:r>
              <a:rPr lang="ru-RU" sz="1600" b="1" dirty="0" smtClean="0">
                <a:solidFill>
                  <a:srgbClr val="003300"/>
                </a:solidFill>
              </a:rPr>
              <a:t> </a:t>
            </a:r>
            <a:r>
              <a:rPr lang="ru-RU" sz="1600" b="1" dirty="0" err="1" smtClean="0">
                <a:solidFill>
                  <a:srgbClr val="003300"/>
                </a:solidFill>
              </a:rPr>
              <a:t>був</a:t>
            </a:r>
            <a:r>
              <a:rPr lang="ru-RU" sz="1600" b="1" dirty="0" smtClean="0">
                <a:solidFill>
                  <a:srgbClr val="003300"/>
                </a:solidFill>
              </a:rPr>
              <a:t> </a:t>
            </a:r>
            <a:r>
              <a:rPr lang="ru-RU" sz="1600" b="1" dirty="0" err="1" smtClean="0">
                <a:solidFill>
                  <a:srgbClr val="003300"/>
                </a:solidFill>
              </a:rPr>
              <a:t>зацікавлений</a:t>
            </a:r>
            <a:r>
              <a:rPr lang="ru-RU" sz="1600" b="1" dirty="0" smtClean="0">
                <a:solidFill>
                  <a:srgbClr val="003300"/>
                </a:solidFill>
              </a:rPr>
              <a:t> у </a:t>
            </a:r>
            <a:r>
              <a:rPr lang="ru-RU" sz="1600" b="1" dirty="0" err="1" smtClean="0">
                <a:solidFill>
                  <a:srgbClr val="003300"/>
                </a:solidFill>
              </a:rPr>
              <a:t>створенні</a:t>
            </a:r>
            <a:r>
              <a:rPr lang="ru-RU" sz="1600" b="1" dirty="0" smtClean="0">
                <a:solidFill>
                  <a:srgbClr val="003300"/>
                </a:solidFill>
              </a:rPr>
              <a:t> </a:t>
            </a:r>
            <a:r>
              <a:rPr lang="ru-RU" sz="1600" b="1" dirty="0" err="1" smtClean="0">
                <a:solidFill>
                  <a:srgbClr val="003300"/>
                </a:solidFill>
              </a:rPr>
              <a:t>трилогії</a:t>
            </a:r>
            <a:r>
              <a:rPr lang="ru-RU" sz="1600" b="1" dirty="0" smtClean="0">
                <a:solidFill>
                  <a:srgbClr val="003300"/>
                </a:solidFill>
              </a:rPr>
              <a:t>. </a:t>
            </a:r>
            <a:r>
              <a:rPr lang="ru-RU" sz="1600" b="1" dirty="0" err="1" smtClean="0">
                <a:solidFill>
                  <a:srgbClr val="003300"/>
                </a:solidFill>
              </a:rPr>
              <a:t>Знімальний</a:t>
            </a:r>
            <a:r>
              <a:rPr lang="ru-RU" sz="1600" b="1" dirty="0" smtClean="0">
                <a:solidFill>
                  <a:srgbClr val="003300"/>
                </a:solidFill>
              </a:rPr>
              <a:t> </a:t>
            </a:r>
            <a:r>
              <a:rPr lang="ru-RU" sz="1600" b="1" dirty="0" err="1" smtClean="0">
                <a:solidFill>
                  <a:srgbClr val="003300"/>
                </a:solidFill>
              </a:rPr>
              <a:t>процес</a:t>
            </a:r>
            <a:r>
              <a:rPr lang="ru-RU" sz="1600" b="1" dirty="0" smtClean="0">
                <a:solidFill>
                  <a:srgbClr val="003300"/>
                </a:solidFill>
              </a:rPr>
              <a:t> проходив </a:t>
            </a:r>
            <a:r>
              <a:rPr lang="ru-RU" sz="1600" b="1" dirty="0" err="1" smtClean="0">
                <a:solidFill>
                  <a:srgbClr val="003300"/>
                </a:solidFill>
              </a:rPr>
              <a:t>з</a:t>
            </a:r>
            <a:r>
              <a:rPr lang="ru-RU" sz="1600" b="1" dirty="0" smtClean="0">
                <a:solidFill>
                  <a:srgbClr val="003300"/>
                </a:solidFill>
              </a:rPr>
              <a:t> 11 </a:t>
            </a:r>
            <a:r>
              <a:rPr lang="ru-RU" sz="1600" b="1" dirty="0" err="1" smtClean="0">
                <a:solidFill>
                  <a:srgbClr val="003300"/>
                </a:solidFill>
              </a:rPr>
              <a:t>жовтня</a:t>
            </a:r>
            <a:r>
              <a:rPr lang="ru-RU" sz="1600" b="1" dirty="0" smtClean="0">
                <a:solidFill>
                  <a:srgbClr val="003300"/>
                </a:solidFill>
              </a:rPr>
              <a:t> 1999 по 22 </a:t>
            </a:r>
            <a:r>
              <a:rPr lang="ru-RU" sz="1600" b="1" dirty="0" err="1" smtClean="0">
                <a:solidFill>
                  <a:srgbClr val="003300"/>
                </a:solidFill>
              </a:rPr>
              <a:t>грудня</a:t>
            </a:r>
            <a:r>
              <a:rPr lang="ru-RU" sz="1600" b="1" dirty="0" smtClean="0">
                <a:solidFill>
                  <a:srgbClr val="003300"/>
                </a:solidFill>
              </a:rPr>
              <a:t> 2000 року в </a:t>
            </a:r>
            <a:r>
              <a:rPr lang="ru-RU" sz="1600" b="1" dirty="0" err="1" smtClean="0">
                <a:solidFill>
                  <a:srgbClr val="003300"/>
                </a:solidFill>
              </a:rPr>
              <a:t>Новій</a:t>
            </a:r>
            <a:r>
              <a:rPr lang="ru-RU" sz="1600" b="1" dirty="0" smtClean="0">
                <a:solidFill>
                  <a:srgbClr val="003300"/>
                </a:solidFill>
              </a:rPr>
              <a:t> </a:t>
            </a:r>
            <a:r>
              <a:rPr lang="ru-RU" sz="1600" b="1" dirty="0" err="1" smtClean="0">
                <a:solidFill>
                  <a:srgbClr val="003300"/>
                </a:solidFill>
              </a:rPr>
              <a:t>Зеландії</a:t>
            </a:r>
            <a:r>
              <a:rPr lang="ru-RU" sz="1600" b="1" dirty="0" smtClean="0">
                <a:solidFill>
                  <a:srgbClr val="003300"/>
                </a:solidFill>
              </a:rPr>
              <a:t>. </a:t>
            </a:r>
            <a:r>
              <a:rPr lang="ru-RU" sz="1600" b="1" dirty="0" err="1" smtClean="0">
                <a:solidFill>
                  <a:srgbClr val="003300"/>
                </a:solidFill>
              </a:rPr>
              <a:t>Фільми</a:t>
            </a:r>
            <a:r>
              <a:rPr lang="ru-RU" sz="1600" b="1" dirty="0" smtClean="0">
                <a:solidFill>
                  <a:srgbClr val="003300"/>
                </a:solidFill>
              </a:rPr>
              <a:t> </a:t>
            </a:r>
            <a:r>
              <a:rPr lang="ru-RU" sz="1600" b="1" dirty="0" err="1" smtClean="0">
                <a:solidFill>
                  <a:srgbClr val="003300"/>
                </a:solidFill>
              </a:rPr>
              <a:t>трилогії</a:t>
            </a:r>
            <a:r>
              <a:rPr lang="ru-RU" sz="1600" b="1" dirty="0" smtClean="0">
                <a:solidFill>
                  <a:srgbClr val="003300"/>
                </a:solidFill>
              </a:rPr>
              <a:t> </a:t>
            </a:r>
            <a:r>
              <a:rPr lang="ru-RU" sz="1600" b="1" dirty="0" err="1" smtClean="0">
                <a:solidFill>
                  <a:srgbClr val="003300"/>
                </a:solidFill>
              </a:rPr>
              <a:t>виходили</a:t>
            </a:r>
            <a:r>
              <a:rPr lang="ru-RU" sz="1600" b="1" dirty="0" smtClean="0">
                <a:solidFill>
                  <a:srgbClr val="003300"/>
                </a:solidFill>
              </a:rPr>
              <a:t> </a:t>
            </a:r>
            <a:r>
              <a:rPr lang="ru-RU" sz="1600" b="1" dirty="0" err="1" smtClean="0">
                <a:solidFill>
                  <a:srgbClr val="003300"/>
                </a:solidFill>
              </a:rPr>
              <a:t>впродовж</a:t>
            </a:r>
            <a:r>
              <a:rPr lang="ru-RU" sz="1600" b="1" dirty="0" smtClean="0">
                <a:solidFill>
                  <a:srgbClr val="003300"/>
                </a:solidFill>
              </a:rPr>
              <a:t> </a:t>
            </a:r>
            <a:r>
              <a:rPr lang="ru-RU" sz="1600" b="1" dirty="0" err="1" smtClean="0">
                <a:solidFill>
                  <a:srgbClr val="003300"/>
                </a:solidFill>
              </a:rPr>
              <a:t>трьох</a:t>
            </a:r>
            <a:r>
              <a:rPr lang="ru-RU" sz="1600" b="1" dirty="0" smtClean="0">
                <a:solidFill>
                  <a:srgbClr val="003300"/>
                </a:solidFill>
              </a:rPr>
              <a:t> </a:t>
            </a:r>
            <a:r>
              <a:rPr lang="ru-RU" sz="1600" b="1" dirty="0" err="1" smtClean="0">
                <a:solidFill>
                  <a:srgbClr val="003300"/>
                </a:solidFill>
              </a:rPr>
              <a:t>років</a:t>
            </a:r>
            <a:r>
              <a:rPr lang="ru-RU" sz="1600" b="1" dirty="0" smtClean="0">
                <a:solidFill>
                  <a:srgbClr val="003300"/>
                </a:solidFill>
              </a:rPr>
              <a:t> - в 2001 </a:t>
            </a:r>
            <a:r>
              <a:rPr lang="ru-RU" sz="1600" b="1" dirty="0" err="1" smtClean="0">
                <a:solidFill>
                  <a:srgbClr val="003300"/>
                </a:solidFill>
              </a:rPr>
              <a:t>році</a:t>
            </a:r>
            <a:r>
              <a:rPr lang="ru-RU" sz="1600" b="1" dirty="0" smtClean="0">
                <a:solidFill>
                  <a:srgbClr val="003300"/>
                </a:solidFill>
              </a:rPr>
              <a:t> - «</a:t>
            </a:r>
            <a:r>
              <a:rPr lang="ru-RU" sz="1600" b="1" dirty="0" err="1" smtClean="0">
                <a:solidFill>
                  <a:srgbClr val="003300"/>
                </a:solidFill>
              </a:rPr>
              <a:t>Братерство</a:t>
            </a:r>
            <a:r>
              <a:rPr lang="ru-RU" sz="1600" b="1" dirty="0" smtClean="0">
                <a:solidFill>
                  <a:srgbClr val="003300"/>
                </a:solidFill>
              </a:rPr>
              <a:t> </a:t>
            </a:r>
            <a:r>
              <a:rPr lang="ru-RU" sz="1600" b="1" dirty="0" err="1" smtClean="0">
                <a:solidFill>
                  <a:srgbClr val="003300"/>
                </a:solidFill>
              </a:rPr>
              <a:t>Кільця</a:t>
            </a:r>
            <a:r>
              <a:rPr lang="ru-RU" sz="1600" b="1" dirty="0" smtClean="0">
                <a:solidFill>
                  <a:srgbClr val="003300"/>
                </a:solidFill>
              </a:rPr>
              <a:t>», в 2002 </a:t>
            </a:r>
            <a:r>
              <a:rPr lang="ru-RU" sz="1600" b="1" dirty="0" err="1" smtClean="0">
                <a:solidFill>
                  <a:srgbClr val="003300"/>
                </a:solidFill>
              </a:rPr>
              <a:t>році</a:t>
            </a:r>
            <a:r>
              <a:rPr lang="ru-RU" sz="1600" b="1" dirty="0" smtClean="0">
                <a:solidFill>
                  <a:srgbClr val="003300"/>
                </a:solidFill>
              </a:rPr>
              <a:t> - «</a:t>
            </a:r>
            <a:r>
              <a:rPr lang="ru-RU" sz="1600" b="1" dirty="0" err="1" smtClean="0">
                <a:solidFill>
                  <a:srgbClr val="003300"/>
                </a:solidFill>
              </a:rPr>
              <a:t>Дві</a:t>
            </a:r>
            <a:r>
              <a:rPr lang="ru-RU" sz="1600" b="1" dirty="0" smtClean="0">
                <a:solidFill>
                  <a:srgbClr val="003300"/>
                </a:solidFill>
              </a:rPr>
              <a:t> </a:t>
            </a:r>
            <a:r>
              <a:rPr lang="ru-RU" sz="1600" b="1" dirty="0" err="1" smtClean="0">
                <a:solidFill>
                  <a:srgbClr val="003300"/>
                </a:solidFill>
              </a:rPr>
              <a:t>фортеці</a:t>
            </a:r>
            <a:r>
              <a:rPr lang="ru-RU" sz="1600" b="1" dirty="0" smtClean="0">
                <a:solidFill>
                  <a:srgbClr val="003300"/>
                </a:solidFill>
              </a:rPr>
              <a:t>» </a:t>
            </a:r>
            <a:r>
              <a:rPr lang="ru-RU" sz="1600" b="1" dirty="0" err="1" smtClean="0">
                <a:solidFill>
                  <a:srgbClr val="003300"/>
                </a:solidFill>
              </a:rPr>
              <a:t>і</a:t>
            </a:r>
            <a:r>
              <a:rPr lang="ru-RU" sz="1600" b="1" dirty="0" smtClean="0">
                <a:solidFill>
                  <a:srgbClr val="003300"/>
                </a:solidFill>
              </a:rPr>
              <a:t> в 2003 </a:t>
            </a:r>
            <a:r>
              <a:rPr lang="ru-RU" sz="1600" b="1" dirty="0" err="1" smtClean="0">
                <a:solidFill>
                  <a:srgbClr val="003300"/>
                </a:solidFill>
              </a:rPr>
              <a:t>році</a:t>
            </a:r>
            <a:r>
              <a:rPr lang="ru-RU" sz="1600" b="1" dirty="0" smtClean="0">
                <a:solidFill>
                  <a:srgbClr val="003300"/>
                </a:solidFill>
              </a:rPr>
              <a:t> - «</a:t>
            </a:r>
            <a:r>
              <a:rPr lang="ru-RU" sz="1600" b="1" dirty="0" err="1" smtClean="0">
                <a:solidFill>
                  <a:srgbClr val="003300"/>
                </a:solidFill>
              </a:rPr>
              <a:t>Повернення</a:t>
            </a:r>
            <a:r>
              <a:rPr lang="ru-RU" sz="1600" b="1" dirty="0" smtClean="0">
                <a:solidFill>
                  <a:srgbClr val="003300"/>
                </a:solidFill>
              </a:rPr>
              <a:t> короля». </a:t>
            </a:r>
            <a:r>
              <a:rPr lang="ru-RU" sz="1600" b="1" dirty="0" err="1" smtClean="0">
                <a:solidFill>
                  <a:srgbClr val="003300"/>
                </a:solidFill>
              </a:rPr>
              <a:t>Ця</a:t>
            </a:r>
            <a:r>
              <a:rPr lang="ru-RU" sz="1600" b="1" dirty="0" smtClean="0">
                <a:solidFill>
                  <a:srgbClr val="003300"/>
                </a:solidFill>
              </a:rPr>
              <a:t> робота принесла Джексону </a:t>
            </a:r>
            <a:r>
              <a:rPr lang="ru-RU" sz="1600" b="1" dirty="0" err="1" smtClean="0">
                <a:solidFill>
                  <a:srgbClr val="003300"/>
                </a:solidFill>
              </a:rPr>
              <a:t>і</a:t>
            </a:r>
            <a:r>
              <a:rPr lang="ru-RU" sz="1600" b="1" dirty="0" smtClean="0">
                <a:solidFill>
                  <a:srgbClr val="003300"/>
                </a:solidFill>
              </a:rPr>
              <a:t> </a:t>
            </a:r>
            <a:r>
              <a:rPr lang="ru-RU" sz="1600" b="1" dirty="0" err="1" smtClean="0">
                <a:solidFill>
                  <a:srgbClr val="003300"/>
                </a:solidFill>
              </a:rPr>
              <a:t>його</a:t>
            </a:r>
            <a:r>
              <a:rPr lang="ru-RU" sz="1600" b="1" dirty="0" smtClean="0">
                <a:solidFill>
                  <a:srgbClr val="003300"/>
                </a:solidFill>
              </a:rPr>
              <a:t> соратникам у </a:t>
            </a:r>
            <a:r>
              <a:rPr lang="ru-RU" sz="1600" b="1" dirty="0" err="1" smtClean="0">
                <a:solidFill>
                  <a:srgbClr val="003300"/>
                </a:solidFill>
              </a:rPr>
              <a:t>цілому</a:t>
            </a:r>
            <a:r>
              <a:rPr lang="ru-RU" sz="1600" b="1" dirty="0" smtClean="0">
                <a:solidFill>
                  <a:srgbClr val="003300"/>
                </a:solidFill>
              </a:rPr>
              <a:t> 17 </a:t>
            </a:r>
            <a:r>
              <a:rPr lang="ru-RU" sz="1600" b="1" dirty="0" err="1" smtClean="0">
                <a:solidFill>
                  <a:srgbClr val="003300"/>
                </a:solidFill>
              </a:rPr>
              <a:t>премій</a:t>
            </a:r>
            <a:r>
              <a:rPr lang="ru-RU" sz="1600" b="1" dirty="0" smtClean="0">
                <a:solidFill>
                  <a:srgbClr val="003300"/>
                </a:solidFill>
              </a:rPr>
              <a:t> «Оскар», </a:t>
            </a:r>
            <a:r>
              <a:rPr lang="ru-RU" sz="1600" b="1" dirty="0" err="1" smtClean="0">
                <a:solidFill>
                  <a:srgbClr val="003300"/>
                </a:solidFill>
              </a:rPr>
              <a:t>причому</a:t>
            </a:r>
            <a:r>
              <a:rPr lang="ru-RU" sz="1600" b="1" dirty="0" smtClean="0">
                <a:solidFill>
                  <a:srgbClr val="003300"/>
                </a:solidFill>
              </a:rPr>
              <a:t> «</a:t>
            </a:r>
            <a:r>
              <a:rPr lang="ru-RU" sz="1600" b="1" dirty="0" err="1" smtClean="0">
                <a:solidFill>
                  <a:srgbClr val="003300"/>
                </a:solidFill>
              </a:rPr>
              <a:t>Повернення</a:t>
            </a:r>
            <a:r>
              <a:rPr lang="ru-RU" sz="1600" b="1" dirty="0" smtClean="0">
                <a:solidFill>
                  <a:srgbClr val="003300"/>
                </a:solidFill>
              </a:rPr>
              <a:t> короля» повторив рекорд </a:t>
            </a:r>
            <a:r>
              <a:rPr lang="ru-RU" sz="1600" b="1" dirty="0" err="1" smtClean="0">
                <a:solidFill>
                  <a:srgbClr val="003300"/>
                </a:solidFill>
              </a:rPr>
              <a:t>фільмів</a:t>
            </a:r>
            <a:r>
              <a:rPr lang="ru-RU" sz="1600" b="1" dirty="0" smtClean="0">
                <a:solidFill>
                  <a:srgbClr val="003300"/>
                </a:solidFill>
              </a:rPr>
              <a:t> «Бен </a:t>
            </a:r>
            <a:r>
              <a:rPr lang="ru-RU" sz="1600" b="1" dirty="0" err="1" smtClean="0">
                <a:solidFill>
                  <a:srgbClr val="003300"/>
                </a:solidFill>
              </a:rPr>
              <a:t>Гур</a:t>
            </a:r>
            <a:r>
              <a:rPr lang="ru-RU" sz="1600" b="1" dirty="0" smtClean="0">
                <a:solidFill>
                  <a:srgbClr val="003300"/>
                </a:solidFill>
              </a:rPr>
              <a:t>» </a:t>
            </a:r>
            <a:r>
              <a:rPr lang="ru-RU" sz="1600" b="1" dirty="0" err="1" smtClean="0">
                <a:solidFill>
                  <a:srgbClr val="003300"/>
                </a:solidFill>
              </a:rPr>
              <a:t>і</a:t>
            </a:r>
            <a:r>
              <a:rPr lang="ru-RU" sz="1600" b="1" dirty="0" smtClean="0">
                <a:solidFill>
                  <a:srgbClr val="003300"/>
                </a:solidFill>
              </a:rPr>
              <a:t> «</a:t>
            </a:r>
            <a:r>
              <a:rPr lang="ru-RU" sz="1600" b="1" dirty="0" err="1" smtClean="0">
                <a:solidFill>
                  <a:srgbClr val="003300"/>
                </a:solidFill>
              </a:rPr>
              <a:t>Титанік</a:t>
            </a:r>
            <a:r>
              <a:rPr lang="ru-RU" sz="1600" b="1" dirty="0" smtClean="0">
                <a:solidFill>
                  <a:srgbClr val="003300"/>
                </a:solidFill>
              </a:rPr>
              <a:t>», взявши 11 «</a:t>
            </a:r>
            <a:r>
              <a:rPr lang="ru-RU" sz="1600" b="1" dirty="0" err="1" smtClean="0">
                <a:solidFill>
                  <a:srgbClr val="003300"/>
                </a:solidFill>
              </a:rPr>
              <a:t>Оскарів</a:t>
            </a:r>
            <a:r>
              <a:rPr lang="ru-RU" sz="1600" b="1" dirty="0" smtClean="0">
                <a:solidFill>
                  <a:srgbClr val="003300"/>
                </a:solidFill>
              </a:rPr>
              <a:t>», </a:t>
            </a:r>
            <a:r>
              <a:rPr lang="ru-RU" sz="1600" b="1" dirty="0" err="1" smtClean="0">
                <a:solidFill>
                  <a:srgbClr val="003300"/>
                </a:solidFill>
              </a:rPr>
              <a:t>включаючи</a:t>
            </a:r>
            <a:r>
              <a:rPr lang="ru-RU" sz="1600" b="1" dirty="0" smtClean="0">
                <a:solidFill>
                  <a:srgbClr val="003300"/>
                </a:solidFill>
              </a:rPr>
              <a:t> </a:t>
            </a:r>
            <a:r>
              <a:rPr lang="ru-RU" sz="1600" b="1" dirty="0" err="1" smtClean="0">
                <a:solidFill>
                  <a:srgbClr val="003300"/>
                </a:solidFill>
              </a:rPr>
              <a:t>премії</a:t>
            </a:r>
            <a:r>
              <a:rPr lang="ru-RU" sz="1600" b="1" dirty="0" smtClean="0">
                <a:solidFill>
                  <a:srgbClr val="003300"/>
                </a:solidFill>
              </a:rPr>
              <a:t> за </a:t>
            </a:r>
            <a:r>
              <a:rPr lang="ru-RU" sz="1600" b="1" dirty="0" err="1" smtClean="0">
                <a:solidFill>
                  <a:srgbClr val="003300"/>
                </a:solidFill>
              </a:rPr>
              <a:t>найкращий</a:t>
            </a:r>
            <a:r>
              <a:rPr lang="ru-RU" sz="1600" b="1" dirty="0" smtClean="0">
                <a:solidFill>
                  <a:srgbClr val="003300"/>
                </a:solidFill>
              </a:rPr>
              <a:t> </a:t>
            </a:r>
            <a:r>
              <a:rPr lang="ru-RU" sz="1600" b="1" dirty="0" err="1" smtClean="0">
                <a:solidFill>
                  <a:srgbClr val="003300"/>
                </a:solidFill>
              </a:rPr>
              <a:t>фільм</a:t>
            </a:r>
            <a:r>
              <a:rPr lang="ru-RU" sz="1600" b="1" dirty="0" smtClean="0">
                <a:solidFill>
                  <a:srgbClr val="003300"/>
                </a:solidFill>
              </a:rPr>
              <a:t> </a:t>
            </a:r>
            <a:r>
              <a:rPr lang="ru-RU" sz="1600" b="1" dirty="0" err="1" smtClean="0">
                <a:solidFill>
                  <a:srgbClr val="003300"/>
                </a:solidFill>
              </a:rPr>
              <a:t>і</a:t>
            </a:r>
            <a:r>
              <a:rPr lang="ru-RU" sz="1600" b="1" dirty="0" smtClean="0">
                <a:solidFill>
                  <a:srgbClr val="003300"/>
                </a:solidFill>
              </a:rPr>
              <a:t> </a:t>
            </a:r>
            <a:r>
              <a:rPr lang="ru-RU" sz="1600" b="1" dirty="0" err="1" smtClean="0">
                <a:solidFill>
                  <a:srgbClr val="003300"/>
                </a:solidFill>
              </a:rPr>
              <a:t>найкращу</a:t>
            </a:r>
            <a:r>
              <a:rPr lang="ru-RU" sz="1600" b="1" dirty="0" smtClean="0">
                <a:solidFill>
                  <a:srgbClr val="003300"/>
                </a:solidFill>
              </a:rPr>
              <a:t> </a:t>
            </a:r>
            <a:r>
              <a:rPr lang="ru-RU" sz="1600" b="1" dirty="0" err="1" smtClean="0">
                <a:solidFill>
                  <a:srgbClr val="003300"/>
                </a:solidFill>
              </a:rPr>
              <a:t>режисуру</a:t>
            </a:r>
            <a:r>
              <a:rPr lang="ru-RU" sz="1600" b="1" dirty="0" smtClean="0">
                <a:solidFill>
                  <a:srgbClr val="003300"/>
                </a:solidFill>
              </a:rPr>
              <a:t>. «</a:t>
            </a:r>
            <a:r>
              <a:rPr lang="ru-RU" sz="1600" b="1" dirty="0" err="1" smtClean="0">
                <a:solidFill>
                  <a:srgbClr val="003300"/>
                </a:solidFill>
              </a:rPr>
              <a:t>Повернення</a:t>
            </a:r>
            <a:r>
              <a:rPr lang="ru-RU" sz="1600" b="1" dirty="0" smtClean="0">
                <a:solidFill>
                  <a:srgbClr val="003300"/>
                </a:solidFill>
              </a:rPr>
              <a:t> короля» став </a:t>
            </a:r>
            <a:r>
              <a:rPr lang="ru-RU" sz="1600" b="1" dirty="0" err="1" smtClean="0">
                <a:solidFill>
                  <a:srgbClr val="003300"/>
                </a:solidFill>
              </a:rPr>
              <a:t>також</a:t>
            </a:r>
            <a:r>
              <a:rPr lang="ru-RU" sz="1600" b="1" dirty="0" smtClean="0">
                <a:solidFill>
                  <a:srgbClr val="003300"/>
                </a:solidFill>
              </a:rPr>
              <a:t> другим </a:t>
            </a:r>
            <a:r>
              <a:rPr lang="ru-RU" sz="1600" b="1" dirty="0" err="1" smtClean="0">
                <a:solidFill>
                  <a:srgbClr val="003300"/>
                </a:solidFill>
              </a:rPr>
              <a:t>фільмом</a:t>
            </a:r>
            <a:r>
              <a:rPr lang="ru-RU" sz="1600" b="1" dirty="0" smtClean="0">
                <a:solidFill>
                  <a:srgbClr val="003300"/>
                </a:solidFill>
              </a:rPr>
              <a:t> </a:t>
            </a:r>
            <a:r>
              <a:rPr lang="ru-RU" sz="1600" b="1" dirty="0" err="1" smtClean="0">
                <a:solidFill>
                  <a:srgbClr val="003300"/>
                </a:solidFill>
              </a:rPr>
              <a:t>після</a:t>
            </a:r>
            <a:r>
              <a:rPr lang="ru-RU" sz="1600" b="1" dirty="0" smtClean="0">
                <a:solidFill>
                  <a:srgbClr val="003300"/>
                </a:solidFill>
              </a:rPr>
              <a:t> «</a:t>
            </a:r>
            <a:r>
              <a:rPr lang="ru-RU" sz="1600" b="1" dirty="0" err="1" smtClean="0">
                <a:solidFill>
                  <a:srgbClr val="003300"/>
                </a:solidFill>
              </a:rPr>
              <a:t>Титаніка</a:t>
            </a:r>
            <a:r>
              <a:rPr lang="ru-RU" sz="1600" b="1" dirty="0" smtClean="0">
                <a:solidFill>
                  <a:srgbClr val="003300"/>
                </a:solidFill>
              </a:rPr>
              <a:t>», </a:t>
            </a:r>
            <a:r>
              <a:rPr lang="ru-RU" sz="1600" b="1" dirty="0" err="1" smtClean="0">
                <a:solidFill>
                  <a:srgbClr val="003300"/>
                </a:solidFill>
              </a:rPr>
              <a:t>що</a:t>
            </a:r>
            <a:r>
              <a:rPr lang="ru-RU" sz="1600" b="1" dirty="0" smtClean="0">
                <a:solidFill>
                  <a:srgbClr val="003300"/>
                </a:solidFill>
              </a:rPr>
              <a:t> </a:t>
            </a:r>
            <a:r>
              <a:rPr lang="ru-RU" sz="1600" b="1" dirty="0" err="1" smtClean="0">
                <a:solidFill>
                  <a:srgbClr val="003300"/>
                </a:solidFill>
              </a:rPr>
              <a:t>зібрав</a:t>
            </a:r>
            <a:r>
              <a:rPr lang="ru-RU" sz="1600" b="1" dirty="0" smtClean="0">
                <a:solidFill>
                  <a:srgbClr val="003300"/>
                </a:solidFill>
              </a:rPr>
              <a:t> у </a:t>
            </a:r>
            <a:r>
              <a:rPr lang="ru-RU" sz="1600" b="1" dirty="0" err="1" smtClean="0">
                <a:solidFill>
                  <a:srgbClr val="003300"/>
                </a:solidFill>
              </a:rPr>
              <a:t>світовому</a:t>
            </a:r>
            <a:r>
              <a:rPr lang="ru-RU" sz="1600" b="1" dirty="0" smtClean="0">
                <a:solidFill>
                  <a:srgbClr val="003300"/>
                </a:solidFill>
              </a:rPr>
              <a:t> </a:t>
            </a:r>
            <a:r>
              <a:rPr lang="ru-RU" sz="1600" b="1" dirty="0" err="1" smtClean="0">
                <a:solidFill>
                  <a:srgbClr val="003300"/>
                </a:solidFill>
              </a:rPr>
              <a:t>прокаті</a:t>
            </a:r>
            <a:r>
              <a:rPr lang="ru-RU" sz="1600" b="1" dirty="0" smtClean="0">
                <a:solidFill>
                  <a:srgbClr val="003300"/>
                </a:solidFill>
              </a:rPr>
              <a:t> </a:t>
            </a:r>
            <a:r>
              <a:rPr lang="ru-RU" sz="1600" b="1" dirty="0" err="1" smtClean="0">
                <a:solidFill>
                  <a:srgbClr val="003300"/>
                </a:solidFill>
              </a:rPr>
              <a:t>більше</a:t>
            </a:r>
            <a:r>
              <a:rPr lang="ru-RU" sz="1600" b="1" dirty="0" smtClean="0">
                <a:solidFill>
                  <a:srgbClr val="003300"/>
                </a:solidFill>
              </a:rPr>
              <a:t> 1 </a:t>
            </a:r>
            <a:r>
              <a:rPr lang="ru-RU" sz="1600" b="1" dirty="0" err="1" smtClean="0">
                <a:solidFill>
                  <a:srgbClr val="003300"/>
                </a:solidFill>
              </a:rPr>
              <a:t>мільярда</a:t>
            </a:r>
            <a:r>
              <a:rPr lang="ru-RU" sz="1600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доларів</a:t>
            </a:r>
            <a:r>
              <a:rPr lang="ru-RU" b="1" dirty="0" smtClean="0">
                <a:solidFill>
                  <a:srgbClr val="003300"/>
                </a:solidFill>
              </a:rPr>
              <a:t>.</a:t>
            </a:r>
            <a:endParaRPr lang="ru-RU" b="1" dirty="0">
              <a:solidFill>
                <a:srgbClr val="0033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Artleo.com-2225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15" name="Рисунок 14" descr="1372713143_jen_makkellen_f3d24de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52400"/>
            <a:ext cx="4272379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 descr="1366126352_misctwotowers1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3505200"/>
            <a:ext cx="4267199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 descr="1217517271_23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200" y="3505200"/>
            <a:ext cx="4267200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 descr="0_521d9_4d150766_XL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8200" y="152400"/>
            <a:ext cx="4267200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3" descr="Artleo.com-222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Содержимое 3" descr="313_l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8600" y="3657600"/>
            <a:ext cx="4267200" cy="3076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1298570676_lord-of-the-rings-1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3657600"/>
            <a:ext cx="4333651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властелин колец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400" y="228600"/>
            <a:ext cx="6131130" cy="327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1017</Words>
  <PresentationFormat>Экран (4:3)</PresentationFormat>
  <Paragraphs>15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29</cp:revision>
  <dcterms:modified xsi:type="dcterms:W3CDTF">2014-05-05T18:58:16Z</dcterms:modified>
</cp:coreProperties>
</file>