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6F41-C102-46C1-ADC0-0BE1AD05FF4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484B4-7786-454A-ABE8-87E222CD9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6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84B4-7786-454A-ABE8-87E222CD92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7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1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8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4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8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5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249E-53CD-4A2B-A4DD-033FC729CC5E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0A7A-1869-4959-9741-AB38BE611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Презентац</a:t>
            </a:r>
            <a:r>
              <a:rPr lang="uk-UA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ія</a:t>
            </a:r>
            <a:r>
              <a:rPr lang="uk-UA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a:rPr>
              <a:t> на тему «Дизайн»</a:t>
            </a:r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344816" cy="19937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Учениці 10 класу</a:t>
            </a:r>
          </a:p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ЗОШ №18 </a:t>
            </a:r>
            <a:r>
              <a:rPr lang="uk-UA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м.Кременчука</a:t>
            </a:r>
            <a:endParaRPr lang="uk-UA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r>
              <a:rPr lang="uk-UA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Яковлевої</a:t>
            </a:r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Юлії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35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10" y="2233444"/>
            <a:ext cx="6954220" cy="462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255"/>
            <a:ext cx="5715000" cy="473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800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578"/>
            <a:ext cx="8928992" cy="66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12968" cy="6741368"/>
          </a:xfr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820472" y="6525344"/>
            <a:ext cx="323528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Дизайн</a:t>
            </a:r>
            <a:endParaRPr lang="ru-RU" sz="5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11256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hlinkClick r:id="rId3" action="ppaction://hlinksldjump"/>
              </a:rPr>
              <a:t>1.Дизайн  інтер`єру.</a:t>
            </a:r>
            <a:endParaRPr lang="uk-UA" sz="4800" dirty="0" smtClean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48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hlinkClick r:id="rId4" action="ppaction://hlinksldjump"/>
              </a:rPr>
              <a:t>2.Ландшафтний  дизайн.</a:t>
            </a:r>
            <a:endParaRPr lang="uk-UA" sz="4800" dirty="0" smtClean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a:endParaRPr>
          </a:p>
          <a:p>
            <a:pPr marL="0" indent="0">
              <a:buNone/>
            </a:pPr>
            <a:r>
              <a:rPr lang="uk-UA" sz="48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hlinkClick r:id="rId5" action="ppaction://hlinksldjump"/>
              </a:rPr>
              <a:t>3.Архітектурний  дизайн.</a:t>
            </a:r>
            <a:endParaRPr lang="ru-RU" sz="48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26" y="116632"/>
            <a:ext cx="2520280" cy="2276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247"/>
            <a:ext cx="3242807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62" y="4030247"/>
            <a:ext cx="458467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1.Дизайн інтер`єру.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93" y="1196752"/>
            <a:ext cx="4609037" cy="2909455"/>
          </a:xfrm>
        </p:spPr>
      </p:pic>
      <p:sp>
        <p:nvSpPr>
          <p:cNvPr id="7" name="TextBox 6"/>
          <p:cNvSpPr txBox="1"/>
          <p:nvPr/>
        </p:nvSpPr>
        <p:spPr>
          <a:xfrm>
            <a:off x="251520" y="1115402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Дизайн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інтер'єру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галузь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дизайну,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спрямована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інтер'єр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приміщень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з метою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забезпечити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зручність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естетично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приємну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взаємодію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середовища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з людьми.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Інтер'єрний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дизайн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поєднує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собі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художній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промисловий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дизайн. Дизайнер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виконує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оптимізацію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праці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приміщенні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покращує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навігацію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у великих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приміщеннях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розробляє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оформлення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спеціалізованих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приміщень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наприклад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студій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звукозапису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кіномонтажу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фотографії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;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аквапарків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)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згідно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із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запитами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клієнтів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. Дизайнер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управляє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всім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процесом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оформлення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інтер'єру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починаючи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плануванням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приміщення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освітлення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систем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вентиляції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акустикою;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обробкою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стін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; 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закінчуючи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розміщенням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меблів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установкою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навігаційних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знаків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3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14625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У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дизайні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інтер'єру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, як в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частині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архітектури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існує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безліч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різних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стилів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,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які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сформувалися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в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різні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історичні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епохи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.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Одне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і те ж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приміщення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,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наприклад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, конференц-зал,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може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бути оформлено у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різних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стилях: хай-тек,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романському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,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модернізмі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і так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далі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. Список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інтер'єрних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стилів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ширше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,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ніж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ru-RU" sz="2000" dirty="0" err="1" smtClean="0">
                <a:effectLst>
                  <a:innerShdw blurRad="114300">
                    <a:prstClr val="black"/>
                  </a:innerShdw>
                </a:effectLst>
              </a:rPr>
              <a:t>архітектурних</a:t>
            </a:r>
            <a:r>
              <a:rPr lang="ru-RU" sz="2000" dirty="0" smtClean="0">
                <a:effectLst>
                  <a:innerShdw blurRad="114300">
                    <a:prstClr val="black"/>
                  </a:innerShdw>
                </a:effectLst>
              </a:rPr>
              <a:t>.</a:t>
            </a:r>
            <a:endParaRPr lang="ru-RU" sz="2000" dirty="0"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572000" cy="34290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2692"/>
            <a:ext cx="4594773" cy="34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"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7060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Ландшафт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2800" dirty="0" smtClean="0"/>
              <a:t>Ландшафт— </a:t>
            </a:r>
            <a:r>
              <a:rPr lang="vi-VN" sz="2800" dirty="0"/>
              <a:t>простір, образ якого формується конфігурацією місць, які займають і змінюють належні до нього елементи. Простіше кажучи - будь-який простір з характерним виглядом. При такому підході, прикладом ландшафтів можуть бути: архітектурні споруди, мистецькі твори (живописні, музичні, скульптурні та ін.), технічні вироби і навіть живі істоти (включно з людиною).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8880"/>
            <a:ext cx="5852160" cy="438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84" y="1700808"/>
            <a:ext cx="5976225" cy="44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6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9"/>
            <a:ext cx="6412048" cy="4767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18" y="2161883"/>
            <a:ext cx="6957582" cy="462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06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69" y="1063544"/>
            <a:ext cx="6067158" cy="4571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9888"/>
            <a:ext cx="3214546" cy="2107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69" y="3545623"/>
            <a:ext cx="4684513" cy="3312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" y="3356231"/>
            <a:ext cx="4528352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2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Арх</a:t>
            </a:r>
            <a:r>
              <a:rPr lang="uk-UA" sz="4000" dirty="0" err="1" smtClean="0"/>
              <a:t>ітектура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Архітектура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мистецтво</a:t>
            </a:r>
            <a:r>
              <a:rPr lang="ru-RU" sz="2400" dirty="0"/>
              <a:t> </a:t>
            </a:r>
            <a:r>
              <a:rPr lang="ru-RU" sz="2400" dirty="0" err="1"/>
              <a:t>проектування</a:t>
            </a:r>
            <a:r>
              <a:rPr lang="ru-RU" sz="2400" dirty="0"/>
              <a:t> й </a:t>
            </a:r>
            <a:r>
              <a:rPr lang="ru-RU" sz="2400" dirty="0" err="1"/>
              <a:t>будівництва</a:t>
            </a:r>
            <a:r>
              <a:rPr lang="ru-RU" sz="2400" dirty="0"/>
              <a:t> </a:t>
            </a:r>
            <a:r>
              <a:rPr lang="ru-RU" sz="2400" dirty="0" err="1"/>
              <a:t>споруд</a:t>
            </a:r>
            <a:r>
              <a:rPr lang="ru-RU" sz="2400" dirty="0"/>
              <a:t> та </a:t>
            </a:r>
            <a:r>
              <a:rPr lang="ru-RU" sz="2400" dirty="0" err="1"/>
              <a:t>їхніх</a:t>
            </a:r>
            <a:r>
              <a:rPr lang="ru-RU" sz="2400" dirty="0"/>
              <a:t> </a:t>
            </a:r>
            <a:r>
              <a:rPr lang="ru-RU" sz="2400" dirty="0" err="1"/>
              <a:t>комплексів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формують</a:t>
            </a:r>
            <a:r>
              <a:rPr lang="ru-RU" sz="2400" dirty="0"/>
              <a:t> </a:t>
            </a:r>
            <a:r>
              <a:rPr lang="ru-RU" sz="2400" dirty="0" err="1"/>
              <a:t>просторове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 і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. </a:t>
            </a:r>
          </a:p>
          <a:p>
            <a:pPr marL="0" indent="0" algn="ctr">
              <a:buNone/>
            </a:pPr>
            <a:r>
              <a:rPr lang="ru-RU" sz="2400" dirty="0" err="1"/>
              <a:t>Архітектура</a:t>
            </a:r>
            <a:r>
              <a:rPr lang="ru-RU" sz="2400" dirty="0"/>
              <a:t>, в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органічно</a:t>
            </a:r>
            <a:r>
              <a:rPr lang="ru-RU" sz="2400" dirty="0"/>
              <a:t> </a:t>
            </a:r>
            <a:r>
              <a:rPr lang="ru-RU" sz="2400" dirty="0" err="1"/>
              <a:t>взаємопов’язані</a:t>
            </a:r>
            <a:r>
              <a:rPr lang="ru-RU" sz="2400" dirty="0"/>
              <a:t> </a:t>
            </a:r>
            <a:r>
              <a:rPr lang="ru-RU" sz="2400" dirty="0" err="1"/>
              <a:t>функціональні</a:t>
            </a:r>
            <a:r>
              <a:rPr lang="ru-RU" sz="2400" dirty="0"/>
              <a:t>, </a:t>
            </a:r>
            <a:r>
              <a:rPr lang="ru-RU" sz="2400" dirty="0" err="1"/>
              <a:t>конструктивні</a:t>
            </a:r>
            <a:r>
              <a:rPr lang="ru-RU" sz="2400" dirty="0"/>
              <a:t> й </a:t>
            </a:r>
            <a:r>
              <a:rPr lang="ru-RU" sz="2400" dirty="0" err="1"/>
              <a:t>естетичні</a:t>
            </a:r>
            <a:r>
              <a:rPr lang="ru-RU" sz="2400" dirty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,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як 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виробила</a:t>
            </a:r>
            <a:r>
              <a:rPr lang="ru-RU" sz="2400" dirty="0"/>
              <a:t> ряд </a:t>
            </a:r>
            <a:r>
              <a:rPr lang="ru-RU" sz="2400" dirty="0" err="1"/>
              <a:t>стильових</a:t>
            </a:r>
            <a:r>
              <a:rPr lang="ru-RU" sz="2400" dirty="0"/>
              <a:t> (</a:t>
            </a:r>
            <a:r>
              <a:rPr lang="ru-RU" sz="2400" dirty="0" err="1"/>
              <a:t>істо-ричних</a:t>
            </a:r>
            <a:r>
              <a:rPr lang="ru-RU" sz="2400" dirty="0"/>
              <a:t> і </a:t>
            </a:r>
            <a:r>
              <a:rPr lang="ru-RU" sz="2400" dirty="0" err="1"/>
              <a:t>національних</a:t>
            </a:r>
            <a:r>
              <a:rPr lang="ru-RU" sz="2400" dirty="0"/>
              <a:t>) </a:t>
            </a:r>
            <a:r>
              <a:rPr lang="ru-RU" sz="2400" dirty="0" err="1"/>
              <a:t>ідейно-художніх</a:t>
            </a:r>
            <a:r>
              <a:rPr lang="ru-RU" sz="2400" dirty="0"/>
              <a:t> та </a:t>
            </a:r>
            <a:r>
              <a:rPr lang="ru-RU" sz="2400" dirty="0" err="1"/>
              <a:t>естетичних</a:t>
            </a:r>
            <a:r>
              <a:rPr lang="ru-RU" sz="2400" dirty="0"/>
              <a:t> </a:t>
            </a:r>
            <a:r>
              <a:rPr lang="ru-RU" sz="2400" dirty="0" err="1"/>
              <a:t>напрямів</a:t>
            </a:r>
            <a:r>
              <a:rPr lang="ru-RU" sz="2400" dirty="0"/>
              <a:t>: </a:t>
            </a:r>
            <a:r>
              <a:rPr lang="ru-RU" sz="2400" dirty="0" err="1"/>
              <a:t>гіпостиль</a:t>
            </a:r>
            <a:r>
              <a:rPr lang="ru-RU" sz="2400" dirty="0"/>
              <a:t>, </a:t>
            </a:r>
            <a:r>
              <a:rPr lang="ru-RU" sz="2400" dirty="0" err="1"/>
              <a:t>античний</a:t>
            </a:r>
            <a:r>
              <a:rPr lang="ru-RU" sz="2400" dirty="0"/>
              <a:t> стиль, </a:t>
            </a:r>
            <a:r>
              <a:rPr lang="ru-RU" sz="2400" dirty="0" err="1"/>
              <a:t>візантійський</a:t>
            </a:r>
            <a:r>
              <a:rPr lang="ru-RU" sz="2400" dirty="0"/>
              <a:t>, </a:t>
            </a:r>
            <a:r>
              <a:rPr lang="ru-RU" sz="2400" dirty="0" err="1"/>
              <a:t>романський</a:t>
            </a:r>
            <a:r>
              <a:rPr lang="ru-RU" sz="2400" dirty="0"/>
              <a:t>, </a:t>
            </a:r>
            <a:r>
              <a:rPr lang="ru-RU" sz="2400" dirty="0" err="1"/>
              <a:t>давньоруський</a:t>
            </a:r>
            <a:r>
              <a:rPr lang="ru-RU" sz="2400" dirty="0"/>
              <a:t> </a:t>
            </a:r>
            <a:r>
              <a:rPr lang="ru-RU" sz="2400" dirty="0" err="1"/>
              <a:t>стилі</a:t>
            </a:r>
            <a:r>
              <a:rPr lang="ru-RU" sz="2400" dirty="0"/>
              <a:t>, </a:t>
            </a:r>
            <a:r>
              <a:rPr lang="ru-RU" sz="2400" dirty="0" err="1"/>
              <a:t>ренесанс</a:t>
            </a:r>
            <a:r>
              <a:rPr lang="ru-RU" sz="2400" dirty="0"/>
              <a:t>, </a:t>
            </a:r>
            <a:r>
              <a:rPr lang="ru-RU" sz="2400" dirty="0" err="1"/>
              <a:t>бароко</a:t>
            </a:r>
            <a:r>
              <a:rPr lang="ru-RU" sz="2400" dirty="0"/>
              <a:t>, </a:t>
            </a:r>
            <a:r>
              <a:rPr lang="ru-RU" sz="2400" dirty="0" err="1"/>
              <a:t>класицизм</a:t>
            </a:r>
            <a:r>
              <a:rPr lang="ru-RU" sz="2400" dirty="0"/>
              <a:t>, </a:t>
            </a:r>
            <a:r>
              <a:rPr lang="ru-RU" sz="2400" dirty="0" err="1"/>
              <a:t>ампір</a:t>
            </a:r>
            <a:r>
              <a:rPr lang="ru-RU" sz="2400" dirty="0"/>
              <a:t>, </a:t>
            </a:r>
            <a:r>
              <a:rPr lang="ru-RU" sz="2400" dirty="0" err="1"/>
              <a:t>конструктивізм</a:t>
            </a:r>
            <a:r>
              <a:rPr lang="ru-RU" sz="2400" dirty="0"/>
              <a:t>, </a:t>
            </a:r>
            <a:r>
              <a:rPr lang="ru-RU" sz="2400" dirty="0" err="1"/>
              <a:t>раціоналізм</a:t>
            </a:r>
            <a:r>
              <a:rPr lang="ru-RU" sz="2400" dirty="0"/>
              <a:t>, </a:t>
            </a:r>
            <a:r>
              <a:rPr lang="ru-RU" sz="2400" dirty="0" err="1"/>
              <a:t>модернізм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3" y="4437112"/>
            <a:ext cx="3206187" cy="227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3317710" cy="238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92888" cy="3600400"/>
          </a:xfrm>
        </p:spPr>
        <p:txBody>
          <a:bodyPr>
            <a:noAutofit/>
          </a:bodyPr>
          <a:lstStyle/>
          <a:p>
            <a:r>
              <a:rPr lang="ru-RU" sz="2400" dirty="0" err="1"/>
              <a:t>Архітектура</a:t>
            </a:r>
            <a:r>
              <a:rPr lang="ru-RU" sz="2400" dirty="0"/>
              <a:t> є </a:t>
            </a:r>
            <a:r>
              <a:rPr lang="ru-RU" sz="2400" dirty="0" err="1"/>
              <a:t>складовою</a:t>
            </a:r>
            <a:r>
              <a:rPr lang="ru-RU" sz="2400" dirty="0"/>
              <a:t> </a:t>
            </a:r>
            <a:r>
              <a:rPr lang="ru-RU" sz="2400" dirty="0" err="1"/>
              <a:t>частиною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/>
              <a:t>матеріальних</a:t>
            </a:r>
            <a:r>
              <a:rPr lang="ru-RU" sz="2400" dirty="0"/>
              <a:t> умов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(</a:t>
            </a:r>
            <a:r>
              <a:rPr lang="ru-RU" sz="2400" dirty="0" err="1"/>
              <a:t>громадська</a:t>
            </a:r>
            <a:r>
              <a:rPr lang="ru-RU" sz="2400" dirty="0"/>
              <a:t> </a:t>
            </a:r>
            <a:r>
              <a:rPr lang="ru-RU" sz="2400" dirty="0" err="1"/>
              <a:t>архітектура</a:t>
            </a:r>
            <a:r>
              <a:rPr lang="ru-RU" sz="2400" dirty="0"/>
              <a:t> – </a:t>
            </a:r>
            <a:r>
              <a:rPr lang="ru-RU" sz="2400" dirty="0" err="1"/>
              <a:t>житлові</a:t>
            </a:r>
            <a:r>
              <a:rPr lang="ru-RU" sz="2400" dirty="0"/>
              <a:t> </a:t>
            </a:r>
            <a:r>
              <a:rPr lang="ru-RU" sz="2400" dirty="0" err="1"/>
              <a:t>будинки</a:t>
            </a:r>
            <a:r>
              <a:rPr lang="ru-RU" sz="2400" dirty="0"/>
              <a:t>, </a:t>
            </a:r>
            <a:r>
              <a:rPr lang="ru-RU" sz="2400" dirty="0" err="1"/>
              <a:t>громадські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, </a:t>
            </a:r>
            <a:r>
              <a:rPr lang="ru-RU" sz="2400" dirty="0" err="1"/>
              <a:t>садиби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ландшафтна</a:t>
            </a:r>
            <a:r>
              <a:rPr lang="ru-RU" sz="2400" dirty="0"/>
              <a:t> </a:t>
            </a:r>
            <a:r>
              <a:rPr lang="ru-RU" sz="2400" dirty="0" err="1"/>
              <a:t>архітектура</a:t>
            </a:r>
            <a:r>
              <a:rPr lang="ru-RU" sz="2400" dirty="0"/>
              <a:t> – </a:t>
            </a:r>
            <a:r>
              <a:rPr lang="ru-RU" sz="2400" dirty="0" err="1"/>
              <a:t>гармонійні</a:t>
            </a:r>
            <a:r>
              <a:rPr lang="ru-RU" sz="2400" dirty="0"/>
              <a:t> </a:t>
            </a:r>
            <a:r>
              <a:rPr lang="ru-RU" sz="2400" dirty="0" err="1"/>
              <a:t>ансамблі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включають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природного та антропогенного </a:t>
            </a:r>
            <a:r>
              <a:rPr lang="ru-RU" sz="2400" dirty="0" err="1"/>
              <a:t>ландшафтів</a:t>
            </a:r>
            <a:r>
              <a:rPr lang="ru-RU" sz="2400" dirty="0"/>
              <a:t>). </a:t>
            </a:r>
            <a:br>
              <a:rPr lang="ru-RU" sz="2400" dirty="0"/>
            </a:br>
            <a:r>
              <a:rPr lang="ru-RU" sz="2400" dirty="0" err="1"/>
              <a:t>Видатні</a:t>
            </a:r>
            <a:r>
              <a:rPr lang="ru-RU" sz="2400" dirty="0"/>
              <a:t> </a:t>
            </a:r>
            <a:r>
              <a:rPr lang="ru-RU" sz="2400" dirty="0" err="1"/>
              <a:t>зразки</a:t>
            </a:r>
            <a:r>
              <a:rPr lang="ru-RU" sz="2400" dirty="0"/>
              <a:t> </a:t>
            </a:r>
            <a:r>
              <a:rPr lang="ru-RU" sz="2400" dirty="0" err="1"/>
              <a:t>архітектурних</a:t>
            </a:r>
            <a:r>
              <a:rPr lang="ru-RU" sz="2400" dirty="0"/>
              <a:t> </a:t>
            </a:r>
            <a:r>
              <a:rPr lang="ru-RU" sz="2400" dirty="0" err="1"/>
              <a:t>споруд</a:t>
            </a:r>
            <a:r>
              <a:rPr lang="ru-RU" sz="2400" dirty="0"/>
              <a:t> є </a:t>
            </a:r>
            <a:r>
              <a:rPr lang="ru-RU" sz="2400" dirty="0" err="1"/>
              <a:t>пам’ятками</a:t>
            </a:r>
            <a:r>
              <a:rPr lang="ru-RU" sz="2400" dirty="0"/>
              <a:t> </a:t>
            </a:r>
            <a:r>
              <a:rPr lang="ru-RU" sz="2400" dirty="0" err="1"/>
              <a:t>архітектури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охороняються</a:t>
            </a:r>
            <a:r>
              <a:rPr lang="ru-RU" sz="2400" dirty="0"/>
              <a:t>; </a:t>
            </a:r>
            <a:r>
              <a:rPr lang="ru-RU" sz="2400" dirty="0" err="1"/>
              <a:t>всі</a:t>
            </a:r>
            <a:r>
              <a:rPr lang="ru-RU" sz="2400" dirty="0"/>
              <a:t> вони, як правило, є </a:t>
            </a:r>
            <a:r>
              <a:rPr lang="ru-RU" sz="2400" dirty="0" err="1"/>
              <a:t>об’єктами</a:t>
            </a:r>
            <a:r>
              <a:rPr lang="ru-RU" sz="2400" dirty="0"/>
              <a:t> </a:t>
            </a:r>
            <a:r>
              <a:rPr lang="ru-RU" sz="2400" dirty="0" err="1"/>
              <a:t>екскурсійного</a:t>
            </a:r>
            <a:r>
              <a:rPr lang="ru-RU" sz="2400" dirty="0"/>
              <a:t> показу і </a:t>
            </a:r>
            <a:r>
              <a:rPr lang="ru-RU" sz="2400" dirty="0" err="1"/>
              <a:t>відіграють</a:t>
            </a:r>
            <a:r>
              <a:rPr lang="ru-RU" sz="2400" dirty="0"/>
              <a:t> </a:t>
            </a:r>
            <a:r>
              <a:rPr lang="ru-RU" sz="2400" dirty="0" err="1"/>
              <a:t>важливу</a:t>
            </a:r>
            <a:r>
              <a:rPr lang="ru-RU" sz="2400" dirty="0"/>
              <a:t> роль в </a:t>
            </a:r>
            <a:r>
              <a:rPr lang="ru-RU" sz="2400" dirty="0" err="1"/>
              <a:t>пізнавальному</a:t>
            </a:r>
            <a:r>
              <a:rPr lang="ru-RU" sz="2400" dirty="0"/>
              <a:t> </a:t>
            </a:r>
            <a:r>
              <a:rPr lang="ru-RU" sz="2400" dirty="0" err="1"/>
              <a:t>туризмі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61046"/>
            <a:ext cx="3995937" cy="2996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92709"/>
            <a:ext cx="3131840" cy="30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372</Words>
  <Application>Microsoft Office PowerPoint</Application>
  <PresentationFormat>Экран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Презентація на тему «Дизайн»</vt:lpstr>
      <vt:lpstr>Дизайн</vt:lpstr>
      <vt:lpstr>1.Дизайн інтер`єру.</vt:lpstr>
      <vt:lpstr>У дизайні інтер'єру, як в частині архітектури існує безліч різних стилів, які сформувалися в різні історичні епохи. Одне і те ж приміщення, наприклад, конференц-зал, може бути оформлено у різних стилях: хай-тек, романському, модернізмі і так далі. Список інтер'єрних стилів ширше, ніж архітектурних.</vt:lpstr>
      <vt:lpstr>Ландшафт</vt:lpstr>
      <vt:lpstr>Презентация PowerPoint</vt:lpstr>
      <vt:lpstr>Презентация PowerPoint</vt:lpstr>
      <vt:lpstr>Архітектура</vt:lpstr>
      <vt:lpstr>Архітектура є складовою частиною засобів виробництва і матеріальних умов існування людини (громадська архітектура – житлові будинки, громадські будівлі, садиби та ін., а також ландшафтна архітектура – гармонійні ансамблі, що включають елементи природного та антропогенного ландшафтів).  Видатні зразки архітектурних споруд є пам’ятками архітектури, що охороняються; всі вони, як правило, є об’єктами екскурсійного показу і відіграють важливу роль в пізнавальному туризмі.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13</cp:revision>
  <dcterms:created xsi:type="dcterms:W3CDTF">2014-01-29T19:51:56Z</dcterms:created>
  <dcterms:modified xsi:type="dcterms:W3CDTF">2014-02-20T11:18:20Z</dcterms:modified>
</cp:coreProperties>
</file>