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B834483-760C-4F9C-814D-7278C048BFF8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7E980BA-3CFA-4AE6-95B3-07A50B495D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Сальвадор Далі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Міхєєва Анастасія 11-П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0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Телефон-омар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" y="980728"/>
            <a:ext cx="91132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80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Далі і </a:t>
            </a:r>
            <a:r>
              <a:rPr lang="uk-UA" dirty="0" err="1" smtClean="0"/>
              <a:t>Пікасо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" y="1124744"/>
            <a:ext cx="9036496" cy="58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9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7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9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4392488" cy="482453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Дата </a:t>
            </a:r>
            <a:r>
              <a:rPr lang="ru-RU" dirty="0" err="1" smtClean="0">
                <a:solidFill>
                  <a:schemeClr val="accent2"/>
                </a:solidFill>
              </a:rPr>
              <a:t>народження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- 11 </a:t>
            </a:r>
            <a:r>
              <a:rPr lang="ru-RU" dirty="0" err="1"/>
              <a:t>травня</a:t>
            </a:r>
            <a:r>
              <a:rPr lang="ru-RU" dirty="0"/>
              <a:t> </a:t>
            </a:r>
            <a:r>
              <a:rPr lang="ru-RU" dirty="0" smtClean="0"/>
              <a:t>1904</a:t>
            </a:r>
          </a:p>
          <a:p>
            <a:pPr algn="ctr"/>
            <a:r>
              <a:rPr lang="ru-RU" dirty="0" err="1">
                <a:solidFill>
                  <a:schemeClr val="accent2"/>
                </a:solidFill>
              </a:rPr>
              <a:t>Місце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народження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Фігерас</a:t>
            </a:r>
            <a:r>
              <a:rPr lang="ru-RU" dirty="0"/>
              <a:t>, </a:t>
            </a:r>
            <a:r>
              <a:rPr lang="ru-RU" dirty="0" err="1"/>
              <a:t>Іспанія</a:t>
            </a:r>
            <a:endParaRPr lang="ru-RU" dirty="0"/>
          </a:p>
          <a:p>
            <a:pPr algn="ctr"/>
            <a:r>
              <a:rPr lang="ru-RU" dirty="0">
                <a:solidFill>
                  <a:schemeClr val="accent2"/>
                </a:solidFill>
              </a:rPr>
              <a:t>Дата </a:t>
            </a:r>
            <a:r>
              <a:rPr lang="ru-RU" dirty="0" err="1" smtClean="0">
                <a:solidFill>
                  <a:schemeClr val="accent2"/>
                </a:solidFill>
              </a:rPr>
              <a:t>смерті</a:t>
            </a:r>
            <a:r>
              <a:rPr lang="ru-RU" dirty="0" smtClean="0">
                <a:solidFill>
                  <a:schemeClr val="accent2"/>
                </a:solidFill>
              </a:rPr>
              <a:t>  </a:t>
            </a:r>
            <a:r>
              <a:rPr lang="ru-RU" dirty="0" smtClean="0"/>
              <a:t>- 23 </a:t>
            </a:r>
            <a:r>
              <a:rPr lang="ru-RU" dirty="0" err="1"/>
              <a:t>січня</a:t>
            </a:r>
            <a:r>
              <a:rPr lang="ru-RU" dirty="0"/>
              <a:t> 1989 (84 роки)</a:t>
            </a:r>
          </a:p>
          <a:p>
            <a:pPr algn="ctr"/>
            <a:r>
              <a:rPr lang="ru-RU" dirty="0" err="1">
                <a:solidFill>
                  <a:schemeClr val="accent2"/>
                </a:solidFill>
              </a:rPr>
              <a:t>Місце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смерті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Фігерас</a:t>
            </a:r>
            <a:r>
              <a:rPr lang="ru-RU" dirty="0"/>
              <a:t>, </a:t>
            </a:r>
            <a:r>
              <a:rPr lang="ru-RU" dirty="0" err="1"/>
              <a:t>Іспанія</a:t>
            </a:r>
            <a:endParaRPr lang="ru-RU" dirty="0"/>
          </a:p>
          <a:p>
            <a:pPr algn="ctr"/>
            <a:r>
              <a:rPr lang="ru-RU" dirty="0" err="1" smtClean="0">
                <a:solidFill>
                  <a:schemeClr val="accent2"/>
                </a:solidFill>
              </a:rPr>
              <a:t>Громадянство</a:t>
            </a:r>
            <a:r>
              <a:rPr lang="ru-RU" dirty="0" smtClean="0">
                <a:solidFill>
                  <a:schemeClr val="accent2"/>
                </a:solidFill>
              </a:rPr>
              <a:t> - </a:t>
            </a:r>
            <a:r>
              <a:rPr lang="ru-RU" dirty="0" err="1" smtClean="0"/>
              <a:t>Іспанія</a:t>
            </a:r>
            <a:endParaRPr lang="ru-RU" dirty="0"/>
          </a:p>
          <a:p>
            <a:pPr algn="ctr"/>
            <a:r>
              <a:rPr lang="ru-RU" dirty="0" err="1">
                <a:solidFill>
                  <a:schemeClr val="accent2"/>
                </a:solidFill>
              </a:rPr>
              <a:t>Навчання</a:t>
            </a:r>
            <a:r>
              <a:rPr lang="ru-RU" dirty="0">
                <a:solidFill>
                  <a:schemeClr val="accent2"/>
                </a:solidFill>
              </a:rPr>
              <a:t>	</a:t>
            </a:r>
            <a:r>
              <a:rPr lang="ru-RU" dirty="0" smtClean="0"/>
              <a:t> - </a:t>
            </a:r>
            <a:r>
              <a:rPr lang="ru-RU" dirty="0" err="1" smtClean="0"/>
              <a:t>Королівська</a:t>
            </a:r>
            <a:r>
              <a:rPr lang="ru-RU" dirty="0" smtClean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красних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Сан Фернандо</a:t>
            </a:r>
          </a:p>
          <a:p>
            <a:pPr algn="ctr"/>
            <a:r>
              <a:rPr lang="ru-RU" dirty="0" err="1" smtClean="0">
                <a:solidFill>
                  <a:schemeClr val="accent2"/>
                </a:solidFill>
              </a:rPr>
              <a:t>Напрямок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 </a:t>
            </a:r>
            <a:r>
              <a:rPr lang="ru-RU" dirty="0" err="1" smtClean="0"/>
              <a:t>сюрреалізм</a:t>
            </a:r>
            <a:r>
              <a:rPr lang="ru-RU" dirty="0"/>
              <a:t>, </a:t>
            </a:r>
            <a:r>
              <a:rPr lang="ru-RU" dirty="0" err="1"/>
              <a:t>кубізм</a:t>
            </a:r>
            <a:r>
              <a:rPr lang="ru-RU" dirty="0"/>
              <a:t>, </a:t>
            </a:r>
            <a:r>
              <a:rPr lang="ru-RU" dirty="0" err="1"/>
              <a:t>дадаїзм</a:t>
            </a:r>
            <a:endParaRPr lang="ru-RU" dirty="0"/>
          </a:p>
          <a:p>
            <a:pPr algn="ctr"/>
            <a:r>
              <a:rPr lang="ru-RU" dirty="0" err="1" smtClean="0">
                <a:solidFill>
                  <a:schemeClr val="accent2"/>
                </a:solidFill>
              </a:rPr>
              <a:t>Вплив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Фрідріх</a:t>
            </a:r>
            <a:r>
              <a:rPr lang="ru-RU" dirty="0" smtClean="0"/>
              <a:t> </a:t>
            </a:r>
            <a:r>
              <a:rPr lang="ru-RU" dirty="0" err="1"/>
              <a:t>Ніцше</a:t>
            </a:r>
            <a:r>
              <a:rPr lang="ru-RU" dirty="0"/>
              <a:t>, </a:t>
            </a:r>
            <a:r>
              <a:rPr lang="ru-RU" dirty="0" err="1"/>
              <a:t>Зиґмунд</a:t>
            </a:r>
            <a:r>
              <a:rPr lang="ru-RU" dirty="0"/>
              <a:t> </a:t>
            </a:r>
            <a:r>
              <a:rPr lang="ru-RU" dirty="0" err="1"/>
              <a:t>Фройд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456384" cy="4594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467544" y="3429000"/>
            <a:ext cx="3600400" cy="1368152"/>
          </a:xfrm>
          <a:prstGeom prst="wedgeEllipseCallout">
            <a:avLst>
              <a:gd name="adj1" fmla="val 69596"/>
              <a:gd name="adj2" fmla="val -939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Найпростішим</a:t>
            </a:r>
            <a:r>
              <a:rPr lang="ru-RU" dirty="0" smtClean="0"/>
              <a:t> термометром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</a:t>
            </a:r>
            <a:r>
              <a:rPr lang="ru-RU" dirty="0" err="1" smtClean="0"/>
              <a:t>заздрість</a:t>
            </a:r>
            <a:r>
              <a:rPr lang="ru-RU" dirty="0" smtClean="0"/>
              <a:t> </a:t>
            </a:r>
            <a:r>
              <a:rPr lang="ru-RU" dirty="0" err="1" smtClean="0"/>
              <a:t>невдах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00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88640"/>
            <a:ext cx="3096344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 Сальвадору </a:t>
            </a:r>
            <a:r>
              <a:rPr lang="ru-RU" dirty="0" err="1" smtClean="0"/>
              <a:t>виповнилося</a:t>
            </a:r>
            <a:r>
              <a:rPr lang="ru-RU" dirty="0" smtClean="0"/>
              <a:t> 14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уже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похвалитися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міському</a:t>
            </a:r>
            <a:r>
              <a:rPr lang="ru-RU" dirty="0" smtClean="0"/>
              <a:t> </a:t>
            </a:r>
            <a:r>
              <a:rPr lang="ru-RU" dirty="0" err="1" smtClean="0"/>
              <a:t>театрі</a:t>
            </a:r>
            <a:r>
              <a:rPr lang="ru-RU" dirty="0" smtClean="0"/>
              <a:t> проходила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персональна</a:t>
            </a:r>
            <a:r>
              <a:rPr lang="ru-RU" dirty="0" smtClean="0"/>
              <a:t> </a:t>
            </a:r>
            <a:r>
              <a:rPr lang="ru-RU" dirty="0" err="1" smtClean="0"/>
              <a:t>виставка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547664" y="2911058"/>
            <a:ext cx="2808312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Музою Сальвадора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дружина </a:t>
            </a:r>
            <a:r>
              <a:rPr lang="ru-RU" dirty="0" err="1" smtClean="0"/>
              <a:t>Олена</a:t>
            </a:r>
            <a:r>
              <a:rPr lang="ru-RU" dirty="0" smtClean="0"/>
              <a:t> Дьяконова, яку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називав</a:t>
            </a:r>
            <a:r>
              <a:rPr lang="ru-RU" dirty="0" smtClean="0"/>
              <a:t> просто Гала (в </a:t>
            </a:r>
            <a:r>
              <a:rPr lang="ru-RU" dirty="0" err="1" smtClean="0"/>
              <a:t>перекладі</a:t>
            </a:r>
            <a:r>
              <a:rPr lang="ru-RU" dirty="0" smtClean="0"/>
              <a:t> з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— «свято»).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87" y="176064"/>
            <a:ext cx="4191000" cy="339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88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04664"/>
            <a:ext cx="7520940" cy="3579849"/>
          </a:xfrm>
        </p:spPr>
        <p:txBody>
          <a:bodyPr>
            <a:normAutofit/>
          </a:bodyPr>
          <a:lstStyle/>
          <a:p>
            <a:r>
              <a:rPr lang="uk-UA" sz="2400" dirty="0" err="1" smtClean="0"/>
              <a:t>Байкер</a:t>
            </a:r>
            <a:r>
              <a:rPr lang="uk-UA" sz="2400" dirty="0" smtClean="0"/>
              <a:t>  Далі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744"/>
            <a:ext cx="343125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15616" y="1768980"/>
            <a:ext cx="2748225" cy="2308092"/>
          </a:xfrm>
          <a:prstGeom prst="wedgeRoundRectCallout">
            <a:avLst>
              <a:gd name="adj1" fmla="val 79092"/>
              <a:gd name="adj2" fmla="val -337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«Не будь у мене </a:t>
            </a:r>
            <a:r>
              <a:rPr lang="ru-RU" dirty="0" err="1" smtClean="0"/>
              <a:t>ворогів</a:t>
            </a:r>
            <a:r>
              <a:rPr lang="ru-RU" dirty="0" smtClean="0"/>
              <a:t>, я не став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ким став. Але, слава богу, </a:t>
            </a:r>
            <a:r>
              <a:rPr lang="ru-RU" dirty="0" err="1" smtClean="0"/>
              <a:t>ворогів</a:t>
            </a:r>
            <a:r>
              <a:rPr lang="ru-RU" dirty="0" smtClean="0"/>
              <a:t> </a:t>
            </a:r>
            <a:r>
              <a:rPr lang="ru-RU" dirty="0" err="1" smtClean="0"/>
              <a:t>вистачало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63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405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70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Лебеді та слони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5"/>
            <a:ext cx="9144000" cy="582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10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184576" cy="687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611560" y="1340768"/>
            <a:ext cx="2016224" cy="2808312"/>
          </a:xfrm>
          <a:prstGeom prst="wedgeEllipseCallout">
            <a:avLst>
              <a:gd name="adj1" fmla="val 104916"/>
              <a:gd name="adj2" fmla="val -8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"Если всё время думать: "я - гений", в конце концов станешь гением."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09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5" y="263855"/>
            <a:ext cx="9156010" cy="659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58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690"/>
            <a:ext cx="4464496" cy="68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39" y="38472"/>
            <a:ext cx="4618341" cy="68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79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</TotalTime>
  <Words>141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Сальвадор Далі </vt:lpstr>
      <vt:lpstr>Презентация PowerPoint</vt:lpstr>
      <vt:lpstr>Презентация PowerPoint</vt:lpstr>
      <vt:lpstr>Презентация PowerPoint</vt:lpstr>
      <vt:lpstr>Презентация PowerPoint</vt:lpstr>
      <vt:lpstr>Лебеді та слони </vt:lpstr>
      <vt:lpstr>Презентация PowerPoint</vt:lpstr>
      <vt:lpstr>Презентация PowerPoint</vt:lpstr>
      <vt:lpstr>Презентация PowerPoint</vt:lpstr>
      <vt:lpstr>Телефон-омар</vt:lpstr>
      <vt:lpstr>Далі і Пікасо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2013-11-09T10:42:36Z</dcterms:created>
  <dcterms:modified xsi:type="dcterms:W3CDTF">2013-11-09T11:41:39Z</dcterms:modified>
</cp:coreProperties>
</file>