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4" r:id="rId12"/>
    <p:sldId id="282" r:id="rId13"/>
    <p:sldId id="283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Опов</a:t>
            </a:r>
            <a:r>
              <a:rPr lang="uk-UA" dirty="0" err="1" smtClean="0"/>
              <a:t>іщення</a:t>
            </a:r>
            <a:r>
              <a:rPr lang="uk-UA" dirty="0" smtClean="0"/>
              <a:t> тривоги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20688"/>
            <a:ext cx="4126885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павтрпалп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56792"/>
            <a:ext cx="4350416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аь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3861048"/>
            <a:ext cx="3653107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Антропогенні</a:t>
            </a:r>
            <a:r>
              <a:rPr lang="ru-RU" b="1" dirty="0" smtClean="0"/>
              <a:t> причини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57400"/>
            <a:ext cx="3888432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/>
              <a:t>Соціальні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err="1" smtClean="0"/>
              <a:t>ріст</a:t>
            </a:r>
            <a:r>
              <a:rPr lang="ru-RU" dirty="0" smtClean="0"/>
              <a:t> </a:t>
            </a:r>
            <a:r>
              <a:rPr lang="ru-RU" dirty="0" err="1" smtClean="0"/>
              <a:t>народонаселення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err="1" smtClean="0"/>
              <a:t>урбанізація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err="1" smtClean="0"/>
              <a:t>непідготовленість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 </a:t>
            </a:r>
          </a:p>
          <a:p>
            <a:pPr lvl="1"/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обстановку у НС;</a:t>
            </a:r>
          </a:p>
          <a:p>
            <a:pPr lvl="1"/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нормативно-правової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;</a:t>
            </a:r>
          </a:p>
          <a:p>
            <a:pPr lvl="1"/>
            <a:r>
              <a:rPr lang="ru-RU" dirty="0" err="1" smtClean="0"/>
              <a:t>недбалість</a:t>
            </a:r>
            <a:r>
              <a:rPr lang="ru-RU" dirty="0" smtClean="0"/>
              <a:t> та </a:t>
            </a:r>
            <a:r>
              <a:rPr lang="ru-RU" dirty="0" err="1" smtClean="0"/>
              <a:t>некомпетентність</a:t>
            </a:r>
            <a:r>
              <a:rPr lang="ru-RU" dirty="0" smtClean="0"/>
              <a:t>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перевищення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т. д.;</a:t>
            </a:r>
          </a:p>
          <a:p>
            <a:pPr lvl="1"/>
            <a:r>
              <a:rPr lang="ru-RU" dirty="0" err="1" smtClean="0"/>
              <a:t>корупція</a:t>
            </a:r>
            <a:endParaRPr lang="ru-RU" dirty="0" smtClean="0"/>
          </a:p>
          <a:p>
            <a:pPr lvl="1"/>
            <a:r>
              <a:rPr lang="ru-RU" dirty="0" err="1" smtClean="0"/>
              <a:t>тероризм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412776"/>
            <a:ext cx="428396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err="1" smtClean="0"/>
              <a:t>Економічні</a:t>
            </a:r>
            <a:r>
              <a:rPr lang="ru-RU" sz="2500" dirty="0" smtClean="0"/>
              <a:t>:</a:t>
            </a:r>
          </a:p>
          <a:p>
            <a:r>
              <a:rPr lang="ru-RU" sz="2500" dirty="0" err="1" smtClean="0"/>
              <a:t>недосконалість</a:t>
            </a:r>
            <a:r>
              <a:rPr lang="ru-RU" sz="2500" dirty="0" smtClean="0"/>
              <a:t> </a:t>
            </a:r>
            <a:r>
              <a:rPr lang="ru-RU" sz="2500" dirty="0" err="1" smtClean="0"/>
              <a:t>технічних</a:t>
            </a:r>
            <a:r>
              <a:rPr lang="ru-RU" sz="2500" dirty="0" smtClean="0"/>
              <a:t> </a:t>
            </a:r>
            <a:r>
              <a:rPr lang="ru-RU" sz="2500" dirty="0" err="1" smtClean="0"/>
              <a:t>засобів</a:t>
            </a:r>
            <a:r>
              <a:rPr lang="ru-RU" sz="2500" dirty="0" smtClean="0"/>
              <a:t> </a:t>
            </a:r>
            <a:r>
              <a:rPr lang="ru-RU" sz="2500" dirty="0" err="1" smtClean="0"/>
              <a:t>і</a:t>
            </a:r>
            <a:r>
              <a:rPr lang="ru-RU" sz="2500" dirty="0" smtClean="0"/>
              <a:t> </a:t>
            </a:r>
            <a:r>
              <a:rPr lang="ru-RU" sz="2500" dirty="0" err="1" smtClean="0"/>
              <a:t>технологічних</a:t>
            </a:r>
            <a:r>
              <a:rPr lang="ru-RU" sz="2500" dirty="0" smtClean="0"/>
              <a:t> </a:t>
            </a:r>
            <a:r>
              <a:rPr lang="ru-RU" sz="2500" dirty="0" err="1" smtClean="0"/>
              <a:t>процесів</a:t>
            </a:r>
            <a:r>
              <a:rPr lang="ru-RU" sz="2500" dirty="0" smtClean="0"/>
              <a:t>;</a:t>
            </a:r>
          </a:p>
          <a:p>
            <a:r>
              <a:rPr lang="ru-RU" sz="2500" dirty="0" err="1" smtClean="0"/>
              <a:t>зміна</a:t>
            </a:r>
            <a:r>
              <a:rPr lang="ru-RU" sz="2500" dirty="0" smtClean="0"/>
              <a:t> </a:t>
            </a:r>
            <a:r>
              <a:rPr lang="ru-RU" sz="2500" dirty="0" err="1" smtClean="0"/>
              <a:t>довкілля</a:t>
            </a:r>
            <a:r>
              <a:rPr lang="ru-RU" sz="2500" dirty="0" smtClean="0"/>
              <a:t> </a:t>
            </a:r>
            <a:r>
              <a:rPr lang="ru-RU" sz="2500" dirty="0" err="1" smtClean="0"/>
              <a:t>внаслідок</a:t>
            </a:r>
            <a:r>
              <a:rPr lang="ru-RU" sz="2500" dirty="0" smtClean="0"/>
              <a:t> </a:t>
            </a:r>
            <a:r>
              <a:rPr lang="ru-RU" sz="2500" dirty="0" err="1" smtClean="0"/>
              <a:t>природокористування</a:t>
            </a:r>
            <a:r>
              <a:rPr lang="ru-RU" sz="2500" dirty="0" smtClean="0"/>
              <a:t> (</a:t>
            </a:r>
            <a:r>
              <a:rPr lang="ru-RU" sz="2500" dirty="0" err="1" smtClean="0"/>
              <a:t>забруднення</a:t>
            </a:r>
            <a:r>
              <a:rPr lang="ru-RU" sz="2500" dirty="0" smtClean="0"/>
              <a:t>)</a:t>
            </a:r>
          </a:p>
          <a:p>
            <a:r>
              <a:rPr lang="ru-RU" sz="2500" dirty="0" err="1" smtClean="0"/>
              <a:t>бідність</a:t>
            </a:r>
            <a:r>
              <a:rPr lang="ru-RU" sz="2500" dirty="0" smtClean="0"/>
              <a:t> (</a:t>
            </a:r>
            <a:r>
              <a:rPr lang="ru-RU" sz="2500" dirty="0" err="1" smtClean="0"/>
              <a:t>зношування</a:t>
            </a:r>
            <a:r>
              <a:rPr lang="ru-RU" sz="2500" dirty="0" smtClean="0"/>
              <a:t> </a:t>
            </a:r>
            <a:r>
              <a:rPr lang="ru-RU" sz="2500" dirty="0" err="1" smtClean="0"/>
              <a:t>техніки</a:t>
            </a:r>
            <a:r>
              <a:rPr lang="ru-RU" sz="2500" dirty="0" smtClean="0"/>
              <a:t>, недостача </a:t>
            </a:r>
            <a:r>
              <a:rPr lang="ru-RU" sz="2500" dirty="0" err="1" smtClean="0"/>
              <a:t>коштів</a:t>
            </a:r>
            <a:r>
              <a:rPr lang="ru-RU" sz="2500" dirty="0" smtClean="0"/>
              <a:t> на </a:t>
            </a:r>
            <a:r>
              <a:rPr lang="ru-RU" sz="2500" dirty="0" err="1" smtClean="0"/>
              <a:t>модернізацію</a:t>
            </a:r>
            <a:r>
              <a:rPr lang="ru-RU" sz="2500" dirty="0" smtClean="0"/>
              <a:t>, </a:t>
            </a:r>
            <a:r>
              <a:rPr lang="ru-RU" sz="2500" dirty="0" err="1" smtClean="0"/>
              <a:t>профілактику</a:t>
            </a:r>
            <a:r>
              <a:rPr lang="ru-RU" sz="2500" dirty="0" smtClean="0"/>
              <a:t> </a:t>
            </a:r>
            <a:r>
              <a:rPr lang="ru-RU" sz="2500" dirty="0" err="1" smtClean="0"/>
              <a:t>й</a:t>
            </a:r>
            <a:r>
              <a:rPr lang="ru-RU" sz="2500" dirty="0" smtClean="0"/>
              <a:t> т.д.).</a:t>
            </a:r>
            <a:endParaRPr lang="ru-RU" sz="2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м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221088"/>
            <a:ext cx="2964359" cy="2223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іаі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6672"/>
            <a:ext cx="3384376" cy="25252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пеку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908720"/>
            <a:ext cx="408550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ааві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638022"/>
            <a:ext cx="2800722" cy="2763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ппф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4403858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вау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420888"/>
            <a:ext cx="3545954" cy="2381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ауіау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3573016"/>
            <a:ext cx="3853036" cy="2554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Ліквідація</a:t>
            </a:r>
            <a:r>
              <a:rPr lang="ru-RU" b="1" dirty="0" smtClean="0"/>
              <a:t> </a:t>
            </a:r>
            <a:r>
              <a:rPr lang="ru-RU" b="1" dirty="0" err="1" smtClean="0"/>
              <a:t>наслідків</a:t>
            </a:r>
            <a:r>
              <a:rPr lang="ru-RU" b="1" dirty="0" smtClean="0"/>
              <a:t> </a:t>
            </a:r>
            <a:r>
              <a:rPr lang="ru-RU" b="1" dirty="0" err="1" smtClean="0"/>
              <a:t>надзвичайних</a:t>
            </a:r>
            <a:r>
              <a:rPr lang="ru-RU" b="1" dirty="0" smtClean="0"/>
              <a:t> </a:t>
            </a:r>
            <a:r>
              <a:rPr lang="ru-RU" b="1" dirty="0" err="1" smtClean="0"/>
              <a:t>ситуацій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розвідку</a:t>
            </a:r>
            <a:r>
              <a:rPr lang="ru-RU" dirty="0" smtClean="0"/>
              <a:t> </a:t>
            </a:r>
            <a:r>
              <a:rPr lang="ru-RU" dirty="0" err="1" smtClean="0"/>
              <a:t>осередків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аварійно-рятувальні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лікувально-евакуаційні</a:t>
            </a:r>
            <a:r>
              <a:rPr lang="ru-RU" dirty="0" smtClean="0"/>
              <a:t> заходи;</a:t>
            </a:r>
          </a:p>
          <a:p>
            <a:r>
              <a:rPr lang="ru-RU" dirty="0" err="1" smtClean="0"/>
              <a:t>локалізацію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гасіння</a:t>
            </a:r>
            <a:r>
              <a:rPr lang="ru-RU" dirty="0" smtClean="0"/>
              <a:t> </a:t>
            </a:r>
            <a:r>
              <a:rPr lang="ru-RU" dirty="0" err="1" smtClean="0"/>
              <a:t>пожеж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відбудову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сполучення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ізоляційно-обмежувальних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в </a:t>
            </a:r>
            <a:r>
              <a:rPr lang="ru-RU" dirty="0" err="1" smtClean="0"/>
              <a:t>осередках</a:t>
            </a:r>
            <a:r>
              <a:rPr lang="ru-RU" dirty="0" smtClean="0"/>
              <a:t> </a:t>
            </a:r>
            <a:r>
              <a:rPr lang="ru-RU" dirty="0" err="1" smtClean="0"/>
              <a:t>біологічного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дезактивації</a:t>
            </a:r>
            <a:r>
              <a:rPr lang="ru-RU" dirty="0" smtClean="0"/>
              <a:t>, </a:t>
            </a:r>
            <a:r>
              <a:rPr lang="ru-RU" dirty="0" err="1" smtClean="0"/>
              <a:t>дегазації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, </a:t>
            </a:r>
            <a:r>
              <a:rPr lang="ru-RU" dirty="0" err="1" smtClean="0"/>
              <a:t>доріг</a:t>
            </a:r>
            <a:r>
              <a:rPr lang="ru-RU" dirty="0" smtClean="0"/>
              <a:t>, </a:t>
            </a:r>
            <a:r>
              <a:rPr lang="ru-RU" dirty="0" err="1" smtClean="0"/>
              <a:t>місцевості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Запобігання</a:t>
            </a:r>
            <a:r>
              <a:rPr lang="ru-RU" b="1" dirty="0" smtClean="0"/>
              <a:t> </a:t>
            </a:r>
            <a:r>
              <a:rPr lang="ru-RU" b="1" dirty="0" err="1" smtClean="0"/>
              <a:t>надзвичайним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ситуаціям</a:t>
            </a:r>
            <a:r>
              <a:rPr lang="ru-RU" b="1" dirty="0" smtClean="0"/>
              <a:t> в </a:t>
            </a:r>
            <a:r>
              <a:rPr lang="ru-RU" b="1" dirty="0" err="1" smtClean="0"/>
              <a:t>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надзвичайна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техногенного та природного характеру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i="1" dirty="0" err="1" smtClean="0"/>
              <a:t>Єдина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державна</a:t>
            </a:r>
            <a:r>
              <a:rPr lang="ru-RU" i="1" dirty="0" smtClean="0"/>
              <a:t> система </a:t>
            </a:r>
            <a:r>
              <a:rPr lang="ru-RU" i="1" dirty="0" err="1" smtClean="0"/>
              <a:t>запобігання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реагування</a:t>
            </a:r>
            <a:r>
              <a:rPr lang="ru-RU" i="1" dirty="0" smtClean="0"/>
              <a:t> на </a:t>
            </a:r>
            <a:r>
              <a:rPr lang="ru-RU" i="1" dirty="0" err="1" smtClean="0"/>
              <a:t>надзвичайні</a:t>
            </a:r>
            <a:r>
              <a:rPr lang="ru-RU" i="1" dirty="0" smtClean="0"/>
              <a:t> </a:t>
            </a:r>
            <a:r>
              <a:rPr lang="ru-RU" i="1" dirty="0" err="1" smtClean="0"/>
              <a:t>ситуації</a:t>
            </a:r>
            <a:r>
              <a:rPr lang="ru-RU" i="1" dirty="0" smtClean="0"/>
              <a:t> техногенного </a:t>
            </a:r>
            <a:r>
              <a:rPr lang="ru-RU" i="1" dirty="0" err="1" smtClean="0"/>
              <a:t>і</a:t>
            </a:r>
            <a:r>
              <a:rPr lang="ru-RU" i="1" dirty="0" smtClean="0"/>
              <a:t> природного характеру</a:t>
            </a:r>
            <a:r>
              <a:rPr lang="ru-RU" dirty="0" smtClean="0"/>
              <a:t>, </a:t>
            </a:r>
            <a:r>
              <a:rPr lang="ru-RU" dirty="0" err="1" smtClean="0"/>
              <a:t>положення</a:t>
            </a:r>
            <a:r>
              <a:rPr lang="ru-RU" dirty="0" smtClean="0"/>
              <a:t> про яку </a:t>
            </a:r>
            <a:r>
              <a:rPr lang="ru-RU" dirty="0" err="1" smtClean="0"/>
              <a:t>затверджено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№ 1198.</a:t>
            </a:r>
          </a:p>
          <a:p>
            <a:r>
              <a:rPr lang="ru-RU" dirty="0" err="1" smtClean="0"/>
              <a:t>Ця</a:t>
            </a:r>
            <a:r>
              <a:rPr lang="ru-RU" dirty="0" smtClean="0"/>
              <a:t> система </a:t>
            </a:r>
            <a:r>
              <a:rPr lang="ru-RU" dirty="0" err="1" smtClean="0"/>
              <a:t>включає</a:t>
            </a:r>
            <a:r>
              <a:rPr lang="ru-RU" dirty="0" smtClean="0"/>
              <a:t> в себе:</a:t>
            </a:r>
          </a:p>
          <a:p>
            <a:r>
              <a:rPr lang="ru-RU" dirty="0" err="1" smtClean="0"/>
              <a:t>центральні</a:t>
            </a:r>
            <a:r>
              <a:rPr lang="ru-RU" dirty="0" smtClean="0"/>
              <a:t> та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endParaRPr lang="ru-RU" dirty="0" smtClean="0"/>
          </a:p>
          <a:p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endParaRPr lang="ru-RU" dirty="0" smtClean="0"/>
          </a:p>
          <a:p>
            <a:r>
              <a:rPr lang="ru-RU" dirty="0" smtClean="0"/>
              <a:t>установи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забезпеченням</a:t>
            </a:r>
            <a:r>
              <a:rPr lang="ru-RU" dirty="0" smtClean="0"/>
              <a:t> </a:t>
            </a:r>
            <a:r>
              <a:rPr lang="ru-RU" dirty="0" err="1" smtClean="0"/>
              <a:t>техногенної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природньої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по </a:t>
            </a:r>
            <a:r>
              <a:rPr lang="ru-RU" dirty="0" err="1" smtClean="0"/>
              <a:t>запобіганню</a:t>
            </a:r>
            <a:r>
              <a:rPr lang="ru-RU" dirty="0" smtClean="0"/>
              <a:t> НС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території</a:t>
            </a:r>
            <a:r>
              <a:rPr lang="ru-RU" dirty="0" smtClean="0"/>
              <a:t> та </a:t>
            </a:r>
            <a:r>
              <a:rPr lang="ru-RU" dirty="0" err="1" smtClean="0"/>
              <a:t>довкілля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Оповіщення</a:t>
            </a:r>
            <a:r>
              <a:rPr lang="ru-RU" b="1" dirty="0" smtClean="0"/>
              <a:t> </a:t>
            </a:r>
            <a:r>
              <a:rPr lang="ru-RU" b="1" dirty="0" err="1" smtClean="0"/>
              <a:t>населення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надзвичайні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109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даній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оповіщення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про </a:t>
            </a:r>
            <a:r>
              <a:rPr lang="ru-RU" dirty="0" err="1" smtClean="0"/>
              <a:t>надзвичайні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 smtClean="0"/>
              <a:t>поводження</a:t>
            </a:r>
            <a:r>
              <a:rPr lang="ru-RU" dirty="0" smtClean="0"/>
              <a:t> при </a:t>
            </a:r>
            <a:r>
              <a:rPr lang="ru-RU" dirty="0" err="1" smtClean="0"/>
              <a:t>погрозі</a:t>
            </a:r>
            <a:r>
              <a:rPr lang="ru-RU" dirty="0" smtClean="0"/>
              <a:t> нападу супротивника (</a:t>
            </a:r>
            <a:r>
              <a:rPr lang="ru-RU" dirty="0" err="1" smtClean="0"/>
              <a:t>стихійних</a:t>
            </a:r>
            <a:r>
              <a:rPr lang="ru-RU" dirty="0" smtClean="0"/>
              <a:t> лихах, </a:t>
            </a:r>
            <a:r>
              <a:rPr lang="ru-RU" dirty="0" err="1" smtClean="0"/>
              <a:t>аваріях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катастрофах, а </a:t>
            </a:r>
            <a:r>
              <a:rPr lang="ru-RU" dirty="0" err="1" smtClean="0"/>
              <a:t>також</a:t>
            </a:r>
            <a:r>
              <a:rPr lang="ru-RU" dirty="0" smtClean="0"/>
              <a:t> у зонах </a:t>
            </a:r>
            <a:r>
              <a:rPr lang="ru-RU" dirty="0" err="1" smtClean="0"/>
              <a:t>радіоактивного</a:t>
            </a:r>
            <a:r>
              <a:rPr lang="ru-RU" dirty="0" smtClean="0"/>
              <a:t>, </a:t>
            </a:r>
            <a:r>
              <a:rPr lang="ru-RU" dirty="0" err="1" smtClean="0"/>
              <a:t>хімічного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бактеріологічного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 descr="длр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581128"/>
            <a:ext cx="2835792" cy="18870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дшр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581128"/>
            <a:ext cx="2505075" cy="1819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павтрпалп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45619" y="3861048"/>
            <a:ext cx="3091085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3384376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Надзвичайна</a:t>
            </a:r>
            <a:r>
              <a:rPr lang="ru-RU" b="1" dirty="0" smtClean="0"/>
              <a:t> </a:t>
            </a:r>
            <a:r>
              <a:rPr lang="uk-UA" b="1" dirty="0" smtClean="0"/>
              <a:t>ситуація</a:t>
            </a:r>
            <a:r>
              <a:rPr lang="ru-RU" b="1" dirty="0" smtClean="0"/>
              <a:t> </a:t>
            </a:r>
            <a:r>
              <a:rPr lang="ru-RU" dirty="0" smtClean="0"/>
              <a:t>— </a:t>
            </a:r>
            <a:r>
              <a:rPr lang="uk-UA" dirty="0" smtClean="0"/>
              <a:t>порушення</a:t>
            </a:r>
            <a:r>
              <a:rPr lang="ru-RU" dirty="0" smtClean="0"/>
              <a:t> </a:t>
            </a:r>
            <a:r>
              <a:rPr lang="uk-UA" dirty="0" smtClean="0"/>
              <a:t>нормальних</a:t>
            </a:r>
            <a:r>
              <a:rPr lang="ru-RU" dirty="0" smtClean="0"/>
              <a:t> умов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людей на </a:t>
            </a:r>
            <a:r>
              <a:rPr lang="ru-RU" dirty="0" err="1" smtClean="0"/>
              <a:t>об'єкті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спричинене</a:t>
            </a:r>
            <a:r>
              <a:rPr lang="ru-RU" dirty="0" smtClean="0"/>
              <a:t> </a:t>
            </a:r>
            <a:r>
              <a:rPr lang="ru-RU" dirty="0" err="1" smtClean="0"/>
              <a:t>аварією</a:t>
            </a:r>
            <a:r>
              <a:rPr lang="ru-RU" dirty="0" smtClean="0"/>
              <a:t>, катастрофою, </a:t>
            </a:r>
            <a:r>
              <a:rPr lang="ru-RU" dirty="0" err="1" smtClean="0"/>
              <a:t>стихійним</a:t>
            </a:r>
            <a:r>
              <a:rPr lang="ru-RU" dirty="0" smtClean="0"/>
              <a:t> лихом, </a:t>
            </a:r>
            <a:r>
              <a:rPr lang="ru-RU" dirty="0" err="1" smtClean="0"/>
              <a:t>епідемією</a:t>
            </a:r>
            <a:r>
              <a:rPr lang="ru-RU" dirty="0" smtClean="0"/>
              <a:t>, </a:t>
            </a:r>
            <a:r>
              <a:rPr lang="ru-RU" dirty="0" err="1" smtClean="0"/>
              <a:t>епізоотією</a:t>
            </a:r>
            <a:r>
              <a:rPr lang="ru-RU" dirty="0" smtClean="0"/>
              <a:t>, </a:t>
            </a:r>
            <a:r>
              <a:rPr lang="ru-RU" dirty="0" err="1" smtClean="0"/>
              <a:t>епіфітотією</a:t>
            </a:r>
            <a:r>
              <a:rPr lang="ru-RU" dirty="0" smtClean="0"/>
              <a:t>, великою </a:t>
            </a:r>
            <a:r>
              <a:rPr lang="ru-RU" dirty="0" err="1" smtClean="0"/>
              <a:t>пожежею</a:t>
            </a:r>
            <a:r>
              <a:rPr lang="ru-RU" dirty="0" smtClean="0"/>
              <a:t>,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втрат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a3a9b86a76_2122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5648" y="3789040"/>
            <a:ext cx="3168352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f_17392320611367073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501008"/>
            <a:ext cx="5472608" cy="3074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Повітряна</a:t>
            </a:r>
            <a:r>
              <a:rPr lang="ru-RU" dirty="0" smtClean="0"/>
              <a:t> </a:t>
            </a:r>
            <a:r>
              <a:rPr lang="ru-RU" dirty="0" err="1" smtClean="0"/>
              <a:t>тривога</a:t>
            </a:r>
            <a:endParaRPr lang="ru-RU" dirty="0"/>
          </a:p>
        </p:txBody>
      </p:sp>
      <p:pic>
        <p:nvPicPr>
          <p:cNvPr id="4" name="Содержимое 3" descr="рвра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556792"/>
            <a:ext cx="4121447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тапрпдющ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492896"/>
            <a:ext cx="4162186" cy="2420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рптап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4005064"/>
            <a:ext cx="3662156" cy="2592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Відбій</a:t>
            </a:r>
            <a:r>
              <a:rPr lang="ru-RU" dirty="0" smtClean="0"/>
              <a:t> </a:t>
            </a:r>
            <a:r>
              <a:rPr lang="ru-RU" dirty="0" err="1" smtClean="0"/>
              <a:t>повітряної</a:t>
            </a:r>
            <a:r>
              <a:rPr lang="ru-RU" dirty="0" smtClean="0"/>
              <a:t> </a:t>
            </a:r>
            <a:r>
              <a:rPr lang="ru-RU" dirty="0" err="1" smtClean="0"/>
              <a:t>тривоги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620588" cy="27119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дрг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3356992"/>
            <a:ext cx="4756298" cy="2991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Радіаційна</a:t>
            </a:r>
            <a:r>
              <a:rPr lang="ru-RU" dirty="0" smtClean="0"/>
              <a:t> </a:t>
            </a:r>
            <a:r>
              <a:rPr lang="ru-RU" dirty="0" err="1" smtClean="0"/>
              <a:t>небезпека</a:t>
            </a:r>
            <a:endParaRPr lang="ru-RU" dirty="0"/>
          </a:p>
        </p:txBody>
      </p:sp>
      <p:pic>
        <p:nvPicPr>
          <p:cNvPr id="4" name="Содержимое 3" descr="апьорпб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268760"/>
            <a:ext cx="378042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мвфв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005064"/>
            <a:ext cx="3485045" cy="2319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фвфц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7" y="1700808"/>
            <a:ext cx="4289173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тривога</a:t>
            </a:r>
            <a:endParaRPr lang="ru-RU" dirty="0"/>
          </a:p>
        </p:txBody>
      </p:sp>
      <p:pic>
        <p:nvPicPr>
          <p:cNvPr id="6" name="Содержимое 5" descr="ісі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268760"/>
            <a:ext cx="3967916" cy="2640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ісф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700808"/>
            <a:ext cx="3485045" cy="2319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сіфсфі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005064"/>
            <a:ext cx="3954465" cy="2679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273630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Причини </a:t>
            </a:r>
            <a:r>
              <a:rPr lang="ru-RU" b="1" dirty="0" err="1" smtClean="0"/>
              <a:t>виникнення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надзвичайної</a:t>
            </a:r>
            <a:r>
              <a:rPr lang="ru-RU" b="1" dirty="0" smtClean="0"/>
              <a:t> </a:t>
            </a:r>
            <a:r>
              <a:rPr lang="ru-RU" b="1" dirty="0" err="1" smtClean="0"/>
              <a:t>ситуації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Природні</a:t>
            </a:r>
            <a:r>
              <a:rPr lang="ru-RU" b="1" dirty="0" smtClean="0"/>
              <a:t> причини</a:t>
            </a:r>
            <a:endParaRPr lang="ru-RU" dirty="0"/>
          </a:p>
        </p:txBody>
      </p:sp>
      <p:pic>
        <p:nvPicPr>
          <p:cNvPr id="4" name="Содержимое 3" descr="a3a9b86a76_2122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3456384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big_409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2708920"/>
            <a:ext cx="5254013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аьпап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293096"/>
            <a:ext cx="346268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Buxton Sketch"/>
        <a:ea typeface=""/>
        <a:cs typeface=""/>
      </a:majorFont>
      <a:minorFont>
        <a:latin typeface="Aristo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256</Words>
  <Application>Microsoft Office PowerPoint</Application>
  <PresentationFormat>Экран (4:3)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Оповіщення тривоги</vt:lpstr>
      <vt:lpstr>Оповіщення населення про надзвичайні ситуації</vt:lpstr>
      <vt:lpstr>Слайд 3</vt:lpstr>
      <vt:lpstr>Повітряна тривога</vt:lpstr>
      <vt:lpstr>Відбій повітряної тривоги</vt:lpstr>
      <vt:lpstr>Радіаційна небезпека</vt:lpstr>
      <vt:lpstr>Хімічна тривога</vt:lpstr>
      <vt:lpstr>Причини виникнення надзвичайної ситуації </vt:lpstr>
      <vt:lpstr>Природні причини</vt:lpstr>
      <vt:lpstr>Слайд 10</vt:lpstr>
      <vt:lpstr>Антропогенні причини</vt:lpstr>
      <vt:lpstr>Слайд 12</vt:lpstr>
      <vt:lpstr>Слайд 13</vt:lpstr>
      <vt:lpstr>Ліквідація наслідків надзвичайних ситуацій</vt:lpstr>
      <vt:lpstr>Запобігання надзвичайним ситуаціям в Україні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Оповіщення тривоги</dc:title>
  <dc:creator>Natka</dc:creator>
  <cp:lastModifiedBy>Natka</cp:lastModifiedBy>
  <cp:revision>16</cp:revision>
  <dcterms:created xsi:type="dcterms:W3CDTF">2014-10-05T16:13:44Z</dcterms:created>
  <dcterms:modified xsi:type="dcterms:W3CDTF">2015-02-23T17:52:10Z</dcterms:modified>
</cp:coreProperties>
</file>