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5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3BE659-BFB7-4E08-A415-8BD8238796FA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5BF7BA-6444-42CC-84C3-5669E390C99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59920" cy="443725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Российские художники</a:t>
            </a: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b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В. М. Васнецов</a:t>
            </a:r>
            <a:b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И. Е. Репин</a:t>
            </a:r>
            <a:b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В. И. Суриков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ученица 11 класса</a:t>
            </a:r>
          </a:p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Лазарева Диана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Кощей Бессмертный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1917—1926)</a:t>
            </a:r>
            <a:endParaRPr lang="ru-RU" dirty="0"/>
          </a:p>
        </p:txBody>
      </p:sp>
      <p:pic>
        <p:nvPicPr>
          <p:cNvPr id="4" name="Содержимое 3" descr="Wiktor_Michajlowitsch_Wassnezow_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538914" cy="524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Илья Ефимович Репин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221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24 июля </a:t>
            </a:r>
            <a:r>
              <a:rPr lang="ru-RU" dirty="0" smtClean="0"/>
              <a:t>1884,</a:t>
            </a:r>
            <a:r>
              <a:rPr lang="ru-RU" dirty="0" smtClean="0"/>
              <a:t> </a:t>
            </a:r>
            <a:r>
              <a:rPr lang="ru-RU" dirty="0" smtClean="0"/>
              <a:t>Чугуев,</a:t>
            </a:r>
            <a:r>
              <a:rPr lang="ru-RU" dirty="0" smtClean="0"/>
              <a:t> </a:t>
            </a:r>
            <a:r>
              <a:rPr lang="ru-RU" dirty="0" smtClean="0"/>
              <a:t>Российская </a:t>
            </a:r>
            <a:r>
              <a:rPr lang="ru-RU" dirty="0" smtClean="0"/>
              <a:t>империя — </a:t>
            </a:r>
            <a:r>
              <a:rPr lang="ru-RU" dirty="0" smtClean="0"/>
              <a:t>29 сентября</a:t>
            </a:r>
            <a:r>
              <a:rPr lang="ru-RU" dirty="0" smtClean="0"/>
              <a:t> 1930, Куоккала, </a:t>
            </a:r>
            <a:r>
              <a:rPr lang="ru-RU" dirty="0" smtClean="0"/>
              <a:t>Финляндия</a:t>
            </a:r>
          </a:p>
          <a:p>
            <a:r>
              <a:rPr lang="ru-RU" dirty="0" smtClean="0"/>
              <a:t>Русский</a:t>
            </a:r>
            <a:r>
              <a:rPr lang="ru-RU" dirty="0" smtClean="0"/>
              <a:t> художник-живописец, мастер портрета, исторических и бытовых сцен, академик Императорской Академии художеств.</a:t>
            </a:r>
          </a:p>
          <a:p>
            <a:r>
              <a:rPr lang="ru-RU" dirty="0" smtClean="0"/>
              <a:t>Преподаватель, был профессором — руководителем мастерской (1894—1907) и ректором (1898—1899)  Академии художеств, одновременно преподавал в школе мастерской </a:t>
            </a:r>
            <a:r>
              <a:rPr lang="ru-RU" dirty="0" err="1" smtClean="0"/>
              <a:t>Тенишевой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п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60649"/>
            <a:ext cx="4824536" cy="636669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600400" cy="5386610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Работы, созданные в 1867 − 1869 </a:t>
            </a:r>
            <a:r>
              <a:rPr lang="ru-RU" b="1" dirty="0" smtClean="0"/>
              <a:t>годах:</a:t>
            </a:r>
            <a:br>
              <a:rPr lang="ru-RU" b="1" dirty="0" smtClean="0"/>
            </a:br>
            <a:r>
              <a:rPr lang="ru-RU" dirty="0" smtClean="0"/>
              <a:t> Читающая девушка. 1876</a:t>
            </a:r>
            <a:endParaRPr lang="ru-RU" dirty="0"/>
          </a:p>
        </p:txBody>
      </p:sp>
      <p:pic>
        <p:nvPicPr>
          <p:cNvPr id="4" name="Содержимое 3" descr="Reading_girl_by_Re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416" y="476672"/>
            <a:ext cx="4393064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3384376" cy="4306490"/>
          </a:xfrm>
        </p:spPr>
        <p:txBody>
          <a:bodyPr>
            <a:normAutofit/>
          </a:bodyPr>
          <a:lstStyle/>
          <a:p>
            <a:r>
              <a:rPr lang="ru-RU" dirty="0" smtClean="0"/>
              <a:t>Садко</a:t>
            </a:r>
            <a:r>
              <a:rPr lang="ru-RU" dirty="0" smtClean="0"/>
              <a:t> в Подводном </a:t>
            </a:r>
            <a:r>
              <a:rPr lang="ru-RU" dirty="0" smtClean="0"/>
              <a:t>царстве, </a:t>
            </a:r>
            <a:r>
              <a:rPr lang="ru-RU" dirty="0" smtClean="0"/>
              <a:t>1876</a:t>
            </a:r>
            <a:endParaRPr lang="ru-RU" dirty="0"/>
          </a:p>
        </p:txBody>
      </p:sp>
      <p:pic>
        <p:nvPicPr>
          <p:cNvPr id="4" name="Содержимое 3" descr="Сад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60648"/>
            <a:ext cx="455325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9008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Работы 1880 года: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Украинская </a:t>
            </a:r>
            <a:r>
              <a:rPr lang="ru-RU" dirty="0" smtClean="0"/>
              <a:t>хата</a:t>
            </a:r>
            <a:endParaRPr lang="ru-RU" dirty="0"/>
          </a:p>
        </p:txBody>
      </p:sp>
      <p:pic>
        <p:nvPicPr>
          <p:cNvPr id="4" name="Содержимое 3" descr="Khata_by_Re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93304"/>
            <a:ext cx="8106866" cy="509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4248472" cy="662473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Запорожский полковник. Этюд к картине Запорожцы пишут письмо турецкому султану</a:t>
            </a:r>
            <a:r>
              <a:rPr lang="ru-RU" sz="3100" dirty="0" smtClean="0"/>
              <a:t>.</a:t>
            </a:r>
            <a:endParaRPr lang="ru-RU" dirty="0"/>
          </a:p>
        </p:txBody>
      </p:sp>
      <p:pic>
        <p:nvPicPr>
          <p:cNvPr id="4" name="Содержимое 3" descr="Zaporozhian_colonel_by_Re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490023" cy="656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40871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Жизнь и творчество Ильи Ефимовича тесно были связаны с Украиной. </a:t>
            </a:r>
            <a:endParaRPr lang="ru-RU" sz="3600" dirty="0" smtClean="0"/>
          </a:p>
          <a:p>
            <a:r>
              <a:rPr lang="ru-RU" sz="3600" dirty="0" smtClean="0"/>
              <a:t>И</a:t>
            </a:r>
            <a:r>
              <a:rPr lang="ru-RU" sz="3600" dirty="0" smtClean="0"/>
              <a:t>. Репин оказывал помощь комитету при Обществе изящных искусств им. </a:t>
            </a:r>
            <a:r>
              <a:rPr lang="ru-RU" sz="3600" dirty="0" smtClean="0"/>
              <a:t>В.Верещагина </a:t>
            </a:r>
            <a:r>
              <a:rPr lang="ru-RU" sz="3600" dirty="0" smtClean="0"/>
              <a:t>в г. Николаеве. </a:t>
            </a:r>
            <a:endParaRPr lang="ru-RU" sz="3600" dirty="0" smtClean="0"/>
          </a:p>
          <a:p>
            <a:r>
              <a:rPr lang="ru-RU" sz="3600" dirty="0" smtClean="0"/>
              <a:t>Также </a:t>
            </a:r>
            <a:r>
              <a:rPr lang="ru-RU" sz="3600" dirty="0" smtClean="0"/>
              <a:t>он являлся почётным членом Киевского литературно-артистического общества и Киевского общества древностей и искусства.</a:t>
            </a:r>
          </a:p>
          <a:p>
            <a:endParaRPr lang="ru-RU" dirty="0"/>
          </a:p>
        </p:txBody>
      </p:sp>
      <p:pic>
        <p:nvPicPr>
          <p:cNvPr id="4" name="Рисунок 3" descr="21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8680" y="0"/>
            <a:ext cx="11953328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Василий Иванович Суриков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564904"/>
            <a:ext cx="6552728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12 января</a:t>
            </a:r>
            <a:r>
              <a:rPr lang="ru-RU" dirty="0" smtClean="0"/>
              <a:t> 1848, Красноярск </a:t>
            </a:r>
            <a:r>
              <a:rPr lang="ru-RU" dirty="0" smtClean="0"/>
              <a:t>—</a:t>
            </a:r>
            <a:r>
              <a:rPr lang="ru-RU" dirty="0" smtClean="0"/>
              <a:t> 6  марта 1916, </a:t>
            </a:r>
            <a:r>
              <a:rPr lang="ru-RU" dirty="0" smtClean="0"/>
              <a:t>Москва</a:t>
            </a:r>
          </a:p>
          <a:p>
            <a:r>
              <a:rPr lang="ru-RU" dirty="0" smtClean="0"/>
              <a:t>Русский</a:t>
            </a:r>
            <a:r>
              <a:rPr lang="ru-RU" dirty="0" smtClean="0"/>
              <a:t> </a:t>
            </a:r>
            <a:r>
              <a:rPr lang="ru-RU" dirty="0" smtClean="0"/>
              <a:t>живописец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астер </a:t>
            </a:r>
            <a:r>
              <a:rPr lang="ru-RU" dirty="0" smtClean="0"/>
              <a:t>масштабных исторических </a:t>
            </a:r>
            <a:r>
              <a:rPr lang="ru-RU" dirty="0" smtClean="0"/>
              <a:t>полотен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urikovSelf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240360" cy="4418140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Утро </a:t>
            </a:r>
            <a:r>
              <a:rPr lang="ru-RU" b="1" dirty="0" smtClean="0"/>
              <a:t>стрелецкой </a:t>
            </a:r>
            <a:r>
              <a:rPr lang="ru-RU" b="1" dirty="0" smtClean="0"/>
              <a:t>казни</a:t>
            </a:r>
            <a:endParaRPr lang="ru-RU" dirty="0"/>
          </a:p>
        </p:txBody>
      </p:sp>
      <p:pic>
        <p:nvPicPr>
          <p:cNvPr id="4" name="Содержимое 3" descr="Утро стрелецкой каз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412776"/>
            <a:ext cx="8787575" cy="5089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Виктор Михайлович Васнецов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89008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Замечательный </a:t>
            </a:r>
            <a:r>
              <a:rPr lang="ru-RU" dirty="0" smtClean="0"/>
              <a:t>российский художник. </a:t>
            </a:r>
            <a:endParaRPr lang="ru-RU" dirty="0" smtClean="0"/>
          </a:p>
          <a:p>
            <a:r>
              <a:rPr lang="ru-RU" dirty="0" smtClean="0"/>
              <a:t>Родился</a:t>
            </a:r>
            <a:r>
              <a:rPr lang="ru-RU" dirty="0" smtClean="0"/>
              <a:t> </a:t>
            </a:r>
            <a:r>
              <a:rPr lang="ru-RU" dirty="0" smtClean="0"/>
              <a:t>15 мая</a:t>
            </a:r>
            <a:r>
              <a:rPr lang="ru-RU" dirty="0" smtClean="0"/>
              <a:t> </a:t>
            </a:r>
            <a:r>
              <a:rPr lang="ru-RU" dirty="0" smtClean="0"/>
              <a:t>1848 года</a:t>
            </a:r>
            <a:r>
              <a:rPr lang="ru-RU" dirty="0" smtClean="0"/>
              <a:t> в русском селе </a:t>
            </a:r>
            <a:r>
              <a:rPr lang="ru-RU" dirty="0" err="1" smtClean="0"/>
              <a:t>Лопьял</a:t>
            </a:r>
            <a:r>
              <a:rPr lang="ru-RU" dirty="0" smtClean="0"/>
              <a:t> </a:t>
            </a:r>
            <a:r>
              <a:rPr lang="ru-RU" dirty="0" err="1" smtClean="0"/>
              <a:t>Уржумского</a:t>
            </a:r>
            <a:r>
              <a:rPr lang="ru-RU" dirty="0" smtClean="0"/>
              <a:t> уезда Вятской губернии в семье православного </a:t>
            </a:r>
            <a:r>
              <a:rPr lang="ru-RU" dirty="0" smtClean="0"/>
              <a:t>священника.</a:t>
            </a:r>
          </a:p>
          <a:p>
            <a:r>
              <a:rPr lang="ru-RU" dirty="0" smtClean="0"/>
              <a:t>Учился в духовном </a:t>
            </a:r>
            <a:r>
              <a:rPr lang="ru-RU" dirty="0" smtClean="0"/>
              <a:t>училище, затем </a:t>
            </a:r>
            <a:r>
              <a:rPr lang="ru-RU" dirty="0" smtClean="0"/>
              <a:t>в Вятской духовной </a:t>
            </a:r>
            <a:r>
              <a:rPr lang="ru-RU" dirty="0" smtClean="0"/>
              <a:t>семинарии.</a:t>
            </a:r>
          </a:p>
          <a:p>
            <a:r>
              <a:rPr lang="ru-RU" dirty="0" smtClean="0"/>
              <a:t>Учился живописи в </a:t>
            </a:r>
            <a:r>
              <a:rPr lang="ru-RU" dirty="0" smtClean="0"/>
              <a:t>Петербурге.</a:t>
            </a:r>
          </a:p>
          <a:p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smtClean="0"/>
              <a:t>1893 году</a:t>
            </a:r>
            <a:r>
              <a:rPr lang="ru-RU" dirty="0" smtClean="0"/>
              <a:t> Васнецов становится действительным членом Академии Художеств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Виктор Васнецов скончался </a:t>
            </a:r>
            <a:r>
              <a:rPr lang="ru-RU" dirty="0" smtClean="0"/>
              <a:t>23 июля 1926</a:t>
            </a:r>
            <a:r>
              <a:rPr lang="ru-RU" dirty="0" smtClean="0"/>
              <a:t> года в </a:t>
            </a:r>
            <a:r>
              <a:rPr lang="ru-RU" dirty="0" smtClean="0"/>
              <a:t>Москве.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b="1" dirty="0" smtClean="0"/>
              <a:t>Меншиков </a:t>
            </a:r>
            <a:r>
              <a:rPr lang="ru-RU" b="1" dirty="0" smtClean="0"/>
              <a:t>в </a:t>
            </a:r>
            <a:r>
              <a:rPr lang="ru-RU" b="1" dirty="0" smtClean="0"/>
              <a:t>Берёзове</a:t>
            </a:r>
            <a:endParaRPr lang="ru-RU" dirty="0"/>
          </a:p>
        </p:txBody>
      </p:sp>
      <p:pic>
        <p:nvPicPr>
          <p:cNvPr id="4" name="Содержимое 3" descr="Меншиков в Берёзов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6408712" cy="540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Боярыня Морозова</a:t>
            </a:r>
            <a:endParaRPr lang="ru-RU" b="1" dirty="0"/>
          </a:p>
        </p:txBody>
      </p:sp>
      <p:pic>
        <p:nvPicPr>
          <p:cNvPr id="4" name="Содержимое 3" descr="Боярыня Мороз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79" y="1628800"/>
            <a:ext cx="8955811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5976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 </a:t>
            </a:r>
            <a:r>
              <a:rPr lang="ru-RU" sz="9600" dirty="0" smtClean="0">
                <a:sym typeface="Wingdings" pitchFamily="2" charset="2"/>
              </a:rPr>
              <a:t>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3600400" cy="4680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Автопортрет.</a:t>
            </a:r>
            <a:endParaRPr lang="ru-RU" dirty="0"/>
          </a:p>
        </p:txBody>
      </p:sp>
      <p:pic>
        <p:nvPicPr>
          <p:cNvPr id="4" name="Содержимое 3" descr="Автопортрет Ванец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29550"/>
            <a:ext cx="4838206" cy="612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 smtClean="0"/>
              <a:t>квартиры на </a:t>
            </a:r>
            <a:r>
              <a:rPr lang="ru-RU" dirty="0" smtClean="0"/>
              <a:t>квартиру </a:t>
            </a:r>
            <a:r>
              <a:rPr lang="ru-RU" dirty="0" smtClean="0"/>
              <a:t>(1876).</a:t>
            </a:r>
            <a:endParaRPr lang="ru-RU" dirty="0"/>
          </a:p>
        </p:txBody>
      </p:sp>
      <p:pic>
        <p:nvPicPr>
          <p:cNvPr id="4" name="Содержимое 3" descr="C квартиры в квартир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6045"/>
            <a:ext cx="7056784" cy="568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Витязь </a:t>
            </a:r>
            <a:r>
              <a:rPr lang="ru-RU" dirty="0" smtClean="0"/>
              <a:t>на </a:t>
            </a:r>
            <a:r>
              <a:rPr lang="ru-RU" dirty="0" smtClean="0"/>
              <a:t>распутье </a:t>
            </a:r>
            <a:r>
              <a:rPr lang="ru-RU" dirty="0" smtClean="0"/>
              <a:t>(1882)</a:t>
            </a:r>
            <a:endParaRPr lang="ru-RU" dirty="0"/>
          </a:p>
        </p:txBody>
      </p:sp>
      <p:pic>
        <p:nvPicPr>
          <p:cNvPr id="4" name="Содержимое 3" descr="На распут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524" y="1484784"/>
            <a:ext cx="8680964" cy="488304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312368" cy="632271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Алёнушка</a:t>
            </a:r>
            <a:r>
              <a:rPr lang="ru-RU" dirty="0" smtClean="0"/>
              <a:t> </a:t>
            </a:r>
            <a:r>
              <a:rPr lang="ru-RU" dirty="0" smtClean="0"/>
              <a:t>(1881)</a:t>
            </a:r>
            <a:endParaRPr lang="ru-RU" dirty="0"/>
          </a:p>
        </p:txBody>
      </p:sp>
      <p:pic>
        <p:nvPicPr>
          <p:cNvPr id="4" name="Содержимое 3" descr="Alen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6268" y="260648"/>
            <a:ext cx="4438935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240360" cy="6394722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Иван-Царевич </a:t>
            </a:r>
            <a:r>
              <a:rPr lang="ru-RU" dirty="0" smtClean="0"/>
              <a:t>на </a:t>
            </a:r>
            <a:r>
              <a:rPr lang="ru-RU" smtClean="0"/>
              <a:t>Сером </a:t>
            </a:r>
            <a:r>
              <a:rPr lang="ru-RU" smtClean="0"/>
              <a:t>Волке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(1889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Иван Царевичь на сером вол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0818" y="188640"/>
            <a:ext cx="4656860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Богатыри </a:t>
            </a:r>
            <a:r>
              <a:rPr lang="ru-RU" dirty="0" smtClean="0"/>
              <a:t>(1881—1898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Богаты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8245517" cy="528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2630"/>
            <a:ext cx="3240360" cy="64667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Бой </a:t>
            </a:r>
            <a:r>
              <a:rPr lang="ru-RU" sz="3200" dirty="0" smtClean="0"/>
              <a:t>Добрыни Никитича с семиглавым Змеем </a:t>
            </a:r>
            <a:r>
              <a:rPr lang="ru-RU" sz="3200" dirty="0" smtClean="0"/>
              <a:t>Горынычем </a:t>
            </a:r>
            <a:r>
              <a:rPr lang="ru-RU" sz="3200" dirty="0" smtClean="0"/>
              <a:t>(</a:t>
            </a:r>
            <a:r>
              <a:rPr lang="ru-RU" sz="3200" dirty="0" smtClean="0"/>
              <a:t>1918)</a:t>
            </a:r>
            <a:endParaRPr lang="ru-RU" sz="3200" dirty="0"/>
          </a:p>
        </p:txBody>
      </p:sp>
      <p:pic>
        <p:nvPicPr>
          <p:cNvPr id="4" name="Содержимое 3" descr="vasnetsov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1778" y="188640"/>
            <a:ext cx="4653157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146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Российские художники: В. М. Васнецов И. Е. Репин В. И. Суриков</vt:lpstr>
      <vt:lpstr>Виктор Михайлович Васнецов</vt:lpstr>
      <vt:lpstr>Автопортрет.</vt:lpstr>
      <vt:lpstr>С квартиры на квартиру (1876).</vt:lpstr>
      <vt:lpstr>Витязь на распутье (1882)</vt:lpstr>
      <vt:lpstr>Алёнушка (1881)</vt:lpstr>
      <vt:lpstr>Иван-Царевич на Сером Волке (1889)</vt:lpstr>
      <vt:lpstr>Богатыри (1881—1898)</vt:lpstr>
      <vt:lpstr>Бой Добрыни Никитича с семиглавым Змеем Горынычем (1918)</vt:lpstr>
      <vt:lpstr>Кощей Бессмертный (1917—1926)</vt:lpstr>
      <vt:lpstr>Илья Ефимович Репин </vt:lpstr>
      <vt:lpstr>Слайд 12</vt:lpstr>
      <vt:lpstr>Работы, созданные в 1867 − 1869 годах:  Читающая девушка. 1876</vt:lpstr>
      <vt:lpstr>Садко в Подводном царстве, 1876</vt:lpstr>
      <vt:lpstr>Работы 1880 года: Украинская хата</vt:lpstr>
      <vt:lpstr>Запорожский полковник. Этюд к картине Запорожцы пишут письмо турецкому султану.</vt:lpstr>
      <vt:lpstr>Слайд 17</vt:lpstr>
      <vt:lpstr>Василий Иванович Суриков </vt:lpstr>
      <vt:lpstr>Утро стрелецкой казни</vt:lpstr>
      <vt:lpstr>Меншиков в Берёзове</vt:lpstr>
      <vt:lpstr>Боярыня Морозова</vt:lpstr>
      <vt:lpstr>Спасибо за внимание 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Российские художники: В. М. Васнецов И. Е. Репин В. И. Суриков</dc:title>
  <dc:creator>Андрей Лазарев</dc:creator>
  <cp:lastModifiedBy>Андрей Лазарев</cp:lastModifiedBy>
  <cp:revision>7</cp:revision>
  <dcterms:created xsi:type="dcterms:W3CDTF">2014-11-29T14:25:30Z</dcterms:created>
  <dcterms:modified xsi:type="dcterms:W3CDTF">2014-11-29T15:27:13Z</dcterms:modified>
</cp:coreProperties>
</file>