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5" r:id="rId1"/>
  </p:sldMasterIdLst>
  <p:sldIdLst>
    <p:sldId id="256" r:id="rId2"/>
    <p:sldId id="257" r:id="rId3"/>
    <p:sldId id="258" r:id="rId4"/>
    <p:sldId id="272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99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06" autoAdjust="0"/>
    <p:restoredTop sz="94660"/>
  </p:normalViewPr>
  <p:slideViewPr>
    <p:cSldViewPr>
      <p:cViewPr>
        <p:scale>
          <a:sx n="66" d="100"/>
          <a:sy n="66" d="100"/>
        </p:scale>
        <p:origin x="-1542" y="-1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13.11.2014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5400" dirty="0">
                <a:ln w="3175">
                  <a:solidFill>
                    <a:schemeClr val="tx2">
                      <a:alpha val="6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>
    <p:pu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>
    <p:pu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13.11.2014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ransition spd="slow">
    <p:pu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13.11.2014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>
    <p:pu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13.11.2014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>
    <p:pu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13.11.2014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13.11.2014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13.11.2014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13.11.2014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transition spd="slow">
    <p:push/>
  </p:transition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83340" y="260648"/>
            <a:ext cx="6989059" cy="2859071"/>
          </a:xfrm>
        </p:spPr>
        <p:txBody>
          <a:bodyPr>
            <a:noAutofit/>
          </a:bodyPr>
          <a:lstStyle/>
          <a:p>
            <a:r>
              <a:rPr lang="uk-UA" sz="66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Джон </a:t>
            </a:r>
            <a:r>
              <a:rPr lang="uk-UA" sz="6600" b="1" dirty="0" err="1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Фітцджеральд</a:t>
            </a:r>
            <a:r>
              <a:rPr lang="uk-UA" sz="66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/>
            </a:r>
            <a:br>
              <a:rPr lang="uk-UA" sz="66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</a:br>
            <a:r>
              <a:rPr lang="uk-UA" sz="66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Кеннеді</a:t>
            </a:r>
            <a:endParaRPr lang="ru-RU" sz="66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3648" y="4653136"/>
            <a:ext cx="6400800" cy="1368152"/>
          </a:xfrm>
          <a:gradFill flip="none" rotWithShape="1">
            <a:gsLst>
              <a:gs pos="0">
                <a:srgbClr val="FF0000"/>
              </a:gs>
              <a:gs pos="50000">
                <a:srgbClr val="FF5050"/>
              </a:gs>
              <a:gs pos="99000">
                <a:srgbClr val="FF9999"/>
              </a:gs>
            </a:gsLst>
            <a:path path="circle">
              <a:fillToRect l="100000" b="100000"/>
            </a:path>
            <a:tileRect t="-100000" r="-100000"/>
          </a:gradFill>
        </p:spPr>
        <p:txBody>
          <a:bodyPr>
            <a:normAutofit/>
          </a:bodyPr>
          <a:lstStyle/>
          <a:p>
            <a:r>
              <a:rPr lang="ru-RU" sz="2400" i="1" dirty="0" smtClean="0">
                <a:effectLst/>
              </a:rPr>
              <a:t>Не </a:t>
            </a:r>
            <a:r>
              <a:rPr lang="ru-RU" sz="2400" i="1" dirty="0">
                <a:effectLst/>
              </a:rPr>
              <a:t>питайте, </a:t>
            </a:r>
            <a:r>
              <a:rPr lang="ru-RU" sz="2400" i="1" dirty="0" err="1">
                <a:effectLst/>
              </a:rPr>
              <a:t>що</a:t>
            </a:r>
            <a:r>
              <a:rPr lang="ru-RU" sz="2400" i="1" dirty="0">
                <a:effectLst/>
              </a:rPr>
              <a:t> ваша </a:t>
            </a:r>
            <a:r>
              <a:rPr lang="ru-RU" sz="2400" i="1" dirty="0" err="1">
                <a:effectLst/>
              </a:rPr>
              <a:t>країна</a:t>
            </a:r>
            <a:r>
              <a:rPr lang="ru-RU" sz="2400" i="1" dirty="0">
                <a:effectLst/>
              </a:rPr>
              <a:t> </a:t>
            </a:r>
            <a:r>
              <a:rPr lang="ru-RU" sz="2400" i="1" dirty="0" err="1">
                <a:effectLst/>
              </a:rPr>
              <a:t>може</a:t>
            </a:r>
            <a:r>
              <a:rPr lang="ru-RU" sz="2400" i="1" dirty="0">
                <a:effectLst/>
              </a:rPr>
              <a:t> </a:t>
            </a:r>
            <a:r>
              <a:rPr lang="ru-RU" sz="2400" i="1" dirty="0" err="1">
                <a:effectLst/>
              </a:rPr>
              <a:t>зробити</a:t>
            </a:r>
            <a:r>
              <a:rPr lang="ru-RU" sz="2400" i="1" dirty="0">
                <a:effectLst/>
              </a:rPr>
              <a:t> для вас — питайте, </a:t>
            </a:r>
            <a:r>
              <a:rPr lang="ru-RU" sz="2400" i="1" dirty="0" err="1">
                <a:effectLst/>
              </a:rPr>
              <a:t>що</a:t>
            </a:r>
            <a:r>
              <a:rPr lang="ru-RU" sz="2400" i="1" dirty="0">
                <a:effectLst/>
              </a:rPr>
              <a:t> </a:t>
            </a:r>
            <a:r>
              <a:rPr lang="ru-RU" sz="2400" i="1" dirty="0" err="1">
                <a:effectLst/>
              </a:rPr>
              <a:t>ви</a:t>
            </a:r>
            <a:r>
              <a:rPr lang="ru-RU" sz="2400" i="1" dirty="0">
                <a:effectLst/>
              </a:rPr>
              <a:t> можете </a:t>
            </a:r>
            <a:r>
              <a:rPr lang="ru-RU" sz="2400" i="1" dirty="0" err="1">
                <a:effectLst/>
              </a:rPr>
              <a:t>зробити</a:t>
            </a:r>
            <a:r>
              <a:rPr lang="ru-RU" sz="2400" i="1" dirty="0">
                <a:effectLst/>
              </a:rPr>
              <a:t> для </a:t>
            </a:r>
            <a:r>
              <a:rPr lang="ru-RU" sz="2400" i="1" dirty="0" err="1">
                <a:effectLst/>
              </a:rPr>
              <a:t>своєї</a:t>
            </a:r>
            <a:r>
              <a:rPr lang="ru-RU" sz="2400" i="1" dirty="0">
                <a:effectLst/>
              </a:rPr>
              <a:t> </a:t>
            </a:r>
            <a:r>
              <a:rPr lang="ru-RU" sz="2400" i="1" dirty="0" err="1">
                <a:effectLst/>
              </a:rPr>
              <a:t>країни</a:t>
            </a:r>
            <a:r>
              <a:rPr lang="ru-RU" sz="2400" i="1" dirty="0">
                <a:effectLst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415119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20237" y="4365104"/>
            <a:ext cx="792088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Кеннеді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виступав</a:t>
            </a:r>
            <a:r>
              <a:rPr lang="ru-RU" dirty="0">
                <a:latin typeface="Bookman Old Style" panose="02050604050505020204" pitchFamily="18" charset="0"/>
              </a:rPr>
              <a:t> за </a:t>
            </a:r>
            <a:r>
              <a:rPr lang="ru-RU" dirty="0" err="1">
                <a:latin typeface="Bookman Old Style" panose="02050604050505020204" pitchFamily="18" charset="0"/>
              </a:rPr>
              <a:t>поліпшення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відносин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між</a:t>
            </a:r>
            <a:r>
              <a:rPr lang="ru-RU" dirty="0">
                <a:latin typeface="Bookman Old Style" panose="02050604050505020204" pitchFamily="18" charset="0"/>
              </a:rPr>
              <a:t> США і СРСР, але </a:t>
            </a:r>
            <a:r>
              <a:rPr lang="ru-RU" dirty="0" err="1">
                <a:latin typeface="Bookman Old Style" panose="02050604050505020204" pitchFamily="18" charset="0"/>
              </a:rPr>
              <a:t>його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правління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було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також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відзначено</a:t>
            </a:r>
            <a:r>
              <a:rPr lang="ru-RU" dirty="0">
                <a:latin typeface="Bookman Old Style" panose="02050604050505020204" pitchFamily="18" charset="0"/>
              </a:rPr>
              <a:t> великими </a:t>
            </a:r>
            <a:r>
              <a:rPr lang="ru-RU" dirty="0" err="1">
                <a:latin typeface="Bookman Old Style" panose="02050604050505020204" pitchFamily="18" charset="0"/>
              </a:rPr>
              <a:t>зовнішньополітичними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напряженностямі</a:t>
            </a:r>
            <a:r>
              <a:rPr lang="ru-RU" dirty="0">
                <a:latin typeface="Bookman Old Style" panose="02050604050505020204" pitchFamily="18" charset="0"/>
              </a:rPr>
              <a:t>: </a:t>
            </a:r>
            <a:r>
              <a:rPr lang="ru-RU" dirty="0" err="1">
                <a:latin typeface="Bookman Old Style" panose="02050604050505020204" pitchFamily="18" charset="0"/>
              </a:rPr>
              <a:t>Невдала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висадка</a:t>
            </a:r>
            <a:r>
              <a:rPr lang="ru-RU" dirty="0">
                <a:latin typeface="Bookman Old Style" panose="02050604050505020204" pitchFamily="18" charset="0"/>
              </a:rPr>
              <a:t> у </a:t>
            </a:r>
            <a:r>
              <a:rPr lang="ru-RU" dirty="0" err="1">
                <a:latin typeface="Bookman Old Style" panose="02050604050505020204" pitchFamily="18" charset="0"/>
              </a:rPr>
              <a:t>затоці</a:t>
            </a:r>
            <a:r>
              <a:rPr lang="ru-RU" dirty="0">
                <a:latin typeface="Bookman Old Style" panose="02050604050505020204" pitchFamily="18" charset="0"/>
              </a:rPr>
              <a:t> Свиней (</a:t>
            </a:r>
            <a:r>
              <a:rPr lang="ru-RU" dirty="0" err="1">
                <a:latin typeface="Bookman Old Style" panose="02050604050505020204" pitchFamily="18" charset="0"/>
              </a:rPr>
              <a:t>квітень</a:t>
            </a:r>
            <a:r>
              <a:rPr lang="ru-RU" dirty="0">
                <a:latin typeface="Bookman Old Style" panose="02050604050505020204" pitchFamily="18" charset="0"/>
              </a:rPr>
              <a:t> 1961 р.), </a:t>
            </a:r>
            <a:r>
              <a:rPr lang="ru-RU" dirty="0" err="1">
                <a:latin typeface="Bookman Old Style" panose="02050604050505020204" pitchFamily="18" charset="0"/>
              </a:rPr>
              <a:t>Берлінська</a:t>
            </a:r>
            <a:r>
              <a:rPr lang="ru-RU" dirty="0">
                <a:latin typeface="Bookman Old Style" panose="02050604050505020204" pitchFamily="18" charset="0"/>
              </a:rPr>
              <a:t> криза, </a:t>
            </a:r>
            <a:r>
              <a:rPr lang="ru-RU" dirty="0" err="1">
                <a:latin typeface="Bookman Old Style" panose="02050604050505020204" pitchFamily="18" charset="0"/>
              </a:rPr>
              <a:t>Карибська</a:t>
            </a:r>
            <a:r>
              <a:rPr lang="ru-RU" dirty="0">
                <a:latin typeface="Bookman Old Style" panose="02050604050505020204" pitchFamily="18" charset="0"/>
              </a:rPr>
              <a:t> криза ("страх </a:t>
            </a:r>
            <a:r>
              <a:rPr lang="ru-RU" dirty="0" err="1">
                <a:latin typeface="Bookman Old Style" panose="02050604050505020204" pitchFamily="18" charset="0"/>
              </a:rPr>
              <a:t>втрати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породжує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підозри</a:t>
            </a:r>
            <a:r>
              <a:rPr lang="ru-RU" dirty="0">
                <a:latin typeface="Bookman Old Style" panose="02050604050505020204" pitchFamily="18" charset="0"/>
              </a:rPr>
              <a:t>" (Одна з фраз, </a:t>
            </a:r>
            <a:r>
              <a:rPr lang="ru-RU" dirty="0" err="1">
                <a:latin typeface="Bookman Old Style" panose="02050604050505020204" pitchFamily="18" charset="0"/>
              </a:rPr>
              <a:t>записаних</a:t>
            </a:r>
            <a:r>
              <a:rPr lang="ru-RU" dirty="0">
                <a:latin typeface="Bookman Old Style" panose="02050604050505020204" pitchFamily="18" charset="0"/>
              </a:rPr>
              <a:t> в </a:t>
            </a:r>
            <a:r>
              <a:rPr lang="ru-RU" dirty="0" err="1">
                <a:latin typeface="Bookman Old Style" panose="02050604050505020204" pitchFamily="18" charset="0"/>
              </a:rPr>
              <a:t>щоденнику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тридцять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п'ятий</a:t>
            </a:r>
            <a:r>
              <a:rPr lang="ru-RU" dirty="0">
                <a:latin typeface="Bookman Old Style" panose="02050604050505020204" pitchFamily="18" charset="0"/>
              </a:rPr>
              <a:t> президента) - так сам </a:t>
            </a:r>
            <a:r>
              <a:rPr lang="ru-RU" dirty="0" err="1">
                <a:latin typeface="Bookman Old Style" panose="02050604050505020204" pitchFamily="18" charset="0"/>
              </a:rPr>
              <a:t>Кеннеді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аргументував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цю</a:t>
            </a:r>
            <a:r>
              <a:rPr lang="ru-RU" dirty="0">
                <a:latin typeface="Bookman Old Style" panose="02050604050505020204" pitchFamily="18" charset="0"/>
              </a:rPr>
              <a:t> кризу.) (</a:t>
            </a:r>
            <a:r>
              <a:rPr lang="ru-RU" dirty="0" err="1">
                <a:latin typeface="Bookman Old Style" panose="02050604050505020204" pitchFamily="18" charset="0"/>
              </a:rPr>
              <a:t>Жовтень</a:t>
            </a:r>
            <a:r>
              <a:rPr lang="ru-RU" dirty="0">
                <a:latin typeface="Bookman Old Style" panose="02050604050505020204" pitchFamily="18" charset="0"/>
              </a:rPr>
              <a:t> 1962 р.).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71984"/>
            <a:ext cx="6449230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292909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692696"/>
            <a:ext cx="4572000" cy="594008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>
                <a:latin typeface="Bookman Old Style" panose="02050604050505020204" pitchFamily="18" charset="0"/>
              </a:rPr>
              <a:t>При </a:t>
            </a:r>
            <a:r>
              <a:rPr lang="ru-RU" sz="2000" dirty="0" err="1">
                <a:latin typeface="Bookman Old Style" panose="02050604050505020204" pitchFamily="18" charset="0"/>
              </a:rPr>
              <a:t>Кеннеді</a:t>
            </a:r>
            <a:r>
              <a:rPr lang="ru-RU" sz="2000" dirty="0">
                <a:latin typeface="Bookman Old Style" panose="02050604050505020204" pitchFamily="18" charset="0"/>
              </a:rPr>
              <a:t> </a:t>
            </a:r>
            <a:r>
              <a:rPr lang="ru-RU" sz="2000" dirty="0" err="1">
                <a:latin typeface="Bookman Old Style" panose="02050604050505020204" pitchFamily="18" charset="0"/>
              </a:rPr>
              <a:t>відбулося</a:t>
            </a:r>
            <a:r>
              <a:rPr lang="ru-RU" sz="2000" dirty="0">
                <a:latin typeface="Bookman Old Style" panose="02050604050505020204" pitchFamily="18" charset="0"/>
              </a:rPr>
              <a:t> </a:t>
            </a:r>
            <a:r>
              <a:rPr lang="ru-RU" sz="2000" dirty="0" err="1">
                <a:latin typeface="Bookman Old Style" panose="02050604050505020204" pitchFamily="18" charset="0"/>
              </a:rPr>
              <a:t>посилення</a:t>
            </a:r>
            <a:r>
              <a:rPr lang="ru-RU" sz="2000" dirty="0">
                <a:latin typeface="Bookman Old Style" panose="02050604050505020204" pitchFamily="18" charset="0"/>
              </a:rPr>
              <a:t> </a:t>
            </a:r>
            <a:r>
              <a:rPr lang="ru-RU" sz="2000" dirty="0" err="1">
                <a:latin typeface="Bookman Old Style" panose="02050604050505020204" pitchFamily="18" charset="0"/>
              </a:rPr>
              <a:t>втручання</a:t>
            </a:r>
            <a:r>
              <a:rPr lang="ru-RU" sz="2000" dirty="0">
                <a:latin typeface="Bookman Old Style" panose="02050604050505020204" pitchFamily="18" charset="0"/>
              </a:rPr>
              <a:t> США у </a:t>
            </a:r>
            <a:r>
              <a:rPr lang="ru-RU" sz="2000" dirty="0" err="1">
                <a:latin typeface="Bookman Old Style" panose="02050604050505020204" pitchFamily="18" charset="0"/>
              </a:rPr>
              <a:t>громадянську</a:t>
            </a:r>
            <a:r>
              <a:rPr lang="ru-RU" sz="2000" dirty="0">
                <a:latin typeface="Bookman Old Style" panose="02050604050505020204" pitchFamily="18" charset="0"/>
              </a:rPr>
              <a:t> </a:t>
            </a:r>
            <a:r>
              <a:rPr lang="ru-RU" sz="2000" dirty="0" err="1">
                <a:latin typeface="Bookman Old Style" panose="02050604050505020204" pitchFamily="18" charset="0"/>
              </a:rPr>
              <a:t>війну</a:t>
            </a:r>
            <a:r>
              <a:rPr lang="ru-RU" sz="2000" dirty="0">
                <a:latin typeface="Bookman Old Style" panose="02050604050505020204" pitchFamily="18" charset="0"/>
              </a:rPr>
              <a:t> в </a:t>
            </a:r>
            <a:r>
              <a:rPr lang="ru-RU" sz="2000" dirty="0" err="1">
                <a:latin typeface="Bookman Old Style" panose="02050604050505020204" pitchFamily="18" charset="0"/>
              </a:rPr>
              <a:t>Південному</a:t>
            </a:r>
            <a:r>
              <a:rPr lang="ru-RU" sz="2000" dirty="0">
                <a:latin typeface="Bookman Old Style" panose="02050604050505020204" pitchFamily="18" charset="0"/>
              </a:rPr>
              <a:t> </a:t>
            </a:r>
            <a:r>
              <a:rPr lang="ru-RU" sz="2000" dirty="0" err="1">
                <a:latin typeface="Bookman Old Style" panose="02050604050505020204" pitchFamily="18" charset="0"/>
              </a:rPr>
              <a:t>В'єтнамі</a:t>
            </a:r>
            <a:r>
              <a:rPr lang="ru-RU" sz="2000" dirty="0">
                <a:latin typeface="Bookman Old Style" panose="02050604050505020204" pitchFamily="18" charset="0"/>
              </a:rPr>
              <a:t>; в 1961 </a:t>
            </a:r>
            <a:r>
              <a:rPr lang="ru-RU" sz="2000" dirty="0" err="1">
                <a:latin typeface="Bookman Old Style" panose="02050604050505020204" pitchFamily="18" charset="0"/>
              </a:rPr>
              <a:t>році</a:t>
            </a:r>
            <a:r>
              <a:rPr lang="ru-RU" sz="2000" dirty="0">
                <a:latin typeface="Bookman Old Style" panose="02050604050505020204" pitchFamily="18" charset="0"/>
              </a:rPr>
              <a:t> </a:t>
            </a:r>
            <a:r>
              <a:rPr lang="ru-RU" sz="2000" dirty="0" err="1">
                <a:latin typeface="Bookman Old Style" panose="02050604050505020204" pitchFamily="18" charset="0"/>
              </a:rPr>
              <a:t>він</a:t>
            </a:r>
            <a:r>
              <a:rPr lang="ru-RU" sz="2000" dirty="0">
                <a:latin typeface="Bookman Old Style" panose="02050604050505020204" pitchFamily="18" charset="0"/>
              </a:rPr>
              <a:t> </a:t>
            </a:r>
            <a:r>
              <a:rPr lang="ru-RU" sz="2000" dirty="0" err="1">
                <a:latin typeface="Bookman Old Style" panose="02050604050505020204" pitchFamily="18" charset="0"/>
              </a:rPr>
              <a:t>відправив</a:t>
            </a:r>
            <a:r>
              <a:rPr lang="ru-RU" sz="2000" dirty="0">
                <a:latin typeface="Bookman Old Style" panose="02050604050505020204" pitchFamily="18" charset="0"/>
              </a:rPr>
              <a:t> до </a:t>
            </a:r>
            <a:r>
              <a:rPr lang="ru-RU" sz="2000" dirty="0" err="1">
                <a:latin typeface="Bookman Old Style" panose="02050604050505020204" pitchFamily="18" charset="0"/>
              </a:rPr>
              <a:t>Південного</a:t>
            </a:r>
            <a:r>
              <a:rPr lang="ru-RU" sz="2000" dirty="0">
                <a:latin typeface="Bookman Old Style" panose="02050604050505020204" pitchFamily="18" charset="0"/>
              </a:rPr>
              <a:t> </a:t>
            </a:r>
            <a:r>
              <a:rPr lang="ru-RU" sz="2000" dirty="0" err="1">
                <a:latin typeface="Bookman Old Style" panose="02050604050505020204" pitchFamily="18" charset="0"/>
              </a:rPr>
              <a:t>В'єтнаму</a:t>
            </a:r>
            <a:r>
              <a:rPr lang="ru-RU" sz="2000" dirty="0">
                <a:latin typeface="Bookman Old Style" panose="02050604050505020204" pitchFamily="18" charset="0"/>
              </a:rPr>
              <a:t> </a:t>
            </a:r>
            <a:r>
              <a:rPr lang="ru-RU" sz="2000" dirty="0" err="1">
                <a:latin typeface="Bookman Old Style" panose="02050604050505020204" pitchFamily="18" charset="0"/>
              </a:rPr>
              <a:t>перші</a:t>
            </a:r>
            <a:r>
              <a:rPr lang="ru-RU" sz="2000" dirty="0">
                <a:latin typeface="Bookman Old Style" panose="02050604050505020204" pitchFamily="18" charset="0"/>
              </a:rPr>
              <a:t> </a:t>
            </a:r>
            <a:r>
              <a:rPr lang="ru-RU" sz="2000" dirty="0" err="1">
                <a:latin typeface="Bookman Old Style" panose="02050604050505020204" pitchFamily="18" charset="0"/>
              </a:rPr>
              <a:t>регулярні</a:t>
            </a:r>
            <a:r>
              <a:rPr lang="ru-RU" sz="2000" dirty="0">
                <a:latin typeface="Bookman Old Style" panose="02050604050505020204" pitchFamily="18" charset="0"/>
              </a:rPr>
              <a:t> </a:t>
            </a:r>
            <a:r>
              <a:rPr lang="ru-RU" sz="2000" dirty="0" err="1">
                <a:latin typeface="Bookman Old Style" panose="02050604050505020204" pitchFamily="18" charset="0"/>
              </a:rPr>
              <a:t>підрозділи</a:t>
            </a:r>
            <a:r>
              <a:rPr lang="ru-RU" sz="2000" dirty="0">
                <a:latin typeface="Bookman Old Style" panose="02050604050505020204" pitchFamily="18" charset="0"/>
              </a:rPr>
              <a:t> </a:t>
            </a:r>
            <a:r>
              <a:rPr lang="ru-RU" sz="2000" dirty="0" err="1">
                <a:latin typeface="Bookman Old Style" panose="02050604050505020204" pitchFamily="18" charset="0"/>
              </a:rPr>
              <a:t>збройних</a:t>
            </a:r>
            <a:r>
              <a:rPr lang="ru-RU" sz="2000" dirty="0">
                <a:latin typeface="Bookman Old Style" panose="02050604050505020204" pitchFamily="18" charset="0"/>
              </a:rPr>
              <a:t> сил США (до </a:t>
            </a:r>
            <a:r>
              <a:rPr lang="ru-RU" sz="2000" dirty="0" err="1">
                <a:latin typeface="Bookman Old Style" panose="02050604050505020204" pitchFamily="18" charset="0"/>
              </a:rPr>
              <a:t>цього</a:t>
            </a:r>
            <a:r>
              <a:rPr lang="ru-RU" sz="2000" dirty="0">
                <a:latin typeface="Bookman Old Style" panose="02050604050505020204" pitchFamily="18" charset="0"/>
              </a:rPr>
              <a:t> там несли службу </a:t>
            </a:r>
            <a:r>
              <a:rPr lang="ru-RU" sz="2000" dirty="0" err="1">
                <a:latin typeface="Bookman Old Style" panose="02050604050505020204" pitchFamily="18" charset="0"/>
              </a:rPr>
              <a:t>тільки</a:t>
            </a:r>
            <a:r>
              <a:rPr lang="ru-RU" sz="2000" dirty="0">
                <a:latin typeface="Bookman Old Style" panose="02050604050505020204" pitchFamily="18" charset="0"/>
              </a:rPr>
              <a:t> </a:t>
            </a:r>
            <a:r>
              <a:rPr lang="ru-RU" sz="2000" dirty="0" err="1">
                <a:latin typeface="Bookman Old Style" panose="02050604050505020204" pitchFamily="18" charset="0"/>
              </a:rPr>
              <a:t>військові</a:t>
            </a:r>
            <a:r>
              <a:rPr lang="ru-RU" sz="2000" dirty="0">
                <a:latin typeface="Bookman Old Style" panose="02050604050505020204" pitchFamily="18" charset="0"/>
              </a:rPr>
              <a:t> </a:t>
            </a:r>
            <a:r>
              <a:rPr lang="ru-RU" sz="2000" dirty="0" err="1">
                <a:latin typeface="Bookman Old Style" panose="02050604050505020204" pitchFamily="18" charset="0"/>
              </a:rPr>
              <a:t>радники</a:t>
            </a:r>
            <a:r>
              <a:rPr lang="ru-RU" sz="2000" dirty="0">
                <a:latin typeface="Bookman Old Style" panose="02050604050505020204" pitchFamily="18" charset="0"/>
              </a:rPr>
              <a:t>). У </a:t>
            </a:r>
            <a:r>
              <a:rPr lang="ru-RU" sz="2000" dirty="0" err="1">
                <a:latin typeface="Bookman Old Style" panose="02050604050505020204" pitchFamily="18" charset="0"/>
              </a:rPr>
              <a:t>вересні</a:t>
            </a:r>
            <a:r>
              <a:rPr lang="ru-RU" sz="2000" dirty="0">
                <a:latin typeface="Bookman Old Style" panose="02050604050505020204" pitchFamily="18" charset="0"/>
              </a:rPr>
              <a:t> 1961 року </a:t>
            </a:r>
            <a:r>
              <a:rPr lang="ru-RU" sz="2000" dirty="0" err="1">
                <a:latin typeface="Bookman Old Style" panose="02050604050505020204" pitchFamily="18" charset="0"/>
              </a:rPr>
              <a:t>була</a:t>
            </a:r>
            <a:r>
              <a:rPr lang="ru-RU" sz="2000" dirty="0">
                <a:latin typeface="Bookman Old Style" panose="02050604050505020204" pitchFamily="18" charset="0"/>
              </a:rPr>
              <a:t> створена </a:t>
            </a:r>
            <a:r>
              <a:rPr lang="ru-RU" sz="2000" dirty="0" err="1">
                <a:latin typeface="Bookman Old Style" panose="02050604050505020204" pitchFamily="18" charset="0"/>
              </a:rPr>
              <a:t>організація</a:t>
            </a:r>
            <a:r>
              <a:rPr lang="ru-RU" sz="2000" dirty="0">
                <a:latin typeface="Bookman Old Style" panose="02050604050505020204" pitchFamily="18" charset="0"/>
              </a:rPr>
              <a:t> </a:t>
            </a:r>
            <a:r>
              <a:rPr lang="ru-RU" sz="2000" dirty="0" err="1">
                <a:latin typeface="Bookman Old Style" panose="02050604050505020204" pitchFamily="18" charset="0"/>
              </a:rPr>
              <a:t>під</a:t>
            </a:r>
            <a:r>
              <a:rPr lang="ru-RU" sz="2000" dirty="0">
                <a:latin typeface="Bookman Old Style" panose="02050604050505020204" pitchFamily="18" charset="0"/>
              </a:rPr>
              <a:t> </a:t>
            </a:r>
            <a:r>
              <a:rPr lang="ru-RU" sz="2000" dirty="0" err="1">
                <a:latin typeface="Bookman Old Style" panose="02050604050505020204" pitchFamily="18" charset="0"/>
              </a:rPr>
              <a:t>назвою</a:t>
            </a:r>
            <a:r>
              <a:rPr lang="ru-RU" sz="2000" dirty="0">
                <a:latin typeface="Bookman Old Style" panose="02050604050505020204" pitchFamily="18" charset="0"/>
              </a:rPr>
              <a:t> Корпус миру, яка надавала </a:t>
            </a:r>
            <a:r>
              <a:rPr lang="ru-RU" sz="2000" dirty="0" err="1">
                <a:latin typeface="Bookman Old Style" panose="02050604050505020204" pitchFamily="18" charset="0"/>
              </a:rPr>
              <a:t>допомогу</a:t>
            </a:r>
            <a:r>
              <a:rPr lang="ru-RU" sz="2000" dirty="0">
                <a:latin typeface="Bookman Old Style" panose="02050604050505020204" pitchFamily="18" charset="0"/>
              </a:rPr>
              <a:t> </a:t>
            </a:r>
            <a:r>
              <a:rPr lang="ru-RU" sz="2000" dirty="0" err="1">
                <a:latin typeface="Bookman Old Style" panose="02050604050505020204" pitchFamily="18" charset="0"/>
              </a:rPr>
              <a:t>населенню</a:t>
            </a:r>
            <a:r>
              <a:rPr lang="ru-RU" sz="2000" dirty="0">
                <a:latin typeface="Bookman Old Style" panose="02050604050505020204" pitchFamily="18" charset="0"/>
              </a:rPr>
              <a:t> </a:t>
            </a:r>
            <a:r>
              <a:rPr lang="ru-RU" sz="2000" dirty="0" err="1">
                <a:latin typeface="Bookman Old Style" panose="02050604050505020204" pitchFamily="18" charset="0"/>
              </a:rPr>
              <a:t>країн</a:t>
            </a:r>
            <a:r>
              <a:rPr lang="ru-RU" sz="2000" dirty="0">
                <a:latin typeface="Bookman Old Style" panose="02050604050505020204" pitchFamily="18" charset="0"/>
              </a:rPr>
              <a:t> в </a:t>
            </a:r>
            <a:r>
              <a:rPr lang="ru-RU" sz="2000" dirty="0" err="1">
                <a:latin typeface="Bookman Old Style" panose="02050604050505020204" pitchFamily="18" charset="0"/>
              </a:rPr>
              <a:t>отриманні</a:t>
            </a:r>
            <a:r>
              <a:rPr lang="ru-RU" sz="2000" dirty="0">
                <a:latin typeface="Bookman Old Style" panose="02050604050505020204" pitchFamily="18" charset="0"/>
              </a:rPr>
              <a:t> </a:t>
            </a:r>
            <a:r>
              <a:rPr lang="ru-RU" sz="2000" dirty="0" err="1">
                <a:latin typeface="Bookman Old Style" panose="02050604050505020204" pitchFamily="18" charset="0"/>
              </a:rPr>
              <a:t>елементарних</a:t>
            </a:r>
            <a:r>
              <a:rPr lang="ru-RU" sz="2000" dirty="0">
                <a:latin typeface="Bookman Old Style" panose="02050604050505020204" pitchFamily="18" charset="0"/>
              </a:rPr>
              <a:t> </a:t>
            </a:r>
            <a:r>
              <a:rPr lang="ru-RU" sz="2000" dirty="0" err="1">
                <a:latin typeface="Bookman Old Style" panose="02050604050505020204" pitchFamily="18" charset="0"/>
              </a:rPr>
              <a:t>трудових</a:t>
            </a:r>
            <a:r>
              <a:rPr lang="ru-RU" sz="2000" dirty="0">
                <a:latin typeface="Bookman Old Style" panose="02050604050505020204" pitchFamily="18" charset="0"/>
              </a:rPr>
              <a:t> </a:t>
            </a:r>
            <a:r>
              <a:rPr lang="ru-RU" sz="2000" dirty="0" err="1">
                <a:latin typeface="Bookman Old Style" panose="02050604050505020204" pitchFamily="18" charset="0"/>
              </a:rPr>
              <a:t>навичок</a:t>
            </a:r>
            <a:r>
              <a:rPr lang="ru-RU" sz="2000" dirty="0">
                <a:latin typeface="Bookman Old Style" panose="02050604050505020204" pitchFamily="18" charset="0"/>
              </a:rPr>
              <a:t> і </a:t>
            </a:r>
            <a:r>
              <a:rPr lang="ru-RU" sz="2000" dirty="0" err="1">
                <a:latin typeface="Bookman Old Style" panose="02050604050505020204" pitchFamily="18" charset="0"/>
              </a:rPr>
              <a:t>знань</a:t>
            </a:r>
            <a:r>
              <a:rPr lang="ru-RU" sz="2000" dirty="0">
                <a:latin typeface="Bookman Old Style" panose="02050604050505020204" pitchFamily="18" charset="0"/>
              </a:rPr>
              <a:t>. У 1961 </a:t>
            </a:r>
            <a:r>
              <a:rPr lang="ru-RU" sz="2000" dirty="0" err="1">
                <a:latin typeface="Bookman Old Style" panose="02050604050505020204" pitchFamily="18" charset="0"/>
              </a:rPr>
              <a:t>році</a:t>
            </a:r>
            <a:r>
              <a:rPr lang="ru-RU" sz="2000" dirty="0">
                <a:latin typeface="Bookman Old Style" panose="02050604050505020204" pitchFamily="18" charset="0"/>
              </a:rPr>
              <a:t> </a:t>
            </a:r>
            <a:r>
              <a:rPr lang="ru-RU" sz="2000" dirty="0" err="1">
                <a:latin typeface="Bookman Old Style" panose="02050604050505020204" pitchFamily="18" charset="0"/>
              </a:rPr>
              <a:t>була</a:t>
            </a:r>
            <a:r>
              <a:rPr lang="ru-RU" sz="2000" dirty="0">
                <a:latin typeface="Bookman Old Style" panose="02050604050505020204" pitchFamily="18" charset="0"/>
              </a:rPr>
              <a:t> створена </a:t>
            </a:r>
            <a:r>
              <a:rPr lang="ru-RU" sz="2000" dirty="0" err="1">
                <a:latin typeface="Bookman Old Style" panose="02050604050505020204" pitchFamily="18" charset="0"/>
              </a:rPr>
              <a:t>організація</a:t>
            </a:r>
            <a:r>
              <a:rPr lang="ru-RU" sz="2000" dirty="0">
                <a:latin typeface="Bookman Old Style" panose="02050604050505020204" pitchFamily="18" charset="0"/>
              </a:rPr>
              <a:t> «Союз </a:t>
            </a:r>
            <a:r>
              <a:rPr lang="ru-RU" sz="2000" dirty="0" err="1">
                <a:latin typeface="Bookman Old Style" panose="02050604050505020204" pitchFamily="18" charset="0"/>
              </a:rPr>
              <a:t>заради</a:t>
            </a:r>
            <a:r>
              <a:rPr lang="ru-RU" sz="2000" dirty="0">
                <a:latin typeface="Bookman Old Style" panose="02050604050505020204" pitchFamily="18" charset="0"/>
              </a:rPr>
              <a:t> </a:t>
            </a:r>
            <a:r>
              <a:rPr lang="ru-RU" sz="2000" dirty="0" err="1">
                <a:latin typeface="Bookman Old Style" panose="02050604050505020204" pitchFamily="18" charset="0"/>
              </a:rPr>
              <a:t>прогресу</a:t>
            </a:r>
            <a:r>
              <a:rPr lang="ru-RU" sz="2000" dirty="0">
                <a:latin typeface="Bookman Old Style" panose="02050604050505020204" pitchFamily="18" charset="0"/>
              </a:rPr>
              <a:t>», </a:t>
            </a:r>
            <a:r>
              <a:rPr lang="ru-RU" sz="2000" dirty="0" err="1">
                <a:latin typeface="Bookman Old Style" panose="02050604050505020204" pitchFamily="18" charset="0"/>
              </a:rPr>
              <a:t>покликаний</a:t>
            </a:r>
            <a:r>
              <a:rPr lang="ru-RU" sz="2000" dirty="0">
                <a:latin typeface="Bookman Old Style" panose="02050604050505020204" pitchFamily="18" charset="0"/>
              </a:rPr>
              <a:t> </a:t>
            </a:r>
            <a:r>
              <a:rPr lang="ru-RU" sz="2000" dirty="0" err="1">
                <a:latin typeface="Bookman Old Style" panose="02050604050505020204" pitchFamily="18" charset="0"/>
              </a:rPr>
              <a:t>сприяти</a:t>
            </a:r>
            <a:r>
              <a:rPr lang="ru-RU" sz="2000" dirty="0">
                <a:latin typeface="Bookman Old Style" panose="02050604050505020204" pitchFamily="18" charset="0"/>
              </a:rPr>
              <a:t> </a:t>
            </a:r>
            <a:r>
              <a:rPr lang="ru-RU" sz="2000" dirty="0" err="1">
                <a:latin typeface="Bookman Old Style" panose="02050604050505020204" pitchFamily="18" charset="0"/>
              </a:rPr>
              <a:t>економічному</a:t>
            </a:r>
            <a:r>
              <a:rPr lang="ru-RU" sz="2000" dirty="0">
                <a:latin typeface="Bookman Old Style" panose="02050604050505020204" pitchFamily="18" charset="0"/>
              </a:rPr>
              <a:t> </a:t>
            </a:r>
            <a:r>
              <a:rPr lang="ru-RU" sz="2000" dirty="0" err="1">
                <a:latin typeface="Bookman Old Style" panose="02050604050505020204" pitchFamily="18" charset="0"/>
              </a:rPr>
              <a:t>розвитку</a:t>
            </a:r>
            <a:r>
              <a:rPr lang="ru-RU" sz="2000" dirty="0">
                <a:latin typeface="Bookman Old Style" panose="02050604050505020204" pitchFamily="18" charset="0"/>
              </a:rPr>
              <a:t> </a:t>
            </a:r>
            <a:r>
              <a:rPr lang="ru-RU" sz="2000" dirty="0" err="1">
                <a:latin typeface="Bookman Old Style" panose="02050604050505020204" pitchFamily="18" charset="0"/>
              </a:rPr>
              <a:t>країн</a:t>
            </a:r>
            <a:r>
              <a:rPr lang="ru-RU" sz="2000" dirty="0">
                <a:latin typeface="Bookman Old Style" panose="02050604050505020204" pitchFamily="18" charset="0"/>
              </a:rPr>
              <a:t> </a:t>
            </a:r>
            <a:r>
              <a:rPr lang="ru-RU" sz="2000" dirty="0" err="1">
                <a:latin typeface="Bookman Old Style" panose="02050604050505020204" pitchFamily="18" charset="0"/>
              </a:rPr>
              <a:t>Латинської</a:t>
            </a:r>
            <a:r>
              <a:rPr lang="ru-RU" sz="2000" dirty="0">
                <a:latin typeface="Bookman Old Style" panose="02050604050505020204" pitchFamily="18" charset="0"/>
              </a:rPr>
              <a:t> Америки.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639" y="1762050"/>
            <a:ext cx="3801380" cy="3801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442843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5085184"/>
            <a:ext cx="79208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err="1">
                <a:latin typeface="Bookman Old Style" panose="02050604050505020204" pitchFamily="18" charset="0"/>
              </a:rPr>
              <a:t>Кеннеді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виступав</a:t>
            </a:r>
            <a:r>
              <a:rPr lang="ru-RU" dirty="0">
                <a:latin typeface="Bookman Old Style" panose="02050604050505020204" pitchFamily="18" charset="0"/>
              </a:rPr>
              <a:t> за </a:t>
            </a:r>
            <a:r>
              <a:rPr lang="ru-RU" dirty="0" err="1">
                <a:latin typeface="Bookman Old Style" panose="02050604050505020204" pitchFamily="18" charset="0"/>
              </a:rPr>
              <a:t>зрівняння</a:t>
            </a:r>
            <a:r>
              <a:rPr lang="ru-RU" dirty="0">
                <a:latin typeface="Bookman Old Style" panose="02050604050505020204" pitchFamily="18" charset="0"/>
              </a:rPr>
              <a:t> в правах </a:t>
            </a:r>
            <a:r>
              <a:rPr lang="ru-RU" dirty="0" err="1">
                <a:latin typeface="Bookman Old Style" panose="02050604050505020204" pitchFamily="18" charset="0"/>
              </a:rPr>
              <a:t>негрів</a:t>
            </a:r>
            <a:r>
              <a:rPr lang="ru-RU" dirty="0">
                <a:latin typeface="Bookman Old Style" panose="02050604050505020204" pitchFamily="18" charset="0"/>
              </a:rPr>
              <a:t>, </a:t>
            </a:r>
            <a:r>
              <a:rPr lang="ru-RU" dirty="0" err="1">
                <a:latin typeface="Bookman Old Style" panose="02050604050505020204" pitchFamily="18" charset="0"/>
              </a:rPr>
              <a:t>беручи</a:t>
            </a:r>
            <a:r>
              <a:rPr lang="ru-RU" dirty="0">
                <a:latin typeface="Bookman Old Style" panose="02050604050505020204" pitchFamily="18" charset="0"/>
              </a:rPr>
              <a:t> модель Авраама </a:t>
            </a:r>
            <a:r>
              <a:rPr lang="ru-RU" dirty="0" err="1">
                <a:latin typeface="Bookman Old Style" panose="02050604050505020204" pitchFamily="18" charset="0"/>
              </a:rPr>
              <a:t>Лінкольна</a:t>
            </a:r>
            <a:r>
              <a:rPr lang="ru-RU" dirty="0">
                <a:latin typeface="Bookman Old Style" panose="02050604050505020204" pitchFamily="18" charset="0"/>
              </a:rPr>
              <a:t>, </a:t>
            </a:r>
            <a:r>
              <a:rPr lang="ru-RU" dirty="0" err="1">
                <a:latin typeface="Bookman Old Style" panose="02050604050505020204" pitchFamily="18" charset="0"/>
              </a:rPr>
              <a:t>підтримував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Мартіна</a:t>
            </a:r>
            <a:r>
              <a:rPr lang="ru-RU" dirty="0">
                <a:latin typeface="Bookman Old Style" panose="02050604050505020204" pitchFamily="18" charset="0"/>
              </a:rPr>
              <a:t> Лютера </a:t>
            </a:r>
            <a:r>
              <a:rPr lang="ru-RU" dirty="0" err="1">
                <a:latin typeface="Bookman Old Style" panose="02050604050505020204" pitchFamily="18" charset="0"/>
              </a:rPr>
              <a:t>Кінга</a:t>
            </a:r>
            <a:r>
              <a:rPr lang="ru-RU" dirty="0">
                <a:latin typeface="Bookman Old Style" panose="02050604050505020204" pitchFamily="18" charset="0"/>
              </a:rPr>
              <a:t>, і </a:t>
            </a:r>
            <a:r>
              <a:rPr lang="ru-RU" dirty="0" err="1">
                <a:latin typeface="Bookman Old Style" panose="02050604050505020204" pitchFamily="18" charset="0"/>
              </a:rPr>
              <a:t>зустрічався</a:t>
            </a:r>
            <a:r>
              <a:rPr lang="ru-RU" dirty="0">
                <a:latin typeface="Bookman Old Style" panose="02050604050505020204" pitchFamily="18" charset="0"/>
              </a:rPr>
              <a:t> з ним у </a:t>
            </a:r>
            <a:r>
              <a:rPr lang="ru-RU" dirty="0" err="1">
                <a:latin typeface="Bookman Old Style" panose="02050604050505020204" pitchFamily="18" charset="0"/>
              </a:rPr>
              <a:t>Вашингтоні</a:t>
            </a:r>
            <a:r>
              <a:rPr lang="ru-RU" dirty="0">
                <a:latin typeface="Bookman Old Style" panose="02050604050505020204" pitchFamily="18" charset="0"/>
              </a:rPr>
              <a:t> в 1963 </a:t>
            </a:r>
            <a:r>
              <a:rPr lang="ru-RU" dirty="0" err="1">
                <a:latin typeface="Bookman Old Style" panose="02050604050505020204" pitchFamily="18" charset="0"/>
              </a:rPr>
              <a:t>році</a:t>
            </a:r>
            <a:r>
              <a:rPr lang="ru-RU" dirty="0">
                <a:latin typeface="Bookman Old Style" panose="02050604050505020204" pitchFamily="18" charset="0"/>
              </a:rPr>
              <a:t>.</a:t>
            </a:r>
          </a:p>
          <a:p>
            <a:pPr algn="ctr"/>
            <a:endParaRPr lang="ru-RU" dirty="0">
              <a:latin typeface="Bookman Old Style" panose="02050604050505020204" pitchFamily="18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76672"/>
            <a:ext cx="3897973" cy="424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0100" y="465235"/>
            <a:ext cx="3450332" cy="4271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393491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72448" y="4921057"/>
            <a:ext cx="792088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Bookman Old Style" panose="02050604050505020204" pitchFamily="18" charset="0"/>
              </a:rPr>
              <a:t> Джон </a:t>
            </a:r>
            <a:r>
              <a:rPr lang="ru-RU" dirty="0" err="1">
                <a:latin typeface="Bookman Old Style" panose="02050604050505020204" pitchFamily="18" charset="0"/>
              </a:rPr>
              <a:t>Кеннеді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багато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зробив</a:t>
            </a:r>
            <a:r>
              <a:rPr lang="ru-RU" dirty="0">
                <a:latin typeface="Bookman Old Style" panose="02050604050505020204" pitchFamily="18" charset="0"/>
              </a:rPr>
              <a:t> для </a:t>
            </a:r>
            <a:r>
              <a:rPr lang="ru-RU" dirty="0" err="1">
                <a:latin typeface="Bookman Old Style" panose="02050604050505020204" pitchFamily="18" charset="0"/>
              </a:rPr>
              <a:t>освоєння</a:t>
            </a:r>
            <a:r>
              <a:rPr lang="ru-RU" dirty="0">
                <a:latin typeface="Bookman Old Style" panose="02050604050505020204" pitchFamily="18" charset="0"/>
              </a:rPr>
              <a:t> космосу, </a:t>
            </a:r>
            <a:r>
              <a:rPr lang="ru-RU" dirty="0" err="1">
                <a:latin typeface="Bookman Old Style" panose="02050604050505020204" pitchFamily="18" charset="0"/>
              </a:rPr>
              <a:t>ініціювавши</a:t>
            </a:r>
            <a:r>
              <a:rPr lang="ru-RU" dirty="0">
                <a:latin typeface="Bookman Old Style" panose="02050604050505020204" pitchFamily="18" charset="0"/>
              </a:rPr>
              <a:t> запуск </a:t>
            </a:r>
            <a:r>
              <a:rPr lang="ru-RU" dirty="0" err="1">
                <a:latin typeface="Bookman Old Style" panose="02050604050505020204" pitchFamily="18" charset="0"/>
              </a:rPr>
              <a:t>програми</a:t>
            </a:r>
            <a:r>
              <a:rPr lang="ru-RU" dirty="0">
                <a:latin typeface="Bookman Old Style" panose="02050604050505020204" pitchFamily="18" charset="0"/>
              </a:rPr>
              <a:t> «Аполлон» («Ми </a:t>
            </a:r>
            <a:r>
              <a:rPr lang="ru-RU" dirty="0" err="1">
                <a:latin typeface="Bookman Old Style" panose="02050604050505020204" pitchFamily="18" charset="0"/>
              </a:rPr>
              <a:t>вирішуємо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йти</a:t>
            </a:r>
            <a:r>
              <a:rPr lang="ru-RU" dirty="0">
                <a:latin typeface="Bookman Old Style" panose="02050604050505020204" pitchFamily="18" charset="0"/>
              </a:rPr>
              <a:t> на </a:t>
            </a:r>
            <a:r>
              <a:rPr lang="ru-RU" dirty="0" err="1">
                <a:latin typeface="Bookman Old Style" panose="02050604050505020204" pitchFamily="18" charset="0"/>
              </a:rPr>
              <a:t>Місяць</a:t>
            </a:r>
            <a:r>
              <a:rPr lang="ru-RU" dirty="0">
                <a:latin typeface="Bookman Old Style" panose="02050604050505020204" pitchFamily="18" charset="0"/>
              </a:rPr>
              <a:t>»). </a:t>
            </a:r>
            <a:r>
              <a:rPr lang="ru-RU" dirty="0" err="1">
                <a:latin typeface="Bookman Old Style" panose="02050604050505020204" pitchFamily="18" charset="0"/>
              </a:rPr>
              <a:t>Він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пропонував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радянському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лідеру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Микиті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Хрущову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об'єднати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зусилля</a:t>
            </a:r>
            <a:r>
              <a:rPr lang="ru-RU" dirty="0">
                <a:latin typeface="Bookman Old Style" panose="02050604050505020204" pitchFamily="18" charset="0"/>
              </a:rPr>
              <a:t> у </a:t>
            </a:r>
            <a:r>
              <a:rPr lang="ru-RU" dirty="0" err="1">
                <a:latin typeface="Bookman Old Style" panose="02050604050505020204" pitchFamily="18" charset="0"/>
              </a:rPr>
              <a:t>підготовці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польоту</a:t>
            </a:r>
            <a:r>
              <a:rPr lang="ru-RU" dirty="0">
                <a:latin typeface="Bookman Old Style" panose="02050604050505020204" pitchFamily="18" charset="0"/>
              </a:rPr>
              <a:t> на </a:t>
            </a:r>
            <a:r>
              <a:rPr lang="ru-RU" dirty="0" err="1">
                <a:latin typeface="Bookman Old Style" panose="02050604050505020204" pitchFamily="18" charset="0"/>
              </a:rPr>
              <a:t>Місяць</a:t>
            </a:r>
            <a:r>
              <a:rPr lang="ru-RU" dirty="0">
                <a:latin typeface="Bookman Old Style" panose="02050604050505020204" pitchFamily="18" charset="0"/>
              </a:rPr>
              <a:t>, але той </a:t>
            </a:r>
            <a:r>
              <a:rPr lang="ru-RU" dirty="0" err="1">
                <a:latin typeface="Bookman Old Style" panose="02050604050505020204" pitchFamily="18" charset="0"/>
              </a:rPr>
              <a:t>відмовився</a:t>
            </a:r>
            <a:r>
              <a:rPr lang="ru-RU" dirty="0">
                <a:latin typeface="Bookman Old Style" panose="02050604050505020204" pitchFamily="18" charset="0"/>
              </a:rPr>
              <a:t>.</a:t>
            </a:r>
          </a:p>
          <a:p>
            <a:pPr algn="ctr"/>
            <a:endParaRPr lang="ru-RU" dirty="0">
              <a:latin typeface="Bookman Old Style" panose="02050604050505020204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908720"/>
            <a:ext cx="3586056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706760"/>
            <a:ext cx="2889784" cy="4004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148728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4293096"/>
            <a:ext cx="806489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Також</a:t>
            </a:r>
            <a:r>
              <a:rPr lang="ru-RU" dirty="0">
                <a:latin typeface="Bookman Old Style" panose="02050604050505020204" pitchFamily="18" charset="0"/>
              </a:rPr>
              <a:t> одним </a:t>
            </a:r>
            <a:r>
              <a:rPr lang="ru-RU" dirty="0" err="1">
                <a:latin typeface="Bookman Old Style" panose="02050604050505020204" pitchFamily="18" charset="0"/>
              </a:rPr>
              <a:t>із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рішень</a:t>
            </a:r>
            <a:r>
              <a:rPr lang="ru-RU" dirty="0">
                <a:latin typeface="Bookman Old Style" panose="02050604050505020204" pitchFamily="18" charset="0"/>
              </a:rPr>
              <a:t> президента </a:t>
            </a:r>
            <a:r>
              <a:rPr lang="ru-RU" dirty="0" err="1">
                <a:latin typeface="Bookman Old Style" panose="02050604050505020204" pitchFamily="18" charset="0"/>
              </a:rPr>
              <a:t>Кеннеді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був</a:t>
            </a:r>
            <a:r>
              <a:rPr lang="ru-RU" dirty="0">
                <a:latin typeface="Bookman Old Style" panose="02050604050505020204" pitchFamily="18" charset="0"/>
              </a:rPr>
              <a:t> початок </a:t>
            </a:r>
            <a:r>
              <a:rPr lang="ru-RU" dirty="0" err="1">
                <a:latin typeface="Bookman Old Style" panose="02050604050505020204" pitchFamily="18" charset="0"/>
              </a:rPr>
              <a:t>випуску</a:t>
            </a:r>
            <a:r>
              <a:rPr lang="ru-RU" dirty="0">
                <a:latin typeface="Bookman Old Style" panose="02050604050505020204" pitchFamily="18" charset="0"/>
              </a:rPr>
              <a:t> т.н. </a:t>
            </a:r>
            <a:r>
              <a:rPr lang="ru-RU" dirty="0" err="1">
                <a:latin typeface="Bookman Old Style" panose="02050604050505020204" pitchFamily="18" charset="0"/>
              </a:rPr>
              <a:t>срібних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сертифікатів</a:t>
            </a:r>
            <a:r>
              <a:rPr lang="ru-RU" dirty="0">
                <a:latin typeface="Bookman Old Style" panose="02050604050505020204" pitchFamily="18" charset="0"/>
              </a:rPr>
              <a:t>, </a:t>
            </a:r>
            <a:r>
              <a:rPr lang="ru-RU" dirty="0" err="1">
                <a:latin typeface="Bookman Old Style" panose="02050604050505020204" pitchFamily="18" charset="0"/>
              </a:rPr>
              <a:t>або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доларів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Кеннеді</a:t>
            </a:r>
            <a:r>
              <a:rPr lang="ru-RU" dirty="0">
                <a:latin typeface="Bookman Old Style" panose="02050604050505020204" pitchFamily="18" charset="0"/>
              </a:rPr>
              <a:t> - </a:t>
            </a:r>
            <a:r>
              <a:rPr lang="ru-RU" dirty="0" err="1">
                <a:latin typeface="Bookman Old Style" panose="02050604050505020204" pitchFamily="18" charset="0"/>
              </a:rPr>
              <a:t>грошових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знаків</a:t>
            </a:r>
            <a:r>
              <a:rPr lang="ru-RU" dirty="0">
                <a:latin typeface="Bookman Old Style" panose="02050604050505020204" pitchFamily="18" charset="0"/>
              </a:rPr>
              <a:t>, </a:t>
            </a:r>
            <a:r>
              <a:rPr lang="ru-RU" dirty="0" err="1">
                <a:latin typeface="Bookman Old Style" panose="02050604050505020204" pitchFamily="18" charset="0"/>
              </a:rPr>
              <a:t>забезпечених</a:t>
            </a:r>
            <a:r>
              <a:rPr lang="ru-RU" dirty="0">
                <a:latin typeface="Bookman Old Style" panose="02050604050505020204" pitchFamily="18" charset="0"/>
              </a:rPr>
              <a:t> запасами </a:t>
            </a:r>
            <a:r>
              <a:rPr lang="ru-RU" dirty="0" err="1">
                <a:latin typeface="Bookman Old Style" panose="02050604050505020204" pitchFamily="18" charset="0"/>
              </a:rPr>
              <a:t>дорогоцінних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металів</a:t>
            </a:r>
            <a:r>
              <a:rPr lang="ru-RU" dirty="0">
                <a:latin typeface="Bookman Old Style" panose="02050604050505020204" pitchFamily="18" charset="0"/>
              </a:rPr>
              <a:t> і </a:t>
            </a:r>
            <a:r>
              <a:rPr lang="ru-RU" dirty="0" err="1">
                <a:latin typeface="Bookman Old Style" panose="02050604050505020204" pitchFamily="18" charset="0"/>
              </a:rPr>
              <a:t>емітуються</a:t>
            </a:r>
            <a:r>
              <a:rPr lang="ru-RU" dirty="0">
                <a:latin typeface="Bookman Old Style" panose="02050604050505020204" pitchFamily="18" charset="0"/>
              </a:rPr>
              <a:t> урядом США без </a:t>
            </a:r>
            <a:r>
              <a:rPr lang="ru-RU" dirty="0" err="1">
                <a:latin typeface="Bookman Old Style" panose="02050604050505020204" pitchFamily="18" charset="0"/>
              </a:rPr>
              <a:t>посередництва</a:t>
            </a:r>
            <a:r>
              <a:rPr lang="ru-RU" dirty="0">
                <a:latin typeface="Bookman Old Style" panose="02050604050505020204" pitchFamily="18" charset="0"/>
              </a:rPr>
              <a:t> Федерального резерву (з </a:t>
            </a:r>
            <a:r>
              <a:rPr lang="ru-RU" dirty="0" err="1">
                <a:latin typeface="Bookman Old Style" panose="02050604050505020204" pitchFamily="18" charset="0"/>
              </a:rPr>
              <a:t>написом</a:t>
            </a:r>
            <a:r>
              <a:rPr lang="ru-RU" dirty="0">
                <a:latin typeface="Bookman Old Style" panose="02050604050505020204" pitchFamily="18" charset="0"/>
              </a:rPr>
              <a:t>, </a:t>
            </a:r>
            <a:r>
              <a:rPr lang="ru-RU" dirty="0" err="1">
                <a:latin typeface="Bookman Old Style" panose="02050604050505020204" pitchFamily="18" charset="0"/>
              </a:rPr>
              <a:t>відповідно</a:t>
            </a:r>
            <a:r>
              <a:rPr lang="ru-RU" dirty="0">
                <a:latin typeface="Bookman Old Style" panose="02050604050505020204" pitchFamily="18" charset="0"/>
              </a:rPr>
              <a:t>, </a:t>
            </a:r>
            <a:r>
              <a:rPr lang="en-US" dirty="0">
                <a:latin typeface="Bookman Old Style" panose="02050604050505020204" pitchFamily="18" charset="0"/>
              </a:rPr>
              <a:t>US Note </a:t>
            </a:r>
            <a:r>
              <a:rPr lang="ru-RU" dirty="0" err="1">
                <a:latin typeface="Bookman Old Style" panose="02050604050505020204" pitchFamily="18" charset="0"/>
              </a:rPr>
              <a:t>замість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en-US" dirty="0">
                <a:latin typeface="Bookman Old Style" panose="02050604050505020204" pitchFamily="18" charset="0"/>
              </a:rPr>
              <a:t>Federal Reserve Note, </a:t>
            </a:r>
            <a:r>
              <a:rPr lang="ru-RU" dirty="0">
                <a:latin typeface="Bookman Old Style" panose="02050604050505020204" pitchFamily="18" charset="0"/>
              </a:rPr>
              <a:t>як на </a:t>
            </a:r>
            <a:r>
              <a:rPr lang="ru-RU" dirty="0" err="1">
                <a:latin typeface="Bookman Old Style" panose="02050604050505020204" pitchFamily="18" charset="0"/>
              </a:rPr>
              <a:t>звичайних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доларах</a:t>
            </a:r>
            <a:r>
              <a:rPr lang="ru-RU" dirty="0">
                <a:latin typeface="Bookman Old Style" panose="02050604050505020204" pitchFamily="18" charset="0"/>
              </a:rPr>
              <a:t>). За </a:t>
            </a:r>
            <a:r>
              <a:rPr lang="ru-RU" dirty="0" err="1">
                <a:latin typeface="Bookman Old Style" panose="02050604050505020204" pitchFamily="18" charset="0"/>
              </a:rPr>
              <a:t>однією</a:t>
            </a:r>
            <a:r>
              <a:rPr lang="ru-RU" dirty="0">
                <a:latin typeface="Bookman Old Style" panose="02050604050505020204" pitchFamily="18" charset="0"/>
              </a:rPr>
              <a:t> з </a:t>
            </a:r>
            <a:r>
              <a:rPr lang="ru-RU" dirty="0" err="1">
                <a:latin typeface="Bookman Old Style" panose="02050604050505020204" pitchFamily="18" charset="0"/>
              </a:rPr>
              <a:t>версій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конспірологічних</a:t>
            </a:r>
            <a:r>
              <a:rPr lang="ru-RU" dirty="0">
                <a:latin typeface="Bookman Old Style" panose="02050604050505020204" pitchFamily="18" charset="0"/>
              </a:rPr>
              <a:t>, </a:t>
            </a:r>
            <a:r>
              <a:rPr lang="ru-RU" dirty="0" err="1">
                <a:latin typeface="Bookman Old Style" panose="02050604050505020204" pitchFamily="18" charset="0"/>
              </a:rPr>
              <a:t>це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рішення</a:t>
            </a:r>
            <a:r>
              <a:rPr lang="ru-RU" dirty="0">
                <a:latin typeface="Bookman Old Style" panose="02050604050505020204" pitchFamily="18" charset="0"/>
              </a:rPr>
              <a:t> стало причиною </a:t>
            </a:r>
            <a:r>
              <a:rPr lang="ru-RU" dirty="0" err="1">
                <a:latin typeface="Bookman Old Style" panose="02050604050505020204" pitchFamily="18" charset="0"/>
              </a:rPr>
              <a:t>змови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проти</a:t>
            </a:r>
            <a:r>
              <a:rPr lang="ru-RU" dirty="0">
                <a:latin typeface="Bookman Old Style" panose="02050604050505020204" pitchFamily="18" charset="0"/>
              </a:rPr>
              <a:t> президента.</a:t>
            </a:r>
          </a:p>
          <a:p>
            <a:pPr algn="ctr"/>
            <a:endParaRPr lang="ru-RU" dirty="0">
              <a:latin typeface="Bookman Old Style" panose="02050604050505020204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484" y="790731"/>
            <a:ext cx="8233048" cy="3502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630991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764704"/>
            <a:ext cx="4572000" cy="563231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latin typeface="Bookman Old Style" panose="02050604050505020204" pitchFamily="18" charset="0"/>
              </a:rPr>
              <a:t>Джон </a:t>
            </a:r>
            <a:r>
              <a:rPr lang="ru-RU" dirty="0" err="1">
                <a:latin typeface="Bookman Old Style" panose="02050604050505020204" pitchFamily="18" charset="0"/>
              </a:rPr>
              <a:t>Кеннеді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був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убитий</a:t>
            </a:r>
            <a:r>
              <a:rPr lang="ru-RU" dirty="0">
                <a:latin typeface="Bookman Old Style" panose="02050604050505020204" pitchFamily="18" charset="0"/>
              </a:rPr>
              <a:t> 22 листопада 1963 року в </a:t>
            </a:r>
            <a:r>
              <a:rPr lang="ru-RU" dirty="0" err="1">
                <a:latin typeface="Bookman Old Style" panose="02050604050505020204" pitchFamily="18" charset="0"/>
              </a:rPr>
              <a:t>місті</a:t>
            </a:r>
            <a:r>
              <a:rPr lang="ru-RU" dirty="0">
                <a:latin typeface="Bookman Old Style" panose="02050604050505020204" pitchFamily="18" charset="0"/>
              </a:rPr>
              <a:t> Даллас (штат Техас), в час </a:t>
            </a:r>
            <a:r>
              <a:rPr lang="ru-RU" dirty="0" err="1">
                <a:latin typeface="Bookman Old Style" panose="02050604050505020204" pitchFamily="18" charset="0"/>
              </a:rPr>
              <a:t>проходження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президентського</a:t>
            </a:r>
            <a:r>
              <a:rPr lang="ru-RU" dirty="0">
                <a:latin typeface="Bookman Old Style" panose="02050604050505020204" pitchFamily="18" charset="0"/>
              </a:rPr>
              <a:t> кортежу по </a:t>
            </a:r>
            <a:r>
              <a:rPr lang="ru-RU" dirty="0" err="1">
                <a:latin typeface="Bookman Old Style" panose="02050604050505020204" pitchFamily="18" charset="0"/>
              </a:rPr>
              <a:t>вулицях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міста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почулися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постріли</a:t>
            </a:r>
            <a:r>
              <a:rPr lang="ru-RU" dirty="0">
                <a:latin typeface="Bookman Old Style" panose="02050604050505020204" pitchFamily="18" charset="0"/>
              </a:rPr>
              <a:t>. Перша куля </a:t>
            </a:r>
            <a:r>
              <a:rPr lang="ru-RU" dirty="0" err="1">
                <a:latin typeface="Bookman Old Style" panose="02050604050505020204" pitchFamily="18" charset="0"/>
              </a:rPr>
              <a:t>потрапила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президентові</a:t>
            </a:r>
            <a:r>
              <a:rPr lang="ru-RU" dirty="0">
                <a:latin typeface="Bookman Old Style" panose="02050604050505020204" pitchFamily="18" charset="0"/>
              </a:rPr>
              <a:t> в </a:t>
            </a:r>
            <a:r>
              <a:rPr lang="ru-RU" dirty="0" err="1">
                <a:latin typeface="Bookman Old Style" panose="02050604050505020204" pitchFamily="18" charset="0"/>
              </a:rPr>
              <a:t>шию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ззаду</a:t>
            </a:r>
            <a:r>
              <a:rPr lang="ru-RU" dirty="0">
                <a:latin typeface="Bookman Old Style" panose="02050604050505020204" pitchFamily="18" charset="0"/>
              </a:rPr>
              <a:t> і </a:t>
            </a:r>
            <a:r>
              <a:rPr lang="ru-RU" dirty="0" err="1">
                <a:latin typeface="Bookman Old Style" panose="02050604050505020204" pitchFamily="18" charset="0"/>
              </a:rPr>
              <a:t>вийшла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спереду</a:t>
            </a:r>
            <a:r>
              <a:rPr lang="ru-RU" dirty="0">
                <a:latin typeface="Bookman Old Style" panose="02050604050505020204" pitchFamily="18" charset="0"/>
              </a:rPr>
              <a:t> з горла, друга </a:t>
            </a:r>
            <a:r>
              <a:rPr lang="ru-RU" dirty="0" err="1">
                <a:latin typeface="Bookman Old Style" panose="02050604050505020204" pitchFamily="18" charset="0"/>
              </a:rPr>
              <a:t>потрапила</a:t>
            </a:r>
            <a:r>
              <a:rPr lang="ru-RU" dirty="0">
                <a:latin typeface="Bookman Old Style" panose="02050604050505020204" pitchFamily="18" charset="0"/>
              </a:rPr>
              <a:t> в голову і </a:t>
            </a:r>
            <a:r>
              <a:rPr lang="ru-RU" dirty="0" err="1">
                <a:latin typeface="Bookman Old Style" panose="02050604050505020204" pitchFamily="18" charset="0"/>
              </a:rPr>
              <a:t>викликала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руйнування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кісток</a:t>
            </a:r>
            <a:r>
              <a:rPr lang="ru-RU" dirty="0">
                <a:latin typeface="Bookman Old Style" panose="02050604050505020204" pitchFamily="18" charset="0"/>
              </a:rPr>
              <a:t> черепа в </a:t>
            </a:r>
            <a:r>
              <a:rPr lang="ru-RU" dirty="0" err="1">
                <a:latin typeface="Bookman Old Style" panose="02050604050505020204" pitchFamily="18" charset="0"/>
              </a:rPr>
              <a:t>потиличній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частині</a:t>
            </a:r>
            <a:r>
              <a:rPr lang="ru-RU" dirty="0">
                <a:latin typeface="Bookman Old Style" panose="02050604050505020204" pitchFamily="18" charset="0"/>
              </a:rPr>
              <a:t>, а </a:t>
            </a:r>
            <a:r>
              <a:rPr lang="ru-RU" dirty="0" err="1">
                <a:latin typeface="Bookman Old Style" panose="02050604050505020204" pitchFamily="18" charset="0"/>
              </a:rPr>
              <a:t>також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пошкодження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мозкової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речовини</a:t>
            </a:r>
            <a:r>
              <a:rPr lang="ru-RU" dirty="0">
                <a:latin typeface="Bookman Old Style" panose="02050604050505020204" pitchFamily="18" charset="0"/>
              </a:rPr>
              <a:t>. Президент </a:t>
            </a:r>
            <a:r>
              <a:rPr lang="ru-RU" dirty="0" err="1">
                <a:latin typeface="Bookman Old Style" panose="02050604050505020204" pitchFamily="18" charset="0"/>
              </a:rPr>
              <a:t>Кеннеді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був</a:t>
            </a:r>
            <a:r>
              <a:rPr lang="ru-RU" dirty="0">
                <a:latin typeface="Bookman Old Style" panose="02050604050505020204" pitchFamily="18" charset="0"/>
              </a:rPr>
              <a:t> доставлений в </a:t>
            </a:r>
            <a:r>
              <a:rPr lang="ru-RU" dirty="0" err="1">
                <a:latin typeface="Bookman Old Style" panose="02050604050505020204" pitchFamily="18" charset="0"/>
              </a:rPr>
              <a:t>операційну</a:t>
            </a:r>
            <a:r>
              <a:rPr lang="ru-RU" dirty="0">
                <a:latin typeface="Bookman Old Style" panose="02050604050505020204" pitchFamily="18" charset="0"/>
              </a:rPr>
              <a:t>, де, через </a:t>
            </a:r>
            <a:r>
              <a:rPr lang="ru-RU" dirty="0" err="1">
                <a:latin typeface="Bookman Old Style" panose="02050604050505020204" pitchFamily="18" charset="0"/>
              </a:rPr>
              <a:t>півгодини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після</a:t>
            </a:r>
            <a:r>
              <a:rPr lang="ru-RU" dirty="0">
                <a:latin typeface="Bookman Old Style" panose="02050604050505020204" pitchFamily="18" charset="0"/>
              </a:rPr>
              <a:t> замаху, </a:t>
            </a:r>
            <a:r>
              <a:rPr lang="ru-RU" dirty="0" err="1">
                <a:latin typeface="Bookman Old Style" panose="02050604050505020204" pitchFamily="18" charset="0"/>
              </a:rPr>
              <a:t>було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констатовано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його</a:t>
            </a:r>
            <a:r>
              <a:rPr lang="ru-RU" dirty="0">
                <a:latin typeface="Bookman Old Style" panose="02050604050505020204" pitchFamily="18" charset="0"/>
              </a:rPr>
              <a:t> смерть. </a:t>
            </a:r>
            <a:r>
              <a:rPr lang="ru-RU" dirty="0" err="1">
                <a:latin typeface="Bookman Old Style" panose="02050604050505020204" pitchFamily="18" charset="0"/>
              </a:rPr>
              <a:t>Крім</a:t>
            </a:r>
            <a:r>
              <a:rPr lang="ru-RU" dirty="0">
                <a:latin typeface="Bookman Old Style" panose="02050604050505020204" pitchFamily="18" charset="0"/>
              </a:rPr>
              <a:t> того, </a:t>
            </a:r>
            <a:r>
              <a:rPr lang="ru-RU" dirty="0" err="1">
                <a:latin typeface="Bookman Old Style" panose="02050604050505020204" pitchFamily="18" charset="0"/>
              </a:rPr>
              <a:t>був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серйозно</a:t>
            </a:r>
            <a:r>
              <a:rPr lang="ru-RU" dirty="0">
                <a:latin typeface="Bookman Old Style" panose="02050604050505020204" pitchFamily="18" charset="0"/>
              </a:rPr>
              <a:t> поранений </a:t>
            </a:r>
            <a:r>
              <a:rPr lang="ru-RU" dirty="0" err="1">
                <a:latin typeface="Bookman Old Style" panose="02050604050505020204" pitchFamily="18" charset="0"/>
              </a:rPr>
              <a:t>що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їхав</a:t>
            </a:r>
            <a:r>
              <a:rPr lang="ru-RU" dirty="0">
                <a:latin typeface="Bookman Old Style" panose="02050604050505020204" pitchFamily="18" charset="0"/>
              </a:rPr>
              <a:t> в </a:t>
            </a:r>
            <a:r>
              <a:rPr lang="ru-RU" dirty="0" err="1">
                <a:latin typeface="Bookman Old Style" panose="02050604050505020204" pitchFamily="18" charset="0"/>
              </a:rPr>
              <a:t>тій</a:t>
            </a:r>
            <a:r>
              <a:rPr lang="ru-RU" dirty="0">
                <a:latin typeface="Bookman Old Style" panose="02050604050505020204" pitchFamily="18" charset="0"/>
              </a:rPr>
              <a:t> же </a:t>
            </a:r>
            <a:r>
              <a:rPr lang="ru-RU" dirty="0" err="1">
                <a:latin typeface="Bookman Old Style" panose="02050604050505020204" pitchFamily="18" charset="0"/>
              </a:rPr>
              <a:t>машині</a:t>
            </a:r>
            <a:r>
              <a:rPr lang="ru-RU" dirty="0">
                <a:latin typeface="Bookman Old Style" panose="02050604050505020204" pitchFamily="18" charset="0"/>
              </a:rPr>
              <a:t> губернатор штату Техас </a:t>
            </a:r>
            <a:r>
              <a:rPr lang="ru-RU" dirty="0" err="1">
                <a:latin typeface="Bookman Old Style" panose="02050604050505020204" pitchFamily="18" charset="0"/>
              </a:rPr>
              <a:t>Коннолі</a:t>
            </a:r>
            <a:r>
              <a:rPr lang="ru-RU" dirty="0">
                <a:latin typeface="Bookman Old Style" panose="02050604050505020204" pitchFamily="18" charset="0"/>
              </a:rPr>
              <a:t>, </a:t>
            </a:r>
            <a:r>
              <a:rPr lang="ru-RU" dirty="0" err="1">
                <a:latin typeface="Bookman Old Style" panose="02050604050505020204" pitchFamily="18" charset="0"/>
              </a:rPr>
              <a:t>легке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поранення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отримав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також</a:t>
            </a:r>
            <a:r>
              <a:rPr lang="ru-RU" dirty="0">
                <a:latin typeface="Bookman Old Style" panose="02050604050505020204" pitchFamily="18" charset="0"/>
              </a:rPr>
              <a:t> один з перехожих.</a:t>
            </a:r>
          </a:p>
          <a:p>
            <a:endParaRPr lang="ru-RU" dirty="0">
              <a:latin typeface="Bookman Old Style" panose="02050604050505020204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1089" y="332656"/>
            <a:ext cx="3954163" cy="307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170" y="3481699"/>
            <a:ext cx="3810000" cy="339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009488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5085184"/>
            <a:ext cx="81369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Лі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Харві</a:t>
            </a:r>
            <a:r>
              <a:rPr lang="ru-RU" dirty="0">
                <a:latin typeface="Bookman Old Style" panose="02050604050505020204" pitchFamily="18" charset="0"/>
              </a:rPr>
              <a:t> Освальд, </a:t>
            </a:r>
            <a:r>
              <a:rPr lang="ru-RU" dirty="0" err="1">
                <a:latin typeface="Bookman Old Style" panose="02050604050505020204" pitchFamily="18" charset="0"/>
              </a:rPr>
              <a:t>заарештований</a:t>
            </a:r>
            <a:r>
              <a:rPr lang="ru-RU" dirty="0">
                <a:latin typeface="Bookman Old Style" panose="02050604050505020204" pitchFamily="18" charset="0"/>
              </a:rPr>
              <a:t> за </a:t>
            </a:r>
            <a:r>
              <a:rPr lang="ru-RU" dirty="0" err="1">
                <a:latin typeface="Bookman Old Style" panose="02050604050505020204" pitchFamily="18" charset="0"/>
              </a:rPr>
              <a:t>підозрою</a:t>
            </a:r>
            <a:r>
              <a:rPr lang="ru-RU" dirty="0">
                <a:latin typeface="Bookman Old Style" panose="02050604050505020204" pitchFamily="18" charset="0"/>
              </a:rPr>
              <a:t> у </a:t>
            </a:r>
            <a:r>
              <a:rPr lang="ru-RU" dirty="0" err="1">
                <a:latin typeface="Bookman Old Style" panose="02050604050505020204" pitchFamily="18" charset="0"/>
              </a:rPr>
              <a:t>вбивстві</a:t>
            </a:r>
            <a:r>
              <a:rPr lang="ru-RU" dirty="0">
                <a:latin typeface="Bookman Old Style" panose="02050604050505020204" pitchFamily="18" charset="0"/>
              </a:rPr>
              <a:t>, </a:t>
            </a:r>
            <a:r>
              <a:rPr lang="ru-RU" dirty="0" err="1">
                <a:latin typeface="Bookman Old Style" panose="02050604050505020204" pitchFamily="18" charset="0"/>
              </a:rPr>
              <a:t>був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застрелений</a:t>
            </a:r>
            <a:r>
              <a:rPr lang="ru-RU" dirty="0">
                <a:latin typeface="Bookman Old Style" panose="02050604050505020204" pitchFamily="18" charset="0"/>
              </a:rPr>
              <a:t> через два </a:t>
            </a:r>
            <a:r>
              <a:rPr lang="ru-RU" dirty="0" err="1">
                <a:latin typeface="Bookman Old Style" panose="02050604050505020204" pitchFamily="18" charset="0"/>
              </a:rPr>
              <a:t>дні</a:t>
            </a:r>
            <a:r>
              <a:rPr lang="ru-RU" dirty="0">
                <a:latin typeface="Bookman Old Style" panose="02050604050505020204" pitchFamily="18" charset="0"/>
              </a:rPr>
              <a:t> в </a:t>
            </a:r>
            <a:r>
              <a:rPr lang="ru-RU" dirty="0" err="1">
                <a:latin typeface="Bookman Old Style" panose="02050604050505020204" pitchFamily="18" charset="0"/>
              </a:rPr>
              <a:t>поліцейській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ділянці</a:t>
            </a:r>
            <a:r>
              <a:rPr lang="ru-RU" dirty="0">
                <a:latin typeface="Bookman Old Style" panose="02050604050505020204" pitchFamily="18" charset="0"/>
              </a:rPr>
              <a:t> жителем Далласа Джеком </a:t>
            </a:r>
            <a:r>
              <a:rPr lang="ru-RU" dirty="0" err="1">
                <a:latin typeface="Bookman Old Style" panose="02050604050505020204" pitchFamily="18" charset="0"/>
              </a:rPr>
              <a:t>Рубі</a:t>
            </a:r>
            <a:r>
              <a:rPr lang="ru-RU" dirty="0">
                <a:latin typeface="Bookman Old Style" panose="02050604050505020204" pitchFamily="18" charset="0"/>
              </a:rPr>
              <a:t>, </a:t>
            </a:r>
            <a:r>
              <a:rPr lang="ru-RU" dirty="0" err="1">
                <a:latin typeface="Bookman Old Style" panose="02050604050505020204" pitchFamily="18" charset="0"/>
              </a:rPr>
              <a:t>який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також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згодом</a:t>
            </a:r>
            <a:r>
              <a:rPr lang="ru-RU" dirty="0">
                <a:latin typeface="Bookman Old Style" panose="02050604050505020204" pitchFamily="18" charset="0"/>
              </a:rPr>
              <a:t> помер у </a:t>
            </a:r>
            <a:r>
              <a:rPr lang="ru-RU" dirty="0" err="1">
                <a:latin typeface="Bookman Old Style" panose="02050604050505020204" pitchFamily="18" charset="0"/>
              </a:rPr>
              <a:t>в'язниці</a:t>
            </a:r>
            <a:r>
              <a:rPr lang="ru-RU" dirty="0">
                <a:latin typeface="Bookman Old Style" panose="02050604050505020204" pitchFamily="18" charset="0"/>
              </a:rPr>
              <a:t>.</a:t>
            </a:r>
          </a:p>
          <a:p>
            <a:pPr algn="ctr"/>
            <a:endParaRPr lang="ru-RU" dirty="0">
              <a:latin typeface="Bookman Old Style" panose="02050604050505020204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295" y="764704"/>
            <a:ext cx="4931931" cy="374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103" y="538844"/>
            <a:ext cx="3379437" cy="4196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265704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1340768"/>
            <a:ext cx="84249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60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ДЯКУЮ ЗА УВАГУ!</a:t>
            </a:r>
            <a:endParaRPr lang="ru-RU" sz="60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35696" y="3861048"/>
            <a:ext cx="5688632" cy="156966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uk-UA" sz="32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Підготувала</a:t>
            </a:r>
            <a:r>
              <a:rPr lang="ru-RU" sz="32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</a:p>
          <a:p>
            <a:pPr algn="ctr"/>
            <a:r>
              <a:rPr lang="ru-RU" sz="3200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учениця</a:t>
            </a:r>
            <a:r>
              <a:rPr lang="ru-RU" sz="32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11-П </a:t>
            </a:r>
            <a:r>
              <a:rPr lang="ru-RU" sz="3200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класу</a:t>
            </a:r>
            <a:endParaRPr lang="ru-RU" sz="3200" dirty="0" smtClean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pPr algn="ctr"/>
            <a:r>
              <a:rPr lang="uk-UA" sz="3200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Лінчук</a:t>
            </a:r>
            <a:r>
              <a:rPr lang="uk-UA" sz="32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Вікторія</a:t>
            </a:r>
          </a:p>
        </p:txBody>
      </p:sp>
    </p:spTree>
    <p:extLst>
      <p:ext uri="{BB962C8B-B14F-4D97-AF65-F5344CB8AC3E}">
        <p14:creationId xmlns:p14="http://schemas.microsoft.com/office/powerpoint/2010/main" val="52982329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609120"/>
            <a:ext cx="453650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Bookman Old Style" panose="02050604050505020204" pitchFamily="18" charset="0"/>
              </a:rPr>
              <a:t>Джон </a:t>
            </a:r>
            <a:r>
              <a:rPr lang="ru-RU" dirty="0" err="1">
                <a:latin typeface="Bookman Old Style" panose="02050604050505020204" pitchFamily="18" charset="0"/>
              </a:rPr>
              <a:t>Фіцджеральд</a:t>
            </a:r>
            <a:r>
              <a:rPr lang="ru-RU" dirty="0">
                <a:latin typeface="Bookman Old Style" panose="02050604050505020204" pitchFamily="18" charset="0"/>
              </a:rPr>
              <a:t> «Джек» </a:t>
            </a:r>
            <a:r>
              <a:rPr lang="ru-RU" dirty="0" err="1">
                <a:latin typeface="Bookman Old Style" panose="02050604050505020204" pitchFamily="18" charset="0"/>
              </a:rPr>
              <a:t>Кеннеді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smtClean="0">
                <a:latin typeface="Bookman Old Style" panose="02050604050505020204" pitchFamily="18" charset="0"/>
              </a:rPr>
              <a:t>(</a:t>
            </a:r>
            <a:r>
              <a:rPr lang="en-US" dirty="0" smtClean="0">
                <a:latin typeface="Bookman Old Style" panose="02050604050505020204" pitchFamily="18" charset="0"/>
              </a:rPr>
              <a:t>29 </a:t>
            </a:r>
            <a:r>
              <a:rPr lang="ru-RU" dirty="0" err="1">
                <a:latin typeface="Bookman Old Style" panose="02050604050505020204" pitchFamily="18" charset="0"/>
              </a:rPr>
              <a:t>травня</a:t>
            </a:r>
            <a:r>
              <a:rPr lang="ru-RU" dirty="0">
                <a:latin typeface="Bookman Old Style" panose="02050604050505020204" pitchFamily="18" charset="0"/>
              </a:rPr>
              <a:t> 1917 р. - 22 листопада 1963 р.) - 35-й президент США з 20 </a:t>
            </a:r>
            <a:r>
              <a:rPr lang="ru-RU" dirty="0" err="1">
                <a:latin typeface="Bookman Old Style" panose="02050604050505020204" pitchFamily="18" charset="0"/>
              </a:rPr>
              <a:t>січня</a:t>
            </a:r>
            <a:r>
              <a:rPr lang="ru-RU" dirty="0">
                <a:latin typeface="Bookman Old Style" panose="02050604050505020204" pitchFamily="18" charset="0"/>
              </a:rPr>
              <a:t> 1961 по 22 листопада 1963. </a:t>
            </a:r>
            <a:r>
              <a:rPr lang="ru-RU" dirty="0" err="1">
                <a:latin typeface="Bookman Old Style" panose="02050604050505020204" pitchFamily="18" charset="0"/>
              </a:rPr>
              <a:t>Кеннеді</a:t>
            </a:r>
            <a:r>
              <a:rPr lang="ru-RU" dirty="0">
                <a:latin typeface="Bookman Old Style" panose="02050604050505020204" pitchFamily="18" charset="0"/>
              </a:rPr>
              <a:t> - перший президент США-католик, перший президент, </a:t>
            </a:r>
            <a:r>
              <a:rPr lang="ru-RU" dirty="0" err="1">
                <a:latin typeface="Bookman Old Style" panose="02050604050505020204" pitchFamily="18" charset="0"/>
              </a:rPr>
              <a:t>який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народився</a:t>
            </a:r>
            <a:r>
              <a:rPr lang="ru-RU" dirty="0">
                <a:latin typeface="Bookman Old Style" panose="02050604050505020204" pitchFamily="18" charset="0"/>
              </a:rPr>
              <a:t> в </a:t>
            </a:r>
            <a:r>
              <a:rPr lang="en-US" dirty="0">
                <a:latin typeface="Bookman Old Style" panose="02050604050505020204" pitchFamily="18" charset="0"/>
              </a:rPr>
              <a:t>XX </a:t>
            </a:r>
            <a:r>
              <a:rPr lang="ru-RU" dirty="0" err="1">
                <a:latin typeface="Bookman Old Style" panose="02050604050505020204" pitchFamily="18" charset="0"/>
              </a:rPr>
              <a:t>столітті</a:t>
            </a:r>
            <a:r>
              <a:rPr lang="ru-RU" dirty="0">
                <a:latin typeface="Bookman Old Style" panose="02050604050505020204" pitchFamily="18" charset="0"/>
              </a:rPr>
              <a:t>. </a:t>
            </a:r>
            <a:r>
              <a:rPr lang="ru-RU" dirty="0" err="1">
                <a:latin typeface="Bookman Old Style" panose="02050604050505020204" pitchFamily="18" charset="0"/>
              </a:rPr>
              <a:t>Дворічне</a:t>
            </a:r>
            <a:r>
              <a:rPr lang="ru-RU" dirty="0">
                <a:latin typeface="Bookman Old Style" panose="02050604050505020204" pitchFamily="18" charset="0"/>
              </a:rPr>
              <a:t> президентство </a:t>
            </a:r>
            <a:r>
              <a:rPr lang="ru-RU" dirty="0" err="1">
                <a:latin typeface="Bookman Old Style" panose="02050604050505020204" pitchFamily="18" charset="0"/>
              </a:rPr>
              <a:t>Кеннеді</a:t>
            </a:r>
            <a:r>
              <a:rPr lang="ru-RU" dirty="0">
                <a:latin typeface="Bookman Old Style" panose="02050604050505020204" pitchFamily="18" charset="0"/>
              </a:rPr>
              <a:t>, </a:t>
            </a:r>
            <a:r>
              <a:rPr lang="ru-RU" dirty="0" err="1">
                <a:latin typeface="Bookman Old Style" panose="02050604050505020204" pitchFamily="18" charset="0"/>
              </a:rPr>
              <a:t>перерване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його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загадковим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вбивством</a:t>
            </a:r>
            <a:r>
              <a:rPr lang="ru-RU" dirty="0">
                <a:latin typeface="Bookman Old Style" panose="02050604050505020204" pitchFamily="18" charset="0"/>
              </a:rPr>
              <a:t>, </a:t>
            </a:r>
            <a:r>
              <a:rPr lang="ru-RU" dirty="0" err="1">
                <a:latin typeface="Bookman Old Style" panose="02050604050505020204" pitchFamily="18" charset="0"/>
              </a:rPr>
              <a:t>ознаменоване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Карибською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кризою</a:t>
            </a:r>
            <a:r>
              <a:rPr lang="ru-RU" dirty="0">
                <a:latin typeface="Bookman Old Style" panose="02050604050505020204" pitchFamily="18" charset="0"/>
              </a:rPr>
              <a:t>; початком </a:t>
            </a:r>
            <a:r>
              <a:rPr lang="ru-RU" dirty="0" err="1">
                <a:latin typeface="Bookman Old Style" panose="02050604050505020204" pitchFamily="18" charset="0"/>
              </a:rPr>
              <a:t>війни</a:t>
            </a:r>
            <a:r>
              <a:rPr lang="ru-RU" dirty="0">
                <a:latin typeface="Bookman Old Style" panose="02050604050505020204" pitchFamily="18" charset="0"/>
              </a:rPr>
              <a:t> у ​​</a:t>
            </a:r>
            <a:r>
              <a:rPr lang="ru-RU" dirty="0" err="1">
                <a:latin typeface="Bookman Old Style" panose="02050604050505020204" pitchFamily="18" charset="0"/>
              </a:rPr>
              <a:t>В'єтнамі</a:t>
            </a:r>
            <a:r>
              <a:rPr lang="ru-RU" dirty="0">
                <a:latin typeface="Bookman Old Style" panose="02050604050505020204" pitchFamily="18" charset="0"/>
              </a:rPr>
              <a:t>; </a:t>
            </a:r>
            <a:r>
              <a:rPr lang="ru-RU" dirty="0" err="1">
                <a:latin typeface="Bookman Old Style" panose="02050604050505020204" pitchFamily="18" charset="0"/>
              </a:rPr>
              <a:t>серйозними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кроками</a:t>
            </a:r>
            <a:r>
              <a:rPr lang="ru-RU" dirty="0">
                <a:latin typeface="Bookman Old Style" panose="02050604050505020204" pitchFamily="18" charset="0"/>
              </a:rPr>
              <a:t> по </a:t>
            </a:r>
            <a:r>
              <a:rPr lang="ru-RU" dirty="0" err="1">
                <a:latin typeface="Bookman Old Style" panose="02050604050505020204" pitchFamily="18" charset="0"/>
              </a:rPr>
              <a:t>рівнянню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чорношкірих</a:t>
            </a:r>
            <a:r>
              <a:rPr lang="ru-RU" dirty="0">
                <a:latin typeface="Bookman Old Style" panose="02050604050505020204" pitchFamily="18" charset="0"/>
              </a:rPr>
              <a:t> в правах; початком </a:t>
            </a:r>
            <a:r>
              <a:rPr lang="ru-RU" dirty="0" err="1">
                <a:latin typeface="Bookman Old Style" panose="02050604050505020204" pitchFamily="18" charset="0"/>
              </a:rPr>
              <a:t>космічної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програми</a:t>
            </a:r>
            <a:r>
              <a:rPr lang="ru-RU" dirty="0">
                <a:latin typeface="Bookman Old Style" panose="02050604050505020204" pitchFamily="18" charset="0"/>
              </a:rPr>
              <a:t> США «Аполлон»; </a:t>
            </a:r>
            <a:r>
              <a:rPr lang="ru-RU" dirty="0" err="1">
                <a:latin typeface="Bookman Old Style" panose="02050604050505020204" pitchFamily="18" charset="0"/>
              </a:rPr>
              <a:t>економічними</a:t>
            </a:r>
            <a:r>
              <a:rPr lang="ru-RU" dirty="0">
                <a:latin typeface="Bookman Old Style" panose="02050604050505020204" pitchFamily="18" charset="0"/>
              </a:rPr>
              <a:t> реформами, </a:t>
            </a:r>
            <a:r>
              <a:rPr lang="ru-RU" dirty="0" err="1">
                <a:latin typeface="Bookman Old Style" panose="02050604050505020204" pitchFamily="18" charset="0"/>
              </a:rPr>
              <a:t>Серед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яких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було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повернення</a:t>
            </a:r>
            <a:r>
              <a:rPr lang="ru-RU" dirty="0">
                <a:latin typeface="Bookman Old Style" panose="02050604050505020204" pitchFamily="18" charset="0"/>
              </a:rPr>
              <a:t> права </a:t>
            </a:r>
            <a:r>
              <a:rPr lang="ru-RU" dirty="0" err="1">
                <a:latin typeface="Bookman Old Style" panose="02050604050505020204" pitchFamily="18" charset="0"/>
              </a:rPr>
              <a:t>випуску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національної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валюти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американському</a:t>
            </a:r>
            <a:r>
              <a:rPr lang="ru-RU" dirty="0">
                <a:latin typeface="Bookman Old Style" panose="02050604050505020204" pitchFamily="18" charset="0"/>
              </a:rPr>
              <a:t> казначейству </a:t>
            </a:r>
            <a:r>
              <a:rPr lang="ru-RU" dirty="0" err="1">
                <a:latin typeface="Bookman Old Style" panose="02050604050505020204" pitchFamily="18" charset="0"/>
              </a:rPr>
              <a:t>замість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федеральної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резервної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системи</a:t>
            </a:r>
            <a:r>
              <a:rPr lang="ru-RU" dirty="0">
                <a:latin typeface="Bookman Old Style" panose="02050604050505020204" pitchFamily="18" charset="0"/>
              </a:rPr>
              <a:t> (указ 11110</a:t>
            </a:r>
            <a:r>
              <a:rPr lang="ru-RU" dirty="0" smtClean="0">
                <a:latin typeface="Bookman Old Style" panose="02050604050505020204" pitchFamily="18" charset="0"/>
              </a:rPr>
              <a:t>).</a:t>
            </a:r>
            <a:endParaRPr lang="ru-RU" dirty="0">
              <a:latin typeface="Bookman Old Style" panose="020506040505050202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553911"/>
            <a:ext cx="4022463" cy="532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461515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908720"/>
            <a:ext cx="4248472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>
                <a:latin typeface="Bookman Old Style" panose="02050604050505020204" pitchFamily="18" charset="0"/>
              </a:rPr>
              <a:t>Народився</a:t>
            </a:r>
            <a:r>
              <a:rPr lang="ru-RU" dirty="0">
                <a:latin typeface="Bookman Old Style" panose="02050604050505020204" pitchFamily="18" charset="0"/>
              </a:rPr>
              <a:t> 29 </a:t>
            </a:r>
            <a:r>
              <a:rPr lang="ru-RU" dirty="0" err="1">
                <a:latin typeface="Bookman Old Style" panose="02050604050505020204" pitchFamily="18" charset="0"/>
              </a:rPr>
              <a:t>травня</a:t>
            </a:r>
            <a:r>
              <a:rPr lang="ru-RU" dirty="0">
                <a:latin typeface="Bookman Old Style" panose="02050604050505020204" pitchFamily="18" charset="0"/>
              </a:rPr>
              <a:t> 1917 р. у </a:t>
            </a:r>
            <a:r>
              <a:rPr lang="ru-RU" dirty="0" err="1">
                <a:latin typeface="Bookman Old Style" panose="02050604050505020204" pitchFamily="18" charset="0"/>
              </a:rPr>
              <a:t>місті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Бруклайн</a:t>
            </a:r>
            <a:r>
              <a:rPr lang="ru-RU" dirty="0">
                <a:latin typeface="Bookman Old Style" panose="02050604050505020204" pitchFamily="18" charset="0"/>
              </a:rPr>
              <a:t>, штат Массачусетс. </a:t>
            </a:r>
            <a:r>
              <a:rPr lang="ru-RU" dirty="0" err="1">
                <a:latin typeface="Bookman Old Style" panose="02050604050505020204" pitchFamily="18" charset="0"/>
              </a:rPr>
              <a:t>Він</a:t>
            </a:r>
            <a:r>
              <a:rPr lang="ru-RU" dirty="0">
                <a:latin typeface="Bookman Old Style" panose="02050604050505020204" pitchFamily="18" charset="0"/>
              </a:rPr>
              <a:t> походив з </a:t>
            </a:r>
            <a:r>
              <a:rPr lang="ru-RU" dirty="0" err="1">
                <a:latin typeface="Bookman Old Style" panose="02050604050505020204" pitchFamily="18" charset="0"/>
              </a:rPr>
              <a:t>багатої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ірландської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сім'ї</a:t>
            </a:r>
            <a:r>
              <a:rPr lang="ru-RU" dirty="0">
                <a:latin typeface="Bookman Old Style" panose="02050604050505020204" pitchFamily="18" charset="0"/>
              </a:rPr>
              <a:t>, в </a:t>
            </a:r>
            <a:r>
              <a:rPr lang="ru-RU" dirty="0" err="1">
                <a:latin typeface="Bookman Old Style" panose="02050604050505020204" pitchFamily="18" charset="0"/>
              </a:rPr>
              <a:t>якій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було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дев'ять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дітей</a:t>
            </a:r>
            <a:r>
              <a:rPr lang="ru-RU" dirty="0">
                <a:latin typeface="Bookman Old Style" panose="02050604050505020204" pitchFamily="18" charset="0"/>
              </a:rPr>
              <a:t>, з них четверо </a:t>
            </a:r>
            <a:r>
              <a:rPr lang="ru-RU" dirty="0" err="1">
                <a:latin typeface="Bookman Old Style" panose="02050604050505020204" pitchFamily="18" charset="0"/>
              </a:rPr>
              <a:t>загинули</a:t>
            </a:r>
            <a:r>
              <a:rPr lang="ru-RU" dirty="0">
                <a:latin typeface="Bookman Old Style" panose="02050604050505020204" pitchFamily="18" charset="0"/>
              </a:rPr>
              <a:t> за </a:t>
            </a:r>
            <a:r>
              <a:rPr lang="ru-RU" dirty="0" err="1">
                <a:latin typeface="Bookman Old Style" panose="02050604050505020204" pitchFamily="18" charset="0"/>
              </a:rPr>
              <a:t>життя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батьків</a:t>
            </a:r>
            <a:r>
              <a:rPr lang="ru-RU" dirty="0">
                <a:latin typeface="Bookman Old Style" panose="02050604050505020204" pitchFamily="18" charset="0"/>
              </a:rPr>
              <a:t>. </a:t>
            </a:r>
            <a:r>
              <a:rPr lang="ru-RU" dirty="0" err="1">
                <a:latin typeface="Bookman Old Style" panose="02050604050505020204" pitchFamily="18" charset="0"/>
              </a:rPr>
              <a:t>Його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батько</a:t>
            </a:r>
            <a:r>
              <a:rPr lang="ru-RU" dirty="0">
                <a:latin typeface="Bookman Old Style" panose="02050604050505020204" pitchFamily="18" charset="0"/>
              </a:rPr>
              <a:t>, Джозеф </a:t>
            </a:r>
            <a:r>
              <a:rPr lang="ru-RU" dirty="0" err="1">
                <a:latin typeface="Bookman Old Style" panose="02050604050505020204" pitchFamily="18" charset="0"/>
              </a:rPr>
              <a:t>Патрік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Кеннеді</a:t>
            </a:r>
            <a:r>
              <a:rPr lang="ru-RU" dirty="0">
                <a:latin typeface="Bookman Old Style" panose="02050604050505020204" pitchFamily="18" charset="0"/>
              </a:rPr>
              <a:t> (1888-1969), </a:t>
            </a:r>
            <a:r>
              <a:rPr lang="ru-RU" dirty="0" err="1">
                <a:latin typeface="Bookman Old Style" panose="02050604050505020204" pitchFamily="18" charset="0"/>
              </a:rPr>
              <a:t>був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відомим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політиком</a:t>
            </a:r>
            <a:r>
              <a:rPr lang="ru-RU" dirty="0">
                <a:latin typeface="Bookman Old Style" panose="02050604050505020204" pitchFamily="18" charset="0"/>
              </a:rPr>
              <a:t> і дипломатом, </a:t>
            </a:r>
            <a:r>
              <a:rPr lang="ru-RU" dirty="0" err="1">
                <a:latin typeface="Bookman Old Style" panose="02050604050505020204" pitchFamily="18" charset="0"/>
              </a:rPr>
              <a:t>близьким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радником</a:t>
            </a:r>
            <a:r>
              <a:rPr lang="ru-RU" dirty="0">
                <a:latin typeface="Bookman Old Style" panose="02050604050505020204" pitchFamily="18" charset="0"/>
              </a:rPr>
              <a:t> президента </a:t>
            </a:r>
            <a:r>
              <a:rPr lang="ru-RU" dirty="0" err="1">
                <a:latin typeface="Bookman Old Style" panose="02050604050505020204" pitchFamily="18" charset="0"/>
              </a:rPr>
              <a:t>Франкліна</a:t>
            </a:r>
            <a:r>
              <a:rPr lang="ru-RU" dirty="0">
                <a:latin typeface="Bookman Old Style" panose="02050604050505020204" pitchFamily="18" charset="0"/>
              </a:rPr>
              <a:t> Рузвельта. </a:t>
            </a:r>
            <a:r>
              <a:rPr lang="ru-RU" dirty="0" err="1">
                <a:latin typeface="Bookman Old Style" panose="02050604050505020204" pitchFamily="18" charset="0"/>
              </a:rPr>
              <a:t>Окрім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політичної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діяльності</a:t>
            </a:r>
            <a:r>
              <a:rPr lang="ru-RU" dirty="0">
                <a:latin typeface="Bookman Old Style" panose="02050604050505020204" pitchFamily="18" charset="0"/>
              </a:rPr>
              <a:t>, Джозеф </a:t>
            </a:r>
            <a:r>
              <a:rPr lang="ru-RU" dirty="0" err="1">
                <a:latin typeface="Bookman Old Style" panose="02050604050505020204" pitchFamily="18" charset="0"/>
              </a:rPr>
              <a:t>Кеннеді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був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відомий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своїми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нелегальними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торговими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операціями</a:t>
            </a:r>
            <a:r>
              <a:rPr lang="ru-RU" dirty="0">
                <a:latin typeface="Bookman Old Style" panose="02050604050505020204" pitchFamily="18" charset="0"/>
              </a:rPr>
              <a:t> (</a:t>
            </a:r>
            <a:r>
              <a:rPr lang="ru-RU" dirty="0" err="1">
                <a:latin typeface="Bookman Old Style" panose="02050604050505020204" pitchFamily="18" charset="0"/>
              </a:rPr>
              <a:t>він</a:t>
            </a:r>
            <a:r>
              <a:rPr lang="ru-RU" dirty="0">
                <a:latin typeface="Bookman Old Style" panose="02050604050505020204" pitchFamily="18" charset="0"/>
              </a:rPr>
              <a:t> брав участь у </a:t>
            </a:r>
            <a:r>
              <a:rPr lang="ru-RU" dirty="0" err="1">
                <a:latin typeface="Bookman Old Style" panose="02050604050505020204" pitchFamily="18" charset="0"/>
              </a:rPr>
              <a:t>нелегальній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торгівлі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спиртним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під</a:t>
            </a:r>
            <a:r>
              <a:rPr lang="ru-RU" dirty="0">
                <a:latin typeface="Bookman Old Style" panose="02050604050505020204" pitchFamily="18" charset="0"/>
              </a:rPr>
              <a:t> час сухого закону в США. </a:t>
            </a:r>
            <a:r>
              <a:rPr lang="ru-RU" dirty="0" err="1">
                <a:latin typeface="Bookman Old Style" panose="02050604050505020204" pitchFamily="18" charset="0"/>
              </a:rPr>
              <a:t>Це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основне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джерело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чималого</a:t>
            </a:r>
            <a:r>
              <a:rPr lang="ru-RU" dirty="0">
                <a:latin typeface="Bookman Old Style" panose="02050604050505020204" pitchFamily="18" charset="0"/>
              </a:rPr>
              <a:t> стану </a:t>
            </a:r>
            <a:r>
              <a:rPr lang="ru-RU" dirty="0" err="1">
                <a:latin typeface="Bookman Old Style" panose="02050604050505020204" pitchFamily="18" charset="0"/>
              </a:rPr>
              <a:t>родини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Кеннеді</a:t>
            </a:r>
            <a:r>
              <a:rPr lang="ru-RU" dirty="0">
                <a:latin typeface="Bookman Old Style" panose="02050604050505020204" pitchFamily="18" charset="0"/>
              </a:rPr>
              <a:t>).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905" y="908720"/>
            <a:ext cx="3628051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251132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8986" y="3861048"/>
            <a:ext cx="496855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>
                <a:latin typeface="Bookman Old Style" panose="02050604050505020204" pitchFamily="18" charset="0"/>
              </a:rPr>
              <a:t>Мати</a:t>
            </a:r>
            <a:r>
              <a:rPr lang="ru-RU" dirty="0">
                <a:latin typeface="Bookman Old Style" panose="02050604050505020204" pitchFamily="18" charset="0"/>
              </a:rPr>
              <a:t> - Роза </a:t>
            </a:r>
            <a:r>
              <a:rPr lang="ru-RU" dirty="0" err="1">
                <a:latin typeface="Bookman Old Style" panose="02050604050505020204" pitchFamily="18" charset="0"/>
              </a:rPr>
              <a:t>Елізабет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Фітцжеральд</a:t>
            </a:r>
            <a:r>
              <a:rPr lang="ru-RU" dirty="0">
                <a:latin typeface="Bookman Old Style" panose="02050604050505020204" pitchFamily="18" charset="0"/>
              </a:rPr>
              <a:t> (1890-1995). </a:t>
            </a:r>
            <a:r>
              <a:rPr lang="ru-RU" dirty="0" err="1">
                <a:latin typeface="Bookman Old Style" panose="02050604050505020204" pitchFamily="18" charset="0"/>
              </a:rPr>
              <a:t>Її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батько</a:t>
            </a:r>
            <a:r>
              <a:rPr lang="ru-RU" dirty="0">
                <a:latin typeface="Bookman Old Style" panose="02050604050505020204" pitchFamily="18" charset="0"/>
              </a:rPr>
              <a:t>, Джон </a:t>
            </a:r>
            <a:r>
              <a:rPr lang="ru-RU" dirty="0" err="1">
                <a:latin typeface="Bookman Old Style" panose="02050604050505020204" pitchFamily="18" charset="0"/>
              </a:rPr>
              <a:t>Френсіс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Фітцжеральд</a:t>
            </a:r>
            <a:r>
              <a:rPr lang="ru-RU" dirty="0">
                <a:latin typeface="Bookman Old Style" panose="02050604050505020204" pitchFamily="18" charset="0"/>
              </a:rPr>
              <a:t> (1863-1950), один час </a:t>
            </a:r>
            <a:r>
              <a:rPr lang="ru-RU" dirty="0" err="1">
                <a:latin typeface="Bookman Old Style" panose="02050604050505020204" pitchFamily="18" charset="0"/>
              </a:rPr>
              <a:t>був</a:t>
            </a:r>
            <a:r>
              <a:rPr lang="ru-RU" dirty="0">
                <a:latin typeface="Bookman Old Style" panose="02050604050505020204" pitchFamily="18" charset="0"/>
              </a:rPr>
              <a:t> членом </a:t>
            </a:r>
            <a:r>
              <a:rPr lang="ru-RU" dirty="0" err="1">
                <a:latin typeface="Bookman Old Style" panose="02050604050505020204" pitchFamily="18" charset="0"/>
              </a:rPr>
              <a:t>Палати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представників</a:t>
            </a:r>
            <a:r>
              <a:rPr lang="ru-RU" dirty="0">
                <a:latin typeface="Bookman Old Style" panose="02050604050505020204" pitchFamily="18" charset="0"/>
              </a:rPr>
              <a:t> і </a:t>
            </a:r>
            <a:r>
              <a:rPr lang="ru-RU" dirty="0" err="1">
                <a:latin typeface="Bookman Old Style" panose="02050604050505020204" pitchFamily="18" charset="0"/>
              </a:rPr>
              <a:t>мером</a:t>
            </a:r>
            <a:r>
              <a:rPr lang="ru-RU" dirty="0">
                <a:latin typeface="Bookman Old Style" panose="02050604050505020204" pitchFamily="18" charset="0"/>
              </a:rPr>
              <a:t> Бостона. </a:t>
            </a:r>
            <a:r>
              <a:rPr lang="ru-RU" dirty="0" err="1">
                <a:latin typeface="Bookman Old Style" panose="02050604050505020204" pitchFamily="18" charset="0"/>
              </a:rPr>
              <a:t>Хвороби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затягнули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 smtClean="0">
                <a:latin typeface="Bookman Old Style" panose="02050604050505020204" pitchFamily="18" charset="0"/>
              </a:rPr>
              <a:t>Джонове</a:t>
            </a:r>
            <a:r>
              <a:rPr lang="ru-RU" dirty="0" smtClean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навчання</a:t>
            </a:r>
            <a:r>
              <a:rPr lang="ru-RU" dirty="0">
                <a:latin typeface="Bookman Old Style" panose="02050604050505020204" pitchFamily="18" charset="0"/>
              </a:rPr>
              <a:t>: до </a:t>
            </a:r>
            <a:r>
              <a:rPr lang="ru-RU" dirty="0" err="1">
                <a:latin typeface="Bookman Old Style" panose="02050604050505020204" pitchFamily="18" charset="0"/>
              </a:rPr>
              <a:t>школи</a:t>
            </a:r>
            <a:r>
              <a:rPr lang="ru-RU" dirty="0">
                <a:latin typeface="Bookman Old Style" panose="02050604050505020204" pitchFamily="18" charset="0"/>
              </a:rPr>
              <a:t> в </a:t>
            </a:r>
            <a:r>
              <a:rPr lang="ru-RU" dirty="0" err="1">
                <a:latin typeface="Bookman Old Style" panose="02050604050505020204" pitchFamily="18" charset="0"/>
              </a:rPr>
              <a:t>Чаоте</a:t>
            </a:r>
            <a:r>
              <a:rPr lang="ru-RU" dirty="0">
                <a:latin typeface="Bookman Old Style" panose="02050604050505020204" pitchFamily="18" charset="0"/>
              </a:rPr>
              <a:t>, штат Коннектикут, </a:t>
            </a:r>
            <a:r>
              <a:rPr lang="ru-RU" dirty="0" err="1">
                <a:latin typeface="Bookman Old Style" panose="02050604050505020204" pitchFamily="18" charset="0"/>
              </a:rPr>
              <a:t>він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потрапив</a:t>
            </a:r>
            <a:r>
              <a:rPr lang="ru-RU" dirty="0">
                <a:latin typeface="Bookman Old Style" panose="02050604050505020204" pitchFamily="18" charset="0"/>
              </a:rPr>
              <a:t> у </a:t>
            </a:r>
            <a:r>
              <a:rPr lang="ru-RU" dirty="0" err="1">
                <a:latin typeface="Bookman Old Style" panose="02050604050505020204" pitchFamily="18" charset="0"/>
              </a:rPr>
              <a:t>віці</a:t>
            </a:r>
            <a:r>
              <a:rPr lang="ru-RU" dirty="0">
                <a:latin typeface="Bookman Old Style" panose="02050604050505020204" pitchFamily="18" charset="0"/>
              </a:rPr>
              <a:t> 14 </a:t>
            </a:r>
            <a:r>
              <a:rPr lang="ru-RU" dirty="0" err="1">
                <a:latin typeface="Bookman Old Style" panose="02050604050505020204" pitchFamily="18" charset="0"/>
              </a:rPr>
              <a:t>років</a:t>
            </a:r>
            <a:r>
              <a:rPr lang="ru-RU" dirty="0">
                <a:latin typeface="Bookman Old Style" panose="02050604050505020204" pitchFamily="18" charset="0"/>
              </a:rPr>
              <a:t>. Джон </a:t>
            </a:r>
            <a:r>
              <a:rPr lang="ru-RU" dirty="0" err="1" smtClean="0">
                <a:latin typeface="Bookman Old Style" panose="02050604050505020204" pitchFamily="18" charset="0"/>
              </a:rPr>
              <a:t>вступає</a:t>
            </a:r>
            <a:r>
              <a:rPr lang="ru-RU" dirty="0" smtClean="0">
                <a:latin typeface="Bookman Old Style" panose="02050604050505020204" pitchFamily="18" charset="0"/>
              </a:rPr>
              <a:t> </a:t>
            </a:r>
            <a:r>
              <a:rPr lang="ru-RU" dirty="0">
                <a:latin typeface="Bookman Old Style" panose="02050604050505020204" pitchFamily="18" charset="0"/>
              </a:rPr>
              <a:t>до </a:t>
            </a:r>
            <a:r>
              <a:rPr lang="ru-RU" dirty="0" err="1">
                <a:latin typeface="Bookman Old Style" panose="02050604050505020204" pitchFamily="18" charset="0"/>
              </a:rPr>
              <a:t>Гарвардського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університету</a:t>
            </a:r>
            <a:r>
              <a:rPr lang="ru-RU" dirty="0">
                <a:latin typeface="Bookman Old Style" panose="02050604050505020204" pitchFamily="18" charset="0"/>
              </a:rPr>
              <a:t> в 1936 </a:t>
            </a:r>
            <a:r>
              <a:rPr lang="ru-RU" dirty="0" err="1">
                <a:latin typeface="Bookman Old Style" panose="02050604050505020204" pitchFamily="18" charset="0"/>
              </a:rPr>
              <a:t>році</a:t>
            </a:r>
            <a:r>
              <a:rPr lang="ru-RU" dirty="0">
                <a:latin typeface="Bookman Old Style" panose="02050604050505020204" pitchFamily="18" charset="0"/>
              </a:rPr>
              <a:t> і </a:t>
            </a:r>
            <a:r>
              <a:rPr lang="ru-RU" dirty="0" err="1">
                <a:latin typeface="Bookman Old Style" panose="02050604050505020204" pitchFamily="18" charset="0"/>
              </a:rPr>
              <a:t>закінчує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його</a:t>
            </a:r>
            <a:r>
              <a:rPr lang="ru-RU" dirty="0">
                <a:latin typeface="Bookman Old Style" panose="02050604050505020204" pitchFamily="18" charset="0"/>
              </a:rPr>
              <a:t> з </a:t>
            </a:r>
            <a:r>
              <a:rPr lang="ru-RU" dirty="0" err="1">
                <a:latin typeface="Bookman Old Style" panose="02050604050505020204" pitchFamily="18" charset="0"/>
              </a:rPr>
              <a:t>відзнакою</a:t>
            </a:r>
            <a:r>
              <a:rPr lang="ru-RU" dirty="0">
                <a:latin typeface="Bookman Old Style" panose="02050604050505020204" pitchFamily="18" charset="0"/>
              </a:rPr>
              <a:t>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1030" y="1484784"/>
            <a:ext cx="3528586" cy="4490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496" y="116632"/>
            <a:ext cx="4659529" cy="3494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869202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3861048"/>
            <a:ext cx="482453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Bookman Old Style" panose="02050604050505020204" pitchFamily="18" charset="0"/>
              </a:rPr>
              <a:t>Джон </a:t>
            </a:r>
            <a:r>
              <a:rPr lang="ru-RU" dirty="0" err="1">
                <a:latin typeface="Bookman Old Style" panose="02050604050505020204" pitchFamily="18" charset="0"/>
              </a:rPr>
              <a:t>Кеннеді</a:t>
            </a:r>
            <a:r>
              <a:rPr lang="ru-RU" dirty="0">
                <a:latin typeface="Bookman Old Style" panose="02050604050505020204" pitchFamily="18" charset="0"/>
              </a:rPr>
              <a:t> почав службу у ВМС США у </a:t>
            </a:r>
            <a:r>
              <a:rPr lang="ru-RU" dirty="0" err="1">
                <a:latin typeface="Bookman Old Style" panose="02050604050505020204" pitchFamily="18" charset="0"/>
              </a:rPr>
              <a:t>вересні</a:t>
            </a:r>
            <a:r>
              <a:rPr lang="ru-RU" dirty="0">
                <a:latin typeface="Bookman Old Style" panose="02050604050505020204" pitchFamily="18" charset="0"/>
              </a:rPr>
              <a:t> 1941 і брав участь у </a:t>
            </a:r>
            <a:r>
              <a:rPr lang="ru-RU" dirty="0" err="1">
                <a:latin typeface="Bookman Old Style" panose="02050604050505020204" pitchFamily="18" charset="0"/>
              </a:rPr>
              <a:t>бойових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діях</a:t>
            </a:r>
            <a:r>
              <a:rPr lang="ru-RU" dirty="0">
                <a:latin typeface="Bookman Old Style" panose="02050604050505020204" pitchFamily="18" charset="0"/>
              </a:rPr>
              <a:t> на Тихому </a:t>
            </a:r>
            <a:r>
              <a:rPr lang="ru-RU" dirty="0" err="1">
                <a:latin typeface="Bookman Old Style" panose="02050604050505020204" pitchFamily="18" charset="0"/>
              </a:rPr>
              <a:t>океані</a:t>
            </a:r>
            <a:r>
              <a:rPr lang="ru-RU" dirty="0">
                <a:latin typeface="Bookman Old Style" panose="02050604050505020204" pitchFamily="18" charset="0"/>
              </a:rPr>
              <a:t>. </a:t>
            </a:r>
            <a:r>
              <a:rPr lang="ru-RU" dirty="0" err="1">
                <a:latin typeface="Bookman Old Style" panose="02050604050505020204" pitchFamily="18" charset="0"/>
              </a:rPr>
              <a:t>Кеннеді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отримав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звання</a:t>
            </a:r>
            <a:r>
              <a:rPr lang="ru-RU" dirty="0">
                <a:latin typeface="Bookman Old Style" panose="02050604050505020204" pitchFamily="18" charset="0"/>
              </a:rPr>
              <a:t> лейтенанта і став </a:t>
            </a:r>
            <a:r>
              <a:rPr lang="ru-RU" dirty="0" err="1">
                <a:latin typeface="Bookman Old Style" panose="02050604050505020204" pitchFamily="18" charset="0"/>
              </a:rPr>
              <a:t>капітаном</a:t>
            </a:r>
            <a:r>
              <a:rPr lang="ru-RU" dirty="0">
                <a:latin typeface="Bookman Old Style" panose="02050604050505020204" pitchFamily="18" charset="0"/>
              </a:rPr>
              <a:t> торпедного катера «</a:t>
            </a:r>
            <a:r>
              <a:rPr lang="en-US" dirty="0">
                <a:latin typeface="Bookman Old Style" panose="02050604050505020204" pitchFamily="18" charset="0"/>
              </a:rPr>
              <a:t>PT-109». </a:t>
            </a:r>
            <a:r>
              <a:rPr lang="ru-RU" dirty="0" err="1">
                <a:latin typeface="Bookman Old Style" panose="02050604050505020204" pitchFamily="18" charset="0"/>
              </a:rPr>
              <a:t>Під</a:t>
            </a:r>
            <a:r>
              <a:rPr lang="ru-RU" dirty="0">
                <a:latin typeface="Bookman Old Style" panose="02050604050505020204" pitchFamily="18" charset="0"/>
              </a:rPr>
              <a:t> час </a:t>
            </a:r>
            <a:r>
              <a:rPr lang="ru-RU" dirty="0" err="1">
                <a:latin typeface="Bookman Old Style" panose="02050604050505020204" pitchFamily="18" charset="0"/>
              </a:rPr>
              <a:t>військових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дій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був</a:t>
            </a:r>
            <a:r>
              <a:rPr lang="ru-RU" dirty="0">
                <a:latin typeface="Bookman Old Style" panose="02050604050505020204" pitchFamily="18" charset="0"/>
              </a:rPr>
              <a:t> тяжко поранений і </a:t>
            </a:r>
            <a:r>
              <a:rPr lang="ru-RU" dirty="0" err="1">
                <a:latin typeface="Bookman Old Style" panose="02050604050505020204" pitchFamily="18" charset="0"/>
              </a:rPr>
              <a:t>отримав</a:t>
            </a:r>
            <a:r>
              <a:rPr lang="ru-RU" dirty="0">
                <a:latin typeface="Bookman Old Style" panose="02050604050505020204" pitchFamily="18" charset="0"/>
              </a:rPr>
              <a:t> 2 </a:t>
            </a:r>
            <a:r>
              <a:rPr lang="ru-RU" dirty="0" err="1">
                <a:latin typeface="Bookman Old Style" panose="02050604050505020204" pitchFamily="18" charset="0"/>
              </a:rPr>
              <a:t>медалі</a:t>
            </a:r>
            <a:r>
              <a:rPr lang="ru-RU" dirty="0">
                <a:latin typeface="Bookman Old Style" panose="02050604050505020204" pitchFamily="18" charset="0"/>
              </a:rPr>
              <a:t> за </a:t>
            </a:r>
            <a:r>
              <a:rPr lang="ru-RU" dirty="0" err="1">
                <a:latin typeface="Bookman Old Style" panose="02050604050505020204" pitchFamily="18" charset="0"/>
              </a:rPr>
              <a:t>відвагу</a:t>
            </a:r>
            <a:r>
              <a:rPr lang="ru-RU" dirty="0">
                <a:latin typeface="Bookman Old Style" panose="02050604050505020204" pitchFamily="18" charset="0"/>
              </a:rPr>
              <a:t>.</a:t>
            </a:r>
          </a:p>
          <a:p>
            <a:endParaRPr lang="ru-RU" dirty="0">
              <a:latin typeface="Bookman Old Style" panose="02050604050505020204" pitchFamily="18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8" t="6831" r="10770" b="8512"/>
          <a:stretch/>
        </p:blipFill>
        <p:spPr bwMode="auto">
          <a:xfrm>
            <a:off x="5860474" y="1422647"/>
            <a:ext cx="2937164" cy="4876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836712"/>
            <a:ext cx="4800600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446487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55188" y="565270"/>
            <a:ext cx="4572000" cy="59093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latin typeface="Bookman Old Style" panose="02050604050505020204" pitchFamily="18" charset="0"/>
              </a:rPr>
              <a:t> 2 </a:t>
            </a:r>
            <a:r>
              <a:rPr lang="ru-RU" dirty="0" err="1">
                <a:latin typeface="Bookman Old Style" panose="02050604050505020204" pitchFamily="18" charset="0"/>
              </a:rPr>
              <a:t>серпня</a:t>
            </a:r>
            <a:r>
              <a:rPr lang="ru-RU" dirty="0">
                <a:latin typeface="Bookman Old Style" panose="02050604050505020204" pitchFamily="18" charset="0"/>
              </a:rPr>
              <a:t> 1943 </a:t>
            </a:r>
            <a:r>
              <a:rPr lang="ru-RU" dirty="0" err="1">
                <a:latin typeface="Bookman Old Style" panose="02050604050505020204" pitchFamily="18" charset="0"/>
              </a:rPr>
              <a:t>японський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есмінець</a:t>
            </a:r>
            <a:r>
              <a:rPr lang="ru-RU" dirty="0">
                <a:latin typeface="Bookman Old Style" panose="02050604050505020204" pitchFamily="18" charset="0"/>
              </a:rPr>
              <a:t> протаранив і </a:t>
            </a:r>
            <a:r>
              <a:rPr lang="ru-RU" dirty="0" err="1">
                <a:latin typeface="Bookman Old Style" panose="02050604050505020204" pitchFamily="18" charset="0"/>
              </a:rPr>
              <a:t>розрізав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торпедний</a:t>
            </a:r>
            <a:r>
              <a:rPr lang="ru-RU" dirty="0">
                <a:latin typeface="Bookman Old Style" panose="02050604050505020204" pitchFamily="18" charset="0"/>
              </a:rPr>
              <a:t> катер </a:t>
            </a:r>
            <a:r>
              <a:rPr lang="en-US" dirty="0">
                <a:latin typeface="Bookman Old Style" panose="02050604050505020204" pitchFamily="18" charset="0"/>
              </a:rPr>
              <a:t>PT-109 </a:t>
            </a:r>
            <a:r>
              <a:rPr lang="ru-RU" dirty="0" err="1">
                <a:latin typeface="Bookman Old Style" panose="02050604050505020204" pitchFamily="18" charset="0"/>
              </a:rPr>
              <a:t>навпіл</a:t>
            </a:r>
            <a:r>
              <a:rPr lang="ru-RU" dirty="0">
                <a:latin typeface="Bookman Old Style" panose="02050604050505020204" pitchFamily="18" charset="0"/>
              </a:rPr>
              <a:t>. При </a:t>
            </a:r>
            <a:r>
              <a:rPr lang="ru-RU" dirty="0" err="1">
                <a:latin typeface="Bookman Old Style" panose="02050604050505020204" pitchFamily="18" charset="0"/>
              </a:rPr>
              <a:t>падінні</a:t>
            </a:r>
            <a:r>
              <a:rPr lang="ru-RU" dirty="0">
                <a:latin typeface="Bookman Old Style" panose="02050604050505020204" pitchFamily="18" charset="0"/>
              </a:rPr>
              <a:t> на палубу </a:t>
            </a:r>
            <a:r>
              <a:rPr lang="ru-RU" dirty="0" err="1">
                <a:latin typeface="Bookman Old Style" panose="02050604050505020204" pitchFamily="18" charset="0"/>
              </a:rPr>
              <a:t>Кеннеді</a:t>
            </a:r>
            <a:r>
              <a:rPr lang="ru-RU" dirty="0">
                <a:latin typeface="Bookman Old Style" panose="02050604050505020204" pitchFamily="18" charset="0"/>
              </a:rPr>
              <a:t> сильно </a:t>
            </a:r>
            <a:r>
              <a:rPr lang="ru-RU" dirty="0" err="1">
                <a:latin typeface="Bookman Old Style" panose="02050604050505020204" pitchFamily="18" charset="0"/>
              </a:rPr>
              <a:t>пошкодив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вже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травмовану</a:t>
            </a:r>
            <a:r>
              <a:rPr lang="ru-RU" dirty="0">
                <a:latin typeface="Bookman Old Style" panose="02050604050505020204" pitchFamily="18" charset="0"/>
              </a:rPr>
              <a:t> до </a:t>
            </a:r>
            <a:r>
              <a:rPr lang="ru-RU" dirty="0" err="1">
                <a:latin typeface="Bookman Old Style" panose="02050604050505020204" pitchFamily="18" charset="0"/>
              </a:rPr>
              <a:t>цього</a:t>
            </a:r>
            <a:r>
              <a:rPr lang="ru-RU" dirty="0">
                <a:latin typeface="Bookman Old Style" panose="02050604050505020204" pitchFamily="18" charset="0"/>
              </a:rPr>
              <a:t> спину. </a:t>
            </a:r>
            <a:r>
              <a:rPr lang="ru-RU" dirty="0" err="1">
                <a:latin typeface="Bookman Old Style" panose="02050604050505020204" pitchFamily="18" charset="0"/>
              </a:rPr>
              <a:t>Кеннеді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врятував</a:t>
            </a:r>
            <a:r>
              <a:rPr lang="ru-RU" dirty="0">
                <a:latin typeface="Bookman Old Style" panose="02050604050505020204" pitchFamily="18" charset="0"/>
              </a:rPr>
              <a:t> 11 з 13 </a:t>
            </a:r>
            <a:r>
              <a:rPr lang="ru-RU" dirty="0" err="1">
                <a:latin typeface="Bookman Old Style" panose="02050604050505020204" pitchFamily="18" charset="0"/>
              </a:rPr>
              <a:t>своїх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моряків</a:t>
            </a:r>
            <a:r>
              <a:rPr lang="ru-RU" dirty="0">
                <a:latin typeface="Bookman Old Style" panose="02050604050505020204" pitchFamily="18" charset="0"/>
              </a:rPr>
              <a:t>. </a:t>
            </a:r>
            <a:r>
              <a:rPr lang="ru-RU" dirty="0" err="1">
                <a:latin typeface="Bookman Old Style" panose="02050604050505020204" pitchFamily="18" charset="0"/>
              </a:rPr>
              <a:t>Він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залишався</a:t>
            </a:r>
            <a:r>
              <a:rPr lang="ru-RU" dirty="0">
                <a:latin typeface="Bookman Old Style" panose="02050604050505020204" pitchFamily="18" charset="0"/>
              </a:rPr>
              <a:t> в </a:t>
            </a:r>
            <a:r>
              <a:rPr lang="ru-RU" dirty="0" err="1">
                <a:latin typeface="Bookman Old Style" panose="02050604050505020204" pitchFamily="18" charset="0"/>
              </a:rPr>
              <a:t>морі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протягом</a:t>
            </a:r>
            <a:r>
              <a:rPr lang="ru-RU" dirty="0">
                <a:latin typeface="Bookman Old Style" panose="02050604050505020204" pitchFamily="18" charset="0"/>
              </a:rPr>
              <a:t> 4 годин для того, </a:t>
            </a:r>
            <a:r>
              <a:rPr lang="ru-RU" dirty="0" err="1">
                <a:latin typeface="Bookman Old Style" panose="02050604050505020204" pitchFamily="18" charset="0"/>
              </a:rPr>
              <a:t>щоб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підтримувати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життя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деяких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своїх</a:t>
            </a:r>
            <a:r>
              <a:rPr lang="ru-RU" dirty="0">
                <a:latin typeface="Bookman Old Style" panose="02050604050505020204" pitchFamily="18" charset="0"/>
              </a:rPr>
              <a:t> сильно </a:t>
            </a:r>
            <a:r>
              <a:rPr lang="ru-RU" dirty="0" err="1">
                <a:latin typeface="Bookman Old Style" panose="02050604050505020204" pitchFamily="18" charset="0"/>
              </a:rPr>
              <a:t>обгорілих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товаришів</a:t>
            </a:r>
            <a:r>
              <a:rPr lang="ru-RU" dirty="0">
                <a:latin typeface="Bookman Old Style" panose="02050604050505020204" pitchFamily="18" charset="0"/>
              </a:rPr>
              <a:t>. Травма хребта мучила </a:t>
            </a:r>
            <a:r>
              <a:rPr lang="ru-RU" dirty="0" err="1">
                <a:latin typeface="Bookman Old Style" panose="02050604050505020204" pitchFamily="18" charset="0"/>
              </a:rPr>
              <a:t>його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згодом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протягом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всього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його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життя</a:t>
            </a:r>
            <a:r>
              <a:rPr lang="ru-RU" dirty="0">
                <a:latin typeface="Bookman Old Style" panose="02050604050505020204" pitchFamily="18" charset="0"/>
              </a:rPr>
              <a:t>, </a:t>
            </a:r>
            <a:r>
              <a:rPr lang="ru-RU" dirty="0" err="1">
                <a:latin typeface="Bookman Old Style" panose="02050604050505020204" pitchFamily="18" charset="0"/>
              </a:rPr>
              <a:t>посилюючи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smtClean="0">
                <a:latin typeface="Bookman Old Style" panose="02050604050505020204" pitchFamily="18" charset="0"/>
              </a:rPr>
              <a:t>хворобу, </a:t>
            </a:r>
            <a:r>
              <a:rPr lang="ru-RU" dirty="0">
                <a:latin typeface="Bookman Old Style" panose="02050604050505020204" pitchFamily="18" charset="0"/>
              </a:rPr>
              <a:t>про яку </a:t>
            </a:r>
            <a:r>
              <a:rPr lang="ru-RU" dirty="0" err="1">
                <a:latin typeface="Bookman Old Style" panose="02050604050505020204" pitchFamily="18" charset="0"/>
              </a:rPr>
              <a:t>громадськість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дізналася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тільки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після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смерті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Кеннеді</a:t>
            </a:r>
            <a:r>
              <a:rPr lang="ru-RU" dirty="0">
                <a:latin typeface="Bookman Old Style" panose="02050604050505020204" pitchFamily="18" charset="0"/>
              </a:rPr>
              <a:t>. З 1947 по 1953 року </a:t>
            </a:r>
            <a:r>
              <a:rPr lang="ru-RU" dirty="0" err="1">
                <a:latin typeface="Bookman Old Style" panose="02050604050505020204" pitchFamily="18" charset="0"/>
              </a:rPr>
              <a:t>Кеннеді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представляє</a:t>
            </a:r>
            <a:r>
              <a:rPr lang="ru-RU" dirty="0">
                <a:latin typeface="Bookman Old Style" panose="02050604050505020204" pitchFamily="18" charset="0"/>
              </a:rPr>
              <a:t> округ Бостон у </a:t>
            </a:r>
            <a:r>
              <a:rPr lang="ru-RU" dirty="0" err="1">
                <a:latin typeface="Bookman Old Style" panose="02050604050505020204" pitchFamily="18" charset="0"/>
              </a:rPr>
              <a:t>Конгресі</a:t>
            </a:r>
            <a:r>
              <a:rPr lang="ru-RU" dirty="0">
                <a:latin typeface="Bookman Old Style" panose="02050604050505020204" pitchFamily="18" charset="0"/>
              </a:rPr>
              <a:t> США, як депутат </a:t>
            </a:r>
            <a:r>
              <a:rPr lang="ru-RU" dirty="0" err="1">
                <a:latin typeface="Bookman Old Style" panose="02050604050505020204" pitchFamily="18" charset="0"/>
              </a:rPr>
              <a:t>від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демократичної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партії</a:t>
            </a:r>
            <a:r>
              <a:rPr lang="ru-RU" dirty="0">
                <a:latin typeface="Bookman Old Style" panose="02050604050505020204" pitchFamily="18" charset="0"/>
              </a:rPr>
              <a:t>.</a:t>
            </a:r>
          </a:p>
          <a:p>
            <a:r>
              <a:rPr lang="ru-RU" dirty="0" err="1">
                <a:latin typeface="Bookman Old Style" panose="02050604050505020204" pitchFamily="18" charset="0"/>
              </a:rPr>
              <a:t>Пізніше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він</a:t>
            </a:r>
            <a:r>
              <a:rPr lang="ru-RU" dirty="0">
                <a:latin typeface="Bookman Old Style" panose="02050604050505020204" pitchFamily="18" charset="0"/>
              </a:rPr>
              <a:t> став сенатором, </a:t>
            </a:r>
            <a:r>
              <a:rPr lang="ru-RU" dirty="0" err="1">
                <a:latin typeface="Bookman Old Style" panose="02050604050505020204" pitchFamily="18" charset="0"/>
              </a:rPr>
              <a:t>перемігши</a:t>
            </a:r>
            <a:r>
              <a:rPr lang="ru-RU" dirty="0">
                <a:latin typeface="Bookman Old Style" panose="02050604050505020204" pitchFamily="18" charset="0"/>
              </a:rPr>
              <a:t> в </a:t>
            </a:r>
            <a:r>
              <a:rPr lang="ru-RU" dirty="0" err="1">
                <a:latin typeface="Bookman Old Style" panose="02050604050505020204" pitchFamily="18" charset="0"/>
              </a:rPr>
              <a:t>запеклій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боротьбі</a:t>
            </a:r>
            <a:r>
              <a:rPr lang="ru-RU" dirty="0">
                <a:latin typeface="Bookman Old Style" panose="02050604050505020204" pitchFamily="18" charset="0"/>
              </a:rPr>
              <a:t> з сенатором </a:t>
            </a:r>
            <a:r>
              <a:rPr lang="ru-RU" dirty="0" err="1">
                <a:latin typeface="Bookman Old Style" panose="02050604050505020204" pitchFamily="18" charset="0"/>
              </a:rPr>
              <a:t>Лоджем</a:t>
            </a:r>
            <a:r>
              <a:rPr lang="ru-RU" dirty="0" smtClean="0">
                <a:latin typeface="Bookman Old Style" panose="02050604050505020204" pitchFamily="18" charset="0"/>
              </a:rPr>
              <a:t>.</a:t>
            </a:r>
            <a:endParaRPr lang="ru-RU" dirty="0">
              <a:latin typeface="Bookman Old Style" panose="02050604050505020204" pitchFamily="18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7297" y="1487058"/>
            <a:ext cx="3381838" cy="4176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87260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1124744"/>
            <a:ext cx="4572000" cy="507831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latin typeface="Bookman Old Style" panose="02050604050505020204" pitchFamily="18" charset="0"/>
              </a:rPr>
              <a:t>Джон </a:t>
            </a:r>
            <a:r>
              <a:rPr lang="ru-RU" dirty="0" err="1">
                <a:latin typeface="Bookman Old Style" panose="02050604050505020204" pitchFamily="18" charset="0"/>
              </a:rPr>
              <a:t>Кеннеді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був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обраний</a:t>
            </a:r>
            <a:r>
              <a:rPr lang="ru-RU" dirty="0">
                <a:latin typeface="Bookman Old Style" panose="02050604050505020204" pitchFamily="18" charset="0"/>
              </a:rPr>
              <a:t> президентом в </a:t>
            </a:r>
            <a:r>
              <a:rPr lang="ru-RU" dirty="0" err="1">
                <a:latin typeface="Bookman Old Style" panose="02050604050505020204" pitchFamily="18" charset="0"/>
              </a:rPr>
              <a:t>листопаді</a:t>
            </a:r>
            <a:r>
              <a:rPr lang="ru-RU" dirty="0">
                <a:latin typeface="Bookman Old Style" panose="02050604050505020204" pitchFamily="18" charset="0"/>
              </a:rPr>
              <a:t> 1960 року. </a:t>
            </a:r>
            <a:r>
              <a:rPr lang="ru-RU" dirty="0" err="1">
                <a:latin typeface="Bookman Old Style" panose="02050604050505020204" pitchFamily="18" charset="0"/>
              </a:rPr>
              <a:t>Його</a:t>
            </a:r>
            <a:r>
              <a:rPr lang="ru-RU" dirty="0">
                <a:latin typeface="Bookman Old Style" panose="02050604050505020204" pitchFamily="18" charset="0"/>
              </a:rPr>
              <a:t> брат, Роберт </a:t>
            </a:r>
            <a:r>
              <a:rPr lang="ru-RU" dirty="0" err="1">
                <a:latin typeface="Bookman Old Style" panose="02050604050505020204" pitchFamily="18" charset="0"/>
              </a:rPr>
              <a:t>Кеннеді</a:t>
            </a:r>
            <a:r>
              <a:rPr lang="ru-RU" dirty="0">
                <a:latin typeface="Bookman Old Style" panose="02050604050505020204" pitchFamily="18" charset="0"/>
              </a:rPr>
              <a:t>, </a:t>
            </a:r>
            <a:r>
              <a:rPr lang="ru-RU" dirty="0" err="1">
                <a:latin typeface="Bookman Old Style" panose="02050604050505020204" pitchFamily="18" charset="0"/>
              </a:rPr>
              <a:t>який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був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керівником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виборчої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кампанії</a:t>
            </a:r>
            <a:r>
              <a:rPr lang="ru-RU" dirty="0">
                <a:latin typeface="Bookman Old Style" panose="02050604050505020204" pitchFamily="18" charset="0"/>
              </a:rPr>
              <a:t>, став </a:t>
            </a:r>
            <a:r>
              <a:rPr lang="ru-RU" dirty="0" err="1">
                <a:latin typeface="Bookman Old Style" panose="02050604050505020204" pitchFamily="18" charset="0"/>
              </a:rPr>
              <a:t>міністром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юстиції</a:t>
            </a:r>
            <a:r>
              <a:rPr lang="ru-RU" dirty="0">
                <a:latin typeface="Bookman Old Style" panose="02050604050505020204" pitchFamily="18" charset="0"/>
              </a:rPr>
              <a:t>. </a:t>
            </a:r>
            <a:r>
              <a:rPr lang="ru-RU" dirty="0" err="1">
                <a:latin typeface="Bookman Old Style" panose="02050604050505020204" pitchFamily="18" charset="0"/>
              </a:rPr>
              <a:t>Ліндон</a:t>
            </a:r>
            <a:r>
              <a:rPr lang="ru-RU" dirty="0">
                <a:latin typeface="Bookman Old Style" panose="02050604050505020204" pitchFamily="18" charset="0"/>
              </a:rPr>
              <a:t> Джонсон став </a:t>
            </a:r>
            <a:r>
              <a:rPr lang="ru-RU" dirty="0" err="1">
                <a:latin typeface="Bookman Old Style" panose="02050604050505020204" pitchFamily="18" charset="0"/>
              </a:rPr>
              <a:t>віце</a:t>
            </a:r>
            <a:r>
              <a:rPr lang="ru-RU" dirty="0">
                <a:latin typeface="Bookman Old Style" panose="02050604050505020204" pitchFamily="18" charset="0"/>
              </a:rPr>
              <a:t>-президентом </a:t>
            </a:r>
            <a:r>
              <a:rPr lang="ru-RU" dirty="0" err="1">
                <a:latin typeface="Bookman Old Style" panose="02050604050505020204" pitchFamily="18" charset="0"/>
              </a:rPr>
              <a:t>адміністрації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Кеннеді</a:t>
            </a:r>
            <a:r>
              <a:rPr lang="ru-RU" dirty="0">
                <a:latin typeface="Bookman Old Style" panose="02050604050505020204" pitchFamily="18" charset="0"/>
              </a:rPr>
              <a:t>. </a:t>
            </a:r>
            <a:r>
              <a:rPr lang="ru-RU" dirty="0" err="1">
                <a:latin typeface="Bookman Old Style" panose="02050604050505020204" pitchFamily="18" charset="0"/>
              </a:rPr>
              <a:t>Вирішальну</a:t>
            </a:r>
            <a:r>
              <a:rPr lang="ru-RU" dirty="0">
                <a:latin typeface="Bookman Old Style" panose="02050604050505020204" pitchFamily="18" charset="0"/>
              </a:rPr>
              <a:t> роль в </a:t>
            </a:r>
            <a:r>
              <a:rPr lang="ru-RU" dirty="0" err="1">
                <a:latin typeface="Bookman Old Style" panose="02050604050505020204" pitchFamily="18" charset="0"/>
              </a:rPr>
              <a:t>забезпеченні</a:t>
            </a:r>
            <a:r>
              <a:rPr lang="ru-RU" dirty="0">
                <a:latin typeface="Bookman Old Style" panose="02050604050505020204" pitchFamily="18" charset="0"/>
              </a:rPr>
              <a:t> перемоги </a:t>
            </a:r>
            <a:r>
              <a:rPr lang="ru-RU" dirty="0" err="1">
                <a:latin typeface="Bookman Old Style" panose="02050604050505020204" pitchFamily="18" charset="0"/>
              </a:rPr>
              <a:t>Кеннеді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зіграли</a:t>
            </a:r>
            <a:r>
              <a:rPr lang="ru-RU" dirty="0">
                <a:latin typeface="Bookman Old Style" panose="02050604050505020204" pitchFamily="18" charset="0"/>
              </a:rPr>
              <a:t>, за </a:t>
            </a:r>
            <a:r>
              <a:rPr lang="ru-RU" dirty="0" err="1">
                <a:latin typeface="Bookman Old Style" panose="02050604050505020204" pitchFamily="18" charset="0"/>
              </a:rPr>
              <a:t>твердженням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преси</a:t>
            </a:r>
            <a:r>
              <a:rPr lang="ru-RU" dirty="0">
                <a:latin typeface="Bookman Old Style" panose="02050604050505020204" pitchFamily="18" charset="0"/>
              </a:rPr>
              <a:t>, не </a:t>
            </a:r>
            <a:r>
              <a:rPr lang="ru-RU" dirty="0" err="1">
                <a:latin typeface="Bookman Old Style" panose="02050604050505020204" pitchFamily="18" charset="0"/>
              </a:rPr>
              <a:t>політична</a:t>
            </a:r>
            <a:r>
              <a:rPr lang="ru-RU" dirty="0">
                <a:latin typeface="Bookman Old Style" panose="02050604050505020204" pitchFamily="18" charset="0"/>
              </a:rPr>
              <a:t> платформа </a:t>
            </a:r>
            <a:r>
              <a:rPr lang="ru-RU" dirty="0" err="1">
                <a:latin typeface="Bookman Old Style" panose="02050604050505020204" pitchFamily="18" charset="0"/>
              </a:rPr>
              <a:t>його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партії</a:t>
            </a:r>
            <a:r>
              <a:rPr lang="ru-RU" dirty="0">
                <a:latin typeface="Bookman Old Style" panose="02050604050505020204" pitchFamily="18" charset="0"/>
              </a:rPr>
              <a:t> і не </a:t>
            </a:r>
            <a:r>
              <a:rPr lang="ru-RU" dirty="0" err="1">
                <a:latin typeface="Bookman Old Style" panose="02050604050505020204" pitchFamily="18" charset="0"/>
              </a:rPr>
              <a:t>очікування</a:t>
            </a:r>
            <a:r>
              <a:rPr lang="ru-RU" dirty="0">
                <a:latin typeface="Bookman Old Style" panose="02050604050505020204" pitchFamily="18" charset="0"/>
              </a:rPr>
              <a:t> «</a:t>
            </a:r>
            <a:r>
              <a:rPr lang="ru-RU" dirty="0" err="1">
                <a:latin typeface="Bookman Old Style" panose="02050604050505020204" pitchFamily="18" charset="0"/>
              </a:rPr>
              <a:t>енергійного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керівництва</a:t>
            </a:r>
            <a:r>
              <a:rPr lang="ru-RU" dirty="0">
                <a:latin typeface="Bookman Old Style" panose="02050604050505020204" pitchFamily="18" charset="0"/>
              </a:rPr>
              <a:t>» і </a:t>
            </a:r>
            <a:r>
              <a:rPr lang="ru-RU" dirty="0" err="1">
                <a:latin typeface="Bookman Old Style" panose="02050604050505020204" pitchFamily="18" charset="0"/>
              </a:rPr>
              <a:t>обіцяної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Кеннеді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політики</a:t>
            </a:r>
            <a:r>
              <a:rPr lang="ru-RU" dirty="0">
                <a:latin typeface="Bookman Old Style" panose="02050604050505020204" pitchFamily="18" charset="0"/>
              </a:rPr>
              <a:t> «</a:t>
            </a:r>
            <a:r>
              <a:rPr lang="ru-RU" dirty="0" err="1">
                <a:latin typeface="Bookman Old Style" panose="02050604050505020204" pitchFamily="18" charset="0"/>
              </a:rPr>
              <a:t>гнучкого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реагування</a:t>
            </a:r>
            <a:r>
              <a:rPr lang="ru-RU" dirty="0">
                <a:latin typeface="Bookman Old Style" panose="02050604050505020204" pitchFamily="18" charset="0"/>
              </a:rPr>
              <a:t>» на </a:t>
            </a:r>
            <a:r>
              <a:rPr lang="ru-RU" dirty="0" err="1">
                <a:latin typeface="Bookman Old Style" panose="02050604050505020204" pitchFamily="18" charset="0"/>
              </a:rPr>
              <a:t>виклики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зовнішнього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світу</a:t>
            </a:r>
            <a:r>
              <a:rPr lang="ru-RU" dirty="0">
                <a:latin typeface="Bookman Old Style" panose="02050604050505020204" pitchFamily="18" charset="0"/>
              </a:rPr>
              <a:t>, а те, як </a:t>
            </a:r>
            <a:r>
              <a:rPr lang="ru-RU" dirty="0" err="1">
                <a:latin typeface="Bookman Old Style" panose="02050604050505020204" pitchFamily="18" charset="0"/>
              </a:rPr>
              <a:t>він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виглядав</a:t>
            </a:r>
            <a:r>
              <a:rPr lang="ru-RU" dirty="0">
                <a:latin typeface="Bookman Old Style" panose="02050604050505020204" pitchFamily="18" charset="0"/>
              </a:rPr>
              <a:t> на </a:t>
            </a:r>
            <a:r>
              <a:rPr lang="ru-RU" dirty="0" err="1">
                <a:latin typeface="Bookman Old Style" panose="02050604050505020204" pitchFamily="18" charset="0"/>
              </a:rPr>
              <a:t>телевізійному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екрані</a:t>
            </a:r>
            <a:r>
              <a:rPr lang="ru-RU" dirty="0">
                <a:latin typeface="Bookman Old Style" panose="02050604050505020204" pitchFamily="18" charset="0"/>
              </a:rPr>
              <a:t>. </a:t>
            </a:r>
            <a:r>
              <a:rPr lang="ru-RU" dirty="0" err="1">
                <a:latin typeface="Bookman Old Style" panose="02050604050505020204" pitchFamily="18" charset="0"/>
              </a:rPr>
              <a:t>Кеннеді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мав</a:t>
            </a:r>
            <a:r>
              <a:rPr lang="ru-RU" dirty="0">
                <a:latin typeface="Bookman Old Style" panose="02050604050505020204" pitchFamily="18" charset="0"/>
              </a:rPr>
              <a:t> стати першим в </a:t>
            </a:r>
            <a:r>
              <a:rPr lang="ru-RU" dirty="0" err="1">
                <a:latin typeface="Bookman Old Style" panose="02050604050505020204" pitchFamily="18" charset="0"/>
              </a:rPr>
              <a:t>історії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країни</a:t>
            </a:r>
            <a:r>
              <a:rPr lang="ru-RU" dirty="0">
                <a:latin typeface="Bookman Old Style" panose="02050604050505020204" pitchFamily="18" charset="0"/>
              </a:rPr>
              <a:t> президентом-католиком.</a:t>
            </a:r>
          </a:p>
          <a:p>
            <a:endParaRPr lang="ru-RU" dirty="0">
              <a:latin typeface="Bookman Old Style" panose="020506040505050202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836712"/>
            <a:ext cx="3378615" cy="496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384439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2893" y="1412776"/>
            <a:ext cx="4572000" cy="437042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>
                <a:latin typeface="Bookman Old Style" panose="02050604050505020204" pitchFamily="18" charset="0"/>
              </a:rPr>
              <a:t> «Уряд </a:t>
            </a:r>
            <a:r>
              <a:rPr lang="ru-RU" sz="2000" dirty="0" err="1">
                <a:latin typeface="Bookman Old Style" panose="02050604050505020204" pitchFamily="18" charset="0"/>
              </a:rPr>
              <a:t>Кеннеді</a:t>
            </a:r>
            <a:r>
              <a:rPr lang="ru-RU" sz="2000" dirty="0">
                <a:latin typeface="Bookman Old Style" panose="02050604050505020204" pitchFamily="18" charset="0"/>
              </a:rPr>
              <a:t> </a:t>
            </a:r>
            <a:r>
              <a:rPr lang="ru-RU" sz="2000" dirty="0" err="1">
                <a:latin typeface="Bookman Old Style" panose="02050604050505020204" pitchFamily="18" charset="0"/>
              </a:rPr>
              <a:t>зможе</a:t>
            </a:r>
            <a:r>
              <a:rPr lang="ru-RU" sz="2000" dirty="0">
                <a:latin typeface="Bookman Old Style" panose="02050604050505020204" pitchFamily="18" charset="0"/>
              </a:rPr>
              <a:t> </a:t>
            </a:r>
            <a:r>
              <a:rPr lang="ru-RU" sz="2000" dirty="0" err="1">
                <a:latin typeface="Bookman Old Style" panose="02050604050505020204" pitchFamily="18" charset="0"/>
              </a:rPr>
              <a:t>зробити</a:t>
            </a:r>
            <a:r>
              <a:rPr lang="ru-RU" sz="2000" dirty="0">
                <a:latin typeface="Bookman Old Style" panose="02050604050505020204" pitchFamily="18" charset="0"/>
              </a:rPr>
              <a:t> ряд </a:t>
            </a:r>
            <a:r>
              <a:rPr lang="ru-RU" sz="2000" dirty="0" err="1">
                <a:latin typeface="Bookman Old Style" panose="02050604050505020204" pitchFamily="18" charset="0"/>
              </a:rPr>
              <a:t>кроків</a:t>
            </a:r>
            <a:r>
              <a:rPr lang="ru-RU" sz="2000" dirty="0">
                <a:latin typeface="Bookman Old Style" panose="02050604050505020204" pitchFamily="18" charset="0"/>
              </a:rPr>
              <a:t>" у правильному </a:t>
            </a:r>
            <a:r>
              <a:rPr lang="ru-RU" sz="2000" dirty="0" err="1">
                <a:latin typeface="Bookman Old Style" panose="02050604050505020204" pitchFamily="18" charset="0"/>
              </a:rPr>
              <a:t>напрямку</a:t>
            </a:r>
            <a:r>
              <a:rPr lang="ru-RU" sz="2000" dirty="0">
                <a:latin typeface="Bookman Old Style" panose="02050604050505020204" pitchFamily="18" charset="0"/>
              </a:rPr>
              <a:t> "(</a:t>
            </a:r>
            <a:r>
              <a:rPr lang="ru-RU" sz="2000" dirty="0" err="1">
                <a:latin typeface="Bookman Old Style" panose="02050604050505020204" pitchFamily="18" charset="0"/>
              </a:rPr>
              <a:t>щодо</a:t>
            </a:r>
            <a:r>
              <a:rPr lang="ru-RU" sz="2000" dirty="0">
                <a:latin typeface="Bookman Old Style" panose="02050604050505020204" pitchFamily="18" charset="0"/>
              </a:rPr>
              <a:t> </a:t>
            </a:r>
            <a:r>
              <a:rPr lang="ru-RU" sz="2000" dirty="0" err="1">
                <a:latin typeface="Bookman Old Style" panose="02050604050505020204" pitchFamily="18" charset="0"/>
              </a:rPr>
              <a:t>можливості</a:t>
            </a:r>
            <a:r>
              <a:rPr lang="ru-RU" sz="2000" dirty="0">
                <a:latin typeface="Bookman Old Style" panose="02050604050505020204" pitchFamily="18" charset="0"/>
              </a:rPr>
              <a:t> </a:t>
            </a:r>
            <a:r>
              <a:rPr lang="ru-RU" sz="2000" dirty="0" err="1">
                <a:latin typeface="Bookman Old Style" panose="02050604050505020204" pitchFamily="18" charset="0"/>
              </a:rPr>
              <a:t>поліпшення</a:t>
            </a:r>
            <a:r>
              <a:rPr lang="ru-RU" sz="2000" dirty="0">
                <a:latin typeface="Bookman Old Style" panose="02050604050505020204" pitchFamily="18" charset="0"/>
              </a:rPr>
              <a:t> американо-</a:t>
            </a:r>
            <a:r>
              <a:rPr lang="ru-RU" sz="2000" dirty="0" err="1">
                <a:latin typeface="Bookman Old Style" panose="02050604050505020204" pitchFamily="18" charset="0"/>
              </a:rPr>
              <a:t>радянських</a:t>
            </a:r>
            <a:r>
              <a:rPr lang="ru-RU" sz="2000" dirty="0">
                <a:latin typeface="Bookman Old Style" panose="02050604050505020204" pitchFamily="18" charset="0"/>
              </a:rPr>
              <a:t> </a:t>
            </a:r>
            <a:r>
              <a:rPr lang="ru-RU" sz="2000" dirty="0" err="1">
                <a:latin typeface="Bookman Old Style" panose="02050604050505020204" pitchFamily="18" charset="0"/>
              </a:rPr>
              <a:t>відносин</a:t>
            </a:r>
            <a:r>
              <a:rPr lang="ru-RU" sz="2000" dirty="0">
                <a:latin typeface="Bookman Old Style" panose="02050604050505020204" pitchFamily="18" charset="0"/>
              </a:rPr>
              <a:t>), але </a:t>
            </a:r>
            <a:r>
              <a:rPr lang="ru-RU" sz="2000" dirty="0" err="1">
                <a:latin typeface="Bookman Old Style" panose="02050604050505020204" pitchFamily="18" charset="0"/>
              </a:rPr>
              <a:t>це</a:t>
            </a:r>
            <a:r>
              <a:rPr lang="ru-RU" sz="2000" dirty="0">
                <a:latin typeface="Bookman Old Style" panose="02050604050505020204" pitchFamily="18" charset="0"/>
              </a:rPr>
              <a:t> буде </a:t>
            </a:r>
            <a:r>
              <a:rPr lang="ru-RU" sz="2000" dirty="0" err="1">
                <a:latin typeface="Bookman Old Style" panose="02050604050505020204" pitchFamily="18" charset="0"/>
              </a:rPr>
              <a:t>зроблено</a:t>
            </a:r>
            <a:r>
              <a:rPr lang="ru-RU" sz="2000" dirty="0">
                <a:latin typeface="Bookman Old Style" panose="02050604050505020204" pitchFamily="18" charset="0"/>
              </a:rPr>
              <a:t> </a:t>
            </a:r>
            <a:r>
              <a:rPr lang="ru-RU" sz="2000" dirty="0" err="1">
                <a:latin typeface="Bookman Old Style" panose="02050604050505020204" pitchFamily="18" charset="0"/>
              </a:rPr>
              <a:t>лише</a:t>
            </a:r>
            <a:r>
              <a:rPr lang="ru-RU" sz="2000" dirty="0">
                <a:latin typeface="Bookman Old Style" panose="02050604050505020204" pitchFamily="18" charset="0"/>
              </a:rPr>
              <a:t> </a:t>
            </a:r>
            <a:r>
              <a:rPr lang="ru-RU" sz="2000" dirty="0" err="1">
                <a:latin typeface="Bookman Old Style" panose="02050604050505020204" pitchFamily="18" charset="0"/>
              </a:rPr>
              <a:t>поступово</a:t>
            </a:r>
            <a:r>
              <a:rPr lang="ru-RU" sz="2000" dirty="0">
                <a:latin typeface="Bookman Old Style" panose="02050604050505020204" pitchFamily="18" charset="0"/>
              </a:rPr>
              <a:t>. </a:t>
            </a:r>
            <a:r>
              <a:rPr lang="ru-RU" sz="2000" dirty="0" err="1">
                <a:latin typeface="Bookman Old Style" panose="02050604050505020204" pitchFamily="18" charset="0"/>
              </a:rPr>
              <a:t>Найближчим</a:t>
            </a:r>
            <a:r>
              <a:rPr lang="ru-RU" sz="2000" dirty="0">
                <a:latin typeface="Bookman Old Style" panose="02050604050505020204" pitchFamily="18" charset="0"/>
              </a:rPr>
              <a:t> часом </a:t>
            </a:r>
            <a:r>
              <a:rPr lang="ru-RU" sz="2000" dirty="0" err="1">
                <a:latin typeface="Bookman Old Style" panose="02050604050505020204" pitchFamily="18" charset="0"/>
              </a:rPr>
              <a:t>важко</a:t>
            </a:r>
            <a:r>
              <a:rPr lang="ru-RU" sz="2000" dirty="0">
                <a:latin typeface="Bookman Old Style" panose="02050604050505020204" pitchFamily="18" charset="0"/>
              </a:rPr>
              <a:t> </a:t>
            </a:r>
            <a:r>
              <a:rPr lang="ru-RU" sz="2000" dirty="0" err="1">
                <a:latin typeface="Bookman Old Style" panose="02050604050505020204" pitchFamily="18" charset="0"/>
              </a:rPr>
              <a:t>очікувати</a:t>
            </a:r>
            <a:r>
              <a:rPr lang="ru-RU" sz="2000" dirty="0">
                <a:latin typeface="Bookman Old Style" panose="02050604050505020204" pitchFamily="18" charset="0"/>
              </a:rPr>
              <a:t> </a:t>
            </a:r>
            <a:r>
              <a:rPr lang="ru-RU" sz="2000" dirty="0" err="1">
                <a:latin typeface="Bookman Old Style" panose="02050604050505020204" pitchFamily="18" charset="0"/>
              </a:rPr>
              <a:t>корінних</a:t>
            </a:r>
            <a:r>
              <a:rPr lang="ru-RU" sz="2000" dirty="0">
                <a:latin typeface="Bookman Old Style" panose="02050604050505020204" pitchFamily="18" charset="0"/>
              </a:rPr>
              <a:t> </a:t>
            </a:r>
            <a:r>
              <a:rPr lang="ru-RU" sz="2000" dirty="0" err="1">
                <a:latin typeface="Bookman Old Style" panose="02050604050505020204" pitchFamily="18" charset="0"/>
              </a:rPr>
              <a:t>змін</a:t>
            </a:r>
            <a:r>
              <a:rPr lang="ru-RU" sz="2000" dirty="0">
                <a:latin typeface="Bookman Old Style" panose="02050604050505020204" pitchFamily="18" charset="0"/>
              </a:rPr>
              <a:t> </a:t>
            </a:r>
            <a:r>
              <a:rPr lang="ru-RU" sz="2000" dirty="0" err="1">
                <a:latin typeface="Bookman Old Style" panose="02050604050505020204" pitchFamily="18" charset="0"/>
              </a:rPr>
              <a:t>політики</a:t>
            </a:r>
            <a:r>
              <a:rPr lang="ru-RU" sz="2000" dirty="0">
                <a:latin typeface="Bookman Old Style" panose="02050604050505020204" pitchFamily="18" charset="0"/>
              </a:rPr>
              <a:t> США, так як </a:t>
            </a:r>
            <a:r>
              <a:rPr lang="ru-RU" sz="2000" dirty="0" err="1">
                <a:latin typeface="Bookman Old Style" panose="02050604050505020204" pitchFamily="18" charset="0"/>
              </a:rPr>
              <a:t>Кеннеді</a:t>
            </a:r>
            <a:r>
              <a:rPr lang="ru-RU" sz="2000" dirty="0">
                <a:latin typeface="Bookman Old Style" panose="02050604050505020204" pitchFamily="18" charset="0"/>
              </a:rPr>
              <a:t> буде </a:t>
            </a:r>
            <a:r>
              <a:rPr lang="ru-RU" sz="2000" dirty="0" err="1">
                <a:latin typeface="Bookman Old Style" panose="02050604050505020204" pitchFamily="18" charset="0"/>
              </a:rPr>
              <a:t>зв'язаний</a:t>
            </a:r>
            <a:r>
              <a:rPr lang="ru-RU" sz="2000" dirty="0">
                <a:latin typeface="Bookman Old Style" panose="02050604050505020204" pitchFamily="18" charset="0"/>
              </a:rPr>
              <a:t> </a:t>
            </a:r>
            <a:r>
              <a:rPr lang="ru-RU" sz="2000" dirty="0" err="1">
                <a:latin typeface="Bookman Old Style" panose="02050604050505020204" pitchFamily="18" charset="0"/>
              </a:rPr>
              <a:t>певними</a:t>
            </a:r>
            <a:r>
              <a:rPr lang="ru-RU" sz="2000" dirty="0">
                <a:latin typeface="Bookman Old Style" panose="02050604050505020204" pitchFamily="18" charset="0"/>
              </a:rPr>
              <a:t> </a:t>
            </a:r>
            <a:r>
              <a:rPr lang="ru-RU" sz="2000" dirty="0" err="1">
                <a:latin typeface="Bookman Old Style" panose="02050604050505020204" pitchFamily="18" charset="0"/>
              </a:rPr>
              <a:t>зобов'язаннями</a:t>
            </a:r>
            <a:r>
              <a:rPr lang="ru-RU" sz="2000" dirty="0">
                <a:latin typeface="Bookman Old Style" panose="02050604050505020204" pitchFamily="18" charset="0"/>
              </a:rPr>
              <a:t> </a:t>
            </a:r>
            <a:r>
              <a:rPr lang="ru-RU" sz="2000" dirty="0" err="1">
                <a:latin typeface="Bookman Old Style" panose="02050604050505020204" pitchFamily="18" charset="0"/>
              </a:rPr>
              <a:t>щодо</a:t>
            </a:r>
            <a:r>
              <a:rPr lang="ru-RU" sz="2000" dirty="0">
                <a:latin typeface="Bookman Old Style" panose="02050604050505020204" pitchFamily="18" charset="0"/>
              </a:rPr>
              <a:t> </a:t>
            </a:r>
            <a:r>
              <a:rPr lang="ru-RU" sz="2000" dirty="0" err="1">
                <a:latin typeface="Bookman Old Style" panose="02050604050505020204" pitchFamily="18" charset="0"/>
              </a:rPr>
              <a:t>наступності</a:t>
            </a:r>
            <a:r>
              <a:rPr lang="ru-RU" sz="2000" dirty="0">
                <a:latin typeface="Bookman Old Style" panose="02050604050505020204" pitchFamily="18" charset="0"/>
              </a:rPr>
              <a:t> </a:t>
            </a:r>
            <a:r>
              <a:rPr lang="ru-RU" sz="2000" dirty="0" err="1">
                <a:latin typeface="Bookman Old Style" panose="02050604050505020204" pitchFamily="18" charset="0"/>
              </a:rPr>
              <a:t>зовнішньої</a:t>
            </a:r>
            <a:r>
              <a:rPr lang="ru-RU" sz="2000" dirty="0">
                <a:latin typeface="Bookman Old Style" panose="02050604050505020204" pitchFamily="18" charset="0"/>
              </a:rPr>
              <a:t> </a:t>
            </a:r>
            <a:r>
              <a:rPr lang="ru-RU" sz="2000" dirty="0" err="1">
                <a:latin typeface="Bookman Old Style" panose="02050604050505020204" pitchFamily="18" charset="0"/>
              </a:rPr>
              <a:t>політики</a:t>
            </a:r>
            <a:r>
              <a:rPr lang="ru-RU" sz="2000" dirty="0">
                <a:latin typeface="Bookman Old Style" panose="02050604050505020204" pitchFamily="18" charset="0"/>
              </a:rPr>
              <a:t> »(</a:t>
            </a:r>
            <a:r>
              <a:rPr lang="ru-RU" sz="2000" dirty="0" err="1">
                <a:latin typeface="Bookman Old Style" panose="02050604050505020204" pitchFamily="18" charset="0"/>
              </a:rPr>
              <a:t>Сайрус</a:t>
            </a:r>
            <a:r>
              <a:rPr lang="ru-RU" sz="2000" dirty="0">
                <a:latin typeface="Bookman Old Style" panose="02050604050505020204" pitchFamily="18" charset="0"/>
              </a:rPr>
              <a:t> </a:t>
            </a:r>
            <a:r>
              <a:rPr lang="ru-RU" sz="2000" dirty="0" err="1">
                <a:latin typeface="Bookman Old Style" panose="02050604050505020204" pitchFamily="18" charset="0"/>
              </a:rPr>
              <a:t>Ітон</a:t>
            </a:r>
            <a:r>
              <a:rPr lang="ru-RU" sz="2000" dirty="0">
                <a:latin typeface="Bookman Old Style" panose="02050604050505020204" pitchFamily="18" charset="0"/>
              </a:rPr>
              <a:t>, 1960 р.).</a:t>
            </a:r>
          </a:p>
          <a:p>
            <a:endParaRPr lang="ru-RU" sz="2000" dirty="0">
              <a:latin typeface="Bookman Old Style" panose="02050604050505020204" pitchFamily="18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4351" y="1257729"/>
            <a:ext cx="3820833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772721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499992" y="3995678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latin typeface="Bookman Old Style" panose="02050604050505020204" pitchFamily="18" charset="0"/>
              </a:rPr>
              <a:t> 20 </a:t>
            </a:r>
            <a:r>
              <a:rPr lang="ru-RU" dirty="0" err="1">
                <a:latin typeface="Bookman Old Style" panose="02050604050505020204" pitchFamily="18" charset="0"/>
              </a:rPr>
              <a:t>січня</a:t>
            </a:r>
            <a:r>
              <a:rPr lang="ru-RU" dirty="0">
                <a:latin typeface="Bookman Old Style" panose="02050604050505020204" pitchFamily="18" charset="0"/>
              </a:rPr>
              <a:t> 1961 Джон </a:t>
            </a:r>
            <a:r>
              <a:rPr lang="ru-RU" dirty="0" err="1">
                <a:latin typeface="Bookman Old Style" panose="02050604050505020204" pitchFamily="18" charset="0"/>
              </a:rPr>
              <a:t>Кеннеді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прийняв</a:t>
            </a:r>
            <a:r>
              <a:rPr lang="ru-RU" dirty="0">
                <a:latin typeface="Bookman Old Style" panose="02050604050505020204" pitchFamily="18" charset="0"/>
              </a:rPr>
              <a:t> присягу і став, таким чином, 35-м президентом США. В уряд разом з </a:t>
            </a:r>
            <a:r>
              <a:rPr lang="ru-RU" dirty="0" err="1">
                <a:latin typeface="Bookman Old Style" panose="02050604050505020204" pitchFamily="18" charset="0"/>
              </a:rPr>
              <a:t>новим</a:t>
            </a:r>
            <a:r>
              <a:rPr lang="ru-RU" dirty="0">
                <a:latin typeface="Bookman Old Style" panose="02050604050505020204" pitchFamily="18" charset="0"/>
              </a:rPr>
              <a:t> президентом </a:t>
            </a:r>
            <a:r>
              <a:rPr lang="ru-RU" dirty="0" err="1">
                <a:latin typeface="Bookman Old Style" panose="02050604050505020204" pitchFamily="18" charset="0"/>
              </a:rPr>
              <a:t>увійшли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зовсім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нові</a:t>
            </a:r>
            <a:r>
              <a:rPr lang="ru-RU" dirty="0">
                <a:latin typeface="Bookman Old Style" panose="02050604050505020204" pitchFamily="18" charset="0"/>
              </a:rPr>
              <a:t> особи, </a:t>
            </a:r>
            <a:r>
              <a:rPr lang="ru-RU" dirty="0" err="1">
                <a:latin typeface="Bookman Old Style" panose="02050604050505020204" pitchFamily="18" charset="0"/>
              </a:rPr>
              <a:t>що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володіють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зв'язками</a:t>
            </a:r>
            <a:r>
              <a:rPr lang="ru-RU" dirty="0">
                <a:latin typeface="Bookman Old Style" panose="02050604050505020204" pitchFamily="18" charset="0"/>
              </a:rPr>
              <a:t> у </a:t>
            </a:r>
            <a:r>
              <a:rPr lang="ru-RU" dirty="0" err="1">
                <a:latin typeface="Bookman Old Style" panose="02050604050505020204" pitchFamily="18" charset="0"/>
              </a:rPr>
              <a:t>фінансово-монополістичних</a:t>
            </a:r>
            <a:r>
              <a:rPr lang="ru-RU" dirty="0">
                <a:latin typeface="Bookman Old Style" panose="02050604050505020204" pitchFamily="18" charset="0"/>
              </a:rPr>
              <a:t> колах США, </a:t>
            </a:r>
            <a:r>
              <a:rPr lang="ru-RU" dirty="0" err="1">
                <a:latin typeface="Bookman Old Style" panose="02050604050505020204" pitchFamily="18" charset="0"/>
              </a:rPr>
              <a:t>або</a:t>
            </a:r>
            <a:r>
              <a:rPr lang="ru-RU" dirty="0">
                <a:latin typeface="Bookman Old Style" panose="02050604050505020204" pitchFamily="18" charset="0"/>
              </a:rPr>
              <a:t> люди, </a:t>
            </a:r>
            <a:r>
              <a:rPr lang="ru-RU" dirty="0" err="1">
                <a:latin typeface="Bookman Old Style" panose="02050604050505020204" pitchFamily="18" charset="0"/>
              </a:rPr>
              <a:t>що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вже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досягли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успіху</a:t>
            </a:r>
            <a:r>
              <a:rPr lang="ru-RU" dirty="0">
                <a:latin typeface="Bookman Old Style" panose="02050604050505020204" pitchFamily="18" charset="0"/>
              </a:rPr>
              <a:t> на </a:t>
            </a:r>
            <a:r>
              <a:rPr lang="ru-RU" dirty="0" err="1">
                <a:latin typeface="Bookman Old Style" panose="02050604050505020204" pitchFamily="18" charset="0"/>
              </a:rPr>
              <a:t>політичному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поприщі</a:t>
            </a:r>
            <a:r>
              <a:rPr lang="ru-RU" dirty="0">
                <a:latin typeface="Bookman Old Style" panose="02050604050505020204" pitchFamily="18" charset="0"/>
              </a:rPr>
              <a:t>.</a:t>
            </a:r>
          </a:p>
          <a:p>
            <a:endParaRPr lang="ru-RU" dirty="0">
              <a:latin typeface="Bookman Old Style" panose="02050604050505020204" pitchFamily="18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88640"/>
            <a:ext cx="5454551" cy="3684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976" y="3429000"/>
            <a:ext cx="4096241" cy="3072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807569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вердый переплет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Твердый переплет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Твердый переплет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Hardcover</Template>
  <TotalTime>85</TotalTime>
  <Words>1044</Words>
  <Application>Microsoft Office PowerPoint</Application>
  <PresentationFormat>Экран (4:3)</PresentationFormat>
  <Paragraphs>22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Твердый переплет</vt:lpstr>
      <vt:lpstr>Джон Фітцджеральд  Кеннеді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Vika</dc:creator>
  <cp:lastModifiedBy>Vika</cp:lastModifiedBy>
  <cp:revision>10</cp:revision>
  <dcterms:created xsi:type="dcterms:W3CDTF">2014-11-13T17:53:00Z</dcterms:created>
  <dcterms:modified xsi:type="dcterms:W3CDTF">2014-11-13T19:36:28Z</dcterms:modified>
</cp:coreProperties>
</file>