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23CF52-ED07-4CA9-A0E9-372AD592CD8D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100C31-5B30-48A1-A069-05B7DCA383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1214422"/>
            <a:ext cx="5105400" cy="2868168"/>
          </a:xfrm>
          <a:scene3d>
            <a:camera prst="perspectiveLeft"/>
            <a:lightRig rig="threePt" dir="t"/>
          </a:scene3d>
        </p:spPr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/>
              <a:t>Видатні музеї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світу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/>
            <a:endParaRPr lang="uk-UA" dirty="0" smtClean="0"/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смітник\Таня вчиться\музеї\шоколаду\1661898-a8dfb4cf28dc4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76513" cy="644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смітник\Таня вчиться\музеї\шоколаду\e90becf4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152"/>
            <a:ext cx="9098021" cy="5591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смітник\Таня вчиться\музеї\шоколаду\ec35e344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765"/>
            <a:ext cx="9144000" cy="5617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смітник\Таня вчиться\музеї\шоколаду\7e70f9e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9765"/>
            <a:ext cx="9144000" cy="5617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смітник\Таня вчиться\музеї\шоколаду\9846086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77578" cy="5576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F:\смітник\Таня вчиться\музеї\шоколаду\tours_phillip_choco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31137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смітник\Таня вчиться\музеї\шоколаду\1(1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72390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uk-UA" dirty="0" smtClean="0"/>
              <a:t>Музей Мадам </a:t>
            </a:r>
            <a:r>
              <a:rPr lang="uk-UA" dirty="0" err="1" smtClean="0"/>
              <a:t>Тюссо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7239000" cy="48463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uk-UA" dirty="0" smtClean="0"/>
              <a:t>Музей мадам </a:t>
            </a:r>
            <a:r>
              <a:rPr lang="uk-UA" dirty="0" err="1" smtClean="0"/>
              <a:t>Тюссо</a:t>
            </a:r>
            <a:r>
              <a:rPr lang="uk-UA" dirty="0" smtClean="0"/>
              <a:t> знаходиться в Лондоні на </a:t>
            </a:r>
            <a:r>
              <a:rPr lang="uk-UA" dirty="0" err="1" smtClean="0"/>
              <a:t>Бейкер</a:t>
            </a:r>
            <a:r>
              <a:rPr lang="uk-UA" dirty="0" smtClean="0"/>
              <a:t> </a:t>
            </a:r>
            <a:r>
              <a:rPr lang="uk-UA" dirty="0" err="1" smtClean="0"/>
              <a:t>стріт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pic>
        <p:nvPicPr>
          <p:cNvPr id="12290" name="Picture 2" descr="F:\смітник\Таня вчиться\музеї\myzei-madam-tus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57311"/>
            <a:ext cx="7500958" cy="540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3914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Починає працювати о 10 годині, але його працівники приходять раніше, щоб підправити деякі воскові статуї, витерти пилюку та й навести порядок взагалі.</a:t>
            </a:r>
            <a:endParaRPr lang="ru-RU" dirty="0"/>
          </a:p>
        </p:txBody>
      </p:sp>
      <p:pic>
        <p:nvPicPr>
          <p:cNvPr id="13314" name="Picture 2" descr="F:\смітник\Таня вчиться\музеї\мадам тюссо\voskovoy_impazantnyy_bryus_v_muzee_madam_tyusso_photo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01673"/>
            <a:ext cx="6540515" cy="465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Музеї – це місця, де зібрані та експонуються колекції якихось  предметів, які були знайдені в природі, або зроблені людиною. Існують музеї, які присвячуються мистецтву, науці, історії, промисловості , техніці.  Слово «музей»  походить від грецького слова, що означає «храм муз». Один з найперших закладів, який 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музеєм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знайдено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Александрії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Єгипті</a:t>
            </a:r>
            <a:r>
              <a:rPr lang="ru-RU" sz="2000" b="1" dirty="0" smtClean="0"/>
              <a:t> . Цей заклад </a:t>
            </a:r>
            <a:r>
              <a:rPr lang="ru-RU" sz="2000" b="1" dirty="0" err="1" smtClean="0"/>
              <a:t>відноситься</a:t>
            </a:r>
            <a:r>
              <a:rPr lang="ru-RU" sz="2000" b="1" dirty="0" smtClean="0"/>
              <a:t>  до ІІІ ст. до н.е.  </a:t>
            </a:r>
            <a:r>
              <a:rPr lang="ru-RU" sz="2000" b="1" dirty="0" smtClean="0"/>
              <a:t>З тих </a:t>
            </a:r>
            <a:r>
              <a:rPr lang="ru-RU" sz="2000" b="1" dirty="0" err="1" smtClean="0"/>
              <a:t>часів</a:t>
            </a:r>
            <a:r>
              <a:rPr lang="ru-RU" sz="2000" b="1" dirty="0" smtClean="0"/>
              <a:t> до ХІХ ст.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створено 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  </a:t>
            </a:r>
            <a:r>
              <a:rPr lang="ru-RU" sz="2000" b="1" dirty="0" err="1" smtClean="0"/>
              <a:t>колекцій</a:t>
            </a:r>
            <a:r>
              <a:rPr lang="ru-RU" sz="2000" b="1" dirty="0" smtClean="0"/>
              <a:t>, які  </a:t>
            </a:r>
            <a:r>
              <a:rPr lang="ru-RU" sz="2000" b="1" dirty="0" err="1" smtClean="0"/>
              <a:t>називали</a:t>
            </a:r>
            <a:r>
              <a:rPr lang="ru-RU" sz="2000" b="1" dirty="0" smtClean="0"/>
              <a:t> музеями,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вони  належали </a:t>
            </a:r>
            <a:r>
              <a:rPr lang="ru-RU" sz="2000" b="1" dirty="0" err="1" smtClean="0"/>
              <a:t>королівським</a:t>
            </a:r>
            <a:r>
              <a:rPr lang="ru-RU" sz="2000" b="1" dirty="0" smtClean="0"/>
              <a:t> особам та </a:t>
            </a:r>
            <a:r>
              <a:rPr lang="ru-RU" sz="2000" b="1" dirty="0" err="1" smtClean="0"/>
              <a:t>вельможним</a:t>
            </a:r>
            <a:r>
              <a:rPr lang="ru-RU" sz="2000" b="1" dirty="0" smtClean="0"/>
              <a:t> родинам.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з кінця  Х</a:t>
            </a:r>
            <a:r>
              <a:rPr lang="en-US" sz="2000" b="1" dirty="0" smtClean="0"/>
              <a:t>V</a:t>
            </a:r>
            <a:r>
              <a:rPr lang="ru-RU" sz="2000" b="1" dirty="0" smtClean="0"/>
              <a:t>ІІІ ст.  </a:t>
            </a:r>
            <a:r>
              <a:rPr lang="ru-RU" sz="2000" b="1" dirty="0" smtClean="0"/>
              <a:t>двері музеїв відкрилися для всіх бажаючих. 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музеї мадам </a:t>
            </a:r>
            <a:r>
              <a:rPr lang="uk-UA" dirty="0" err="1" smtClean="0"/>
              <a:t>Тюссо</a:t>
            </a:r>
            <a:r>
              <a:rPr lang="uk-UA" dirty="0" smtClean="0"/>
              <a:t> зібрано дуже багато різноманітних та цікавих експонатів.</a:t>
            </a:r>
            <a:br>
              <a:rPr lang="uk-UA" dirty="0" smtClean="0"/>
            </a:br>
            <a:r>
              <a:rPr lang="uk-UA" dirty="0" smtClean="0"/>
              <a:t>Тут є, навіть, Кімната Страху. В ній знаходяться скульптури багатьох злодіїв та вбивць. Кажуть, що ця кімната </a:t>
            </a:r>
            <a:r>
              <a:rPr lang="uk-UA" dirty="0" smtClean="0"/>
              <a:t>м</a:t>
            </a:r>
            <a:r>
              <a:rPr lang="uk-UA" dirty="0" smtClean="0"/>
              <a:t>ає магічну дію. Якщо людина переночує в цій кімнату то вона може вилікуватись навіть від алкоголізму.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46320"/>
          </a:xfrm>
        </p:spPr>
        <p:txBody>
          <a:bodyPr/>
          <a:lstStyle/>
          <a:p>
            <a:r>
              <a:rPr lang="uk-UA" dirty="0" smtClean="0"/>
              <a:t>Також є багато воскових скульптур знаменитостей.</a:t>
            </a:r>
            <a:br>
              <a:rPr lang="uk-UA" dirty="0" smtClean="0"/>
            </a:br>
            <a:r>
              <a:rPr lang="uk-UA" dirty="0" smtClean="0"/>
              <a:t>Наприклад, співаків, танцюристів, акторів та навіть звичайних кіногероїв.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4338" name="Picture 2" descr="F:\смітник\Таня вчиться\музеї\мадам тюссо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3"/>
            <a:ext cx="4071934" cy="5429245"/>
          </a:xfrm>
          <a:prstGeom prst="rect">
            <a:avLst/>
          </a:prstGeom>
          <a:noFill/>
        </p:spPr>
      </p:pic>
      <p:pic>
        <p:nvPicPr>
          <p:cNvPr id="14339" name="Picture 3" descr="F:\смітник\Таня вчиться\музеї\мадам тюссо\107348_106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928670"/>
            <a:ext cx="4500562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7239000" cy="48463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5363" name="Picture 3" descr="F:\смітник\Таня вчиться\музеї\мадам тюссо\000_Was254069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02101" cy="5089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F:\смітник\Таня вчиться\музеї\мадам тюссо\0531-700x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87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смітник\Таня вчиться\музеї\мадам тюссо\1183531764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73842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смітник\Таня вчиться\музеї\мадам тюссо\65387658_2_ATjgnDvN5sglInHE1CmWx9JIdI_10b00_9216cdf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19" y="285728"/>
            <a:ext cx="9156519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F:\смітник\Таня вчиться\музеї\мадам тюссо\1183531769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73842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смітник\Таня вчиться\музеї\мадам тюссо\1198846813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51461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F:\смітник\Таня вчиться\музеї\мадам тюссо\04_tr090515_tussau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4572032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F:\смітник\Таня вчиться\музеї\мадам тюссо\8826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27151"/>
            <a:ext cx="4929222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3357586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Choko</a:t>
            </a:r>
            <a:r>
              <a:rPr lang="en-US" dirty="0" smtClean="0"/>
              <a:t>-story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181424"/>
            <a:ext cx="5829312" cy="676576"/>
          </a:xfrm>
        </p:spPr>
        <p:txBody>
          <a:bodyPr>
            <a:normAutofit/>
          </a:bodyPr>
          <a:lstStyle/>
          <a:p>
            <a:r>
              <a:rPr lang="uk-UA" dirty="0" smtClean="0"/>
              <a:t>Музей шоколаду в Бельгії, Брюгге.</a:t>
            </a:r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00036" cy="564357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F:\смітник\Таня вчиться\музеї\мадам тюссо\cbe332d400277b624c801e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88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F:\смітник\Таня вчиться\музеї\мадам тюссо\dhE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467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F:\смітник\Таня вчиться\музеї\мадам тюссо\fuchkottwyhguh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35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F:\смітник\Таня вчиться\музеї\мадам тюссо\s3img_266079796_194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" y="0"/>
            <a:ext cx="9144031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F:\смітник\Таня вчиться\музеї\мадам тюссо\xin_33201071208205621153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898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F:\смітник\Таня вчиться\музеї\мадам тюссо\1264700286_1253562730_4105200a3595d711a15eecad4687f7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6" y="428604"/>
            <a:ext cx="9098354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28_txt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4000500"/>
            <a:ext cx="3810000" cy="2857500"/>
          </a:xfrm>
        </p:spPr>
      </p:pic>
      <p:pic>
        <p:nvPicPr>
          <p:cNvPr id="5" name="Рисунок 4" descr="befc6a1b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00826" cy="3993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072230"/>
          </a:xfrm>
        </p:spPr>
        <p:txBody>
          <a:bodyPr/>
          <a:lstStyle/>
          <a:p>
            <a:r>
              <a:rPr lang="uk-UA" dirty="0" smtClean="0"/>
              <a:t>Знаходитьсь на території давнього замку.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 цьому музеї є багато кімнат із шоколадними виробами.</a:t>
            </a:r>
            <a:br>
              <a:rPr lang="uk-UA" dirty="0" smtClean="0"/>
            </a:br>
            <a:r>
              <a:rPr lang="uk-UA" dirty="0" smtClean="0"/>
              <a:t>Також, на території замку проводиться </a:t>
            </a:r>
            <a:r>
              <a:rPr lang="uk-UA" dirty="0" err="1" smtClean="0"/>
              <a:t>“шоколадний”</a:t>
            </a:r>
            <a:r>
              <a:rPr lang="uk-UA" dirty="0" smtClean="0"/>
              <a:t> фестиваль, де б’ють шоколадні фонтани. Туди приїжджають всі бажаючі насолодитись шоколадними виробами.</a:t>
            </a:r>
            <a:endParaRPr lang="ru-RU" dirty="0"/>
          </a:p>
        </p:txBody>
      </p:sp>
      <p:pic>
        <p:nvPicPr>
          <p:cNvPr id="2050" name="Picture 2" descr="F:\смітник\Таня вчиться\музеї\шоколаду\d7b474dc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430" y="4015350"/>
            <a:ext cx="4627570" cy="2842650"/>
          </a:xfrm>
          <a:prstGeom prst="rect">
            <a:avLst/>
          </a:prstGeom>
          <a:noFill/>
        </p:spPr>
      </p:pic>
      <p:pic>
        <p:nvPicPr>
          <p:cNvPr id="2051" name="Picture 3" descr="F:\смітник\Таня вчиться\музеї\шоколаду\cc35133c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45354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смітник\Таня вчиться\музеї\шоколаду\6b119d4a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21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смітник\Таня вчиться\музеї\шоколаду\6a1d3bc5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617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смітник\Таня вчиться\музеї\шоколаду\40ddbaff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35" y="428604"/>
            <a:ext cx="9070965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смітник\Таня вчиться\музеї\шоколаду\a589716d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617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</TotalTime>
  <Words>73</Words>
  <Application>Microsoft Office PowerPoint</Application>
  <PresentationFormat>Экран (4:3)</PresentationFormat>
  <Paragraphs>11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Изящная</vt:lpstr>
      <vt:lpstr> Видатні музеї світу</vt:lpstr>
      <vt:lpstr>Слайд 2</vt:lpstr>
      <vt:lpstr>Choko-story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Музей Мадам Тюссо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музеї світу</dc:title>
  <dc:creator>Таня</dc:creator>
  <cp:lastModifiedBy>Таня</cp:lastModifiedBy>
  <cp:revision>9</cp:revision>
  <dcterms:created xsi:type="dcterms:W3CDTF">2013-03-31T15:55:56Z</dcterms:created>
  <dcterms:modified xsi:type="dcterms:W3CDTF">2013-03-31T17:23:40Z</dcterms:modified>
</cp:coreProperties>
</file>