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CC67-DF4A-436D-8628-342F2206BFE5}" type="datetimeFigureOut">
              <a:rPr lang="ru-RU" smtClean="0"/>
              <a:t>23.01.2012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4A-AD30-48C3-88D8-FB4F295B0D7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CC67-DF4A-436D-8628-342F2206BFE5}" type="datetimeFigureOut">
              <a:rPr lang="ru-RU" smtClean="0"/>
              <a:t>23.01.2012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4A-AD30-48C3-88D8-FB4F295B0D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CC67-DF4A-436D-8628-342F2206BFE5}" type="datetimeFigureOut">
              <a:rPr lang="ru-RU" smtClean="0"/>
              <a:t>23.01.2012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4A-AD30-48C3-88D8-FB4F295B0D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CC67-DF4A-436D-8628-342F2206BFE5}" type="datetimeFigureOut">
              <a:rPr lang="ru-RU" smtClean="0"/>
              <a:t>23.01.2012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4A-AD30-48C3-88D8-FB4F295B0D7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CC67-DF4A-436D-8628-342F2206BFE5}" type="datetimeFigureOut">
              <a:rPr lang="ru-RU" smtClean="0"/>
              <a:t>23.01.2012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4A-AD30-48C3-88D8-FB4F295B0D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CC67-DF4A-436D-8628-342F2206BFE5}" type="datetimeFigureOut">
              <a:rPr lang="ru-RU" smtClean="0"/>
              <a:t>23.01.2012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4A-AD30-48C3-88D8-FB4F295B0D7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CC67-DF4A-436D-8628-342F2206BFE5}" type="datetimeFigureOut">
              <a:rPr lang="ru-RU" smtClean="0"/>
              <a:t>23.01.2012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4A-AD30-48C3-88D8-FB4F295B0D7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CC67-DF4A-436D-8628-342F2206BFE5}" type="datetimeFigureOut">
              <a:rPr lang="ru-RU" smtClean="0"/>
              <a:t>23.01.2012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4A-AD30-48C3-88D8-FB4F295B0D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CC67-DF4A-436D-8628-342F2206BFE5}" type="datetimeFigureOut">
              <a:rPr lang="ru-RU" smtClean="0"/>
              <a:t>23.01.2012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4A-AD30-48C3-88D8-FB4F295B0D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CC67-DF4A-436D-8628-342F2206BFE5}" type="datetimeFigureOut">
              <a:rPr lang="ru-RU" smtClean="0"/>
              <a:t>23.01.2012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4A-AD30-48C3-88D8-FB4F295B0D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CC67-DF4A-436D-8628-342F2206BFE5}" type="datetimeFigureOut">
              <a:rPr lang="ru-RU" smtClean="0"/>
              <a:t>23.01.2012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854A-AD30-48C3-88D8-FB4F295B0D7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0CC67-DF4A-436D-8628-342F2206BFE5}" type="datetimeFigureOut">
              <a:rPr lang="ru-RU" smtClean="0"/>
              <a:t>23.01.2012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BD854A-AD30-48C3-88D8-FB4F295B0D7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uk-UA" sz="2580" dirty="0" smtClean="0"/>
              <a:t>Російська виконавиця</a:t>
            </a:r>
          </a:p>
          <a:p>
            <a:r>
              <a:rPr lang="uk-UA" sz="2580" dirty="0" smtClean="0"/>
              <a:t> року</a:t>
            </a:r>
            <a:endParaRPr lang="ru-RU" sz="258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uk-UA" dirty="0" smtClean="0"/>
              <a:t>Земфіра – сучасна, але не </a:t>
            </a:r>
            <a:r>
              <a:rPr lang="uk-UA" dirty="0" err="1" smtClean="0"/>
              <a:t>попсова</a:t>
            </a:r>
            <a:r>
              <a:rPr lang="uk-UA" dirty="0" smtClean="0"/>
              <a:t>!</a:t>
            </a:r>
            <a:endParaRPr lang="ru-RU" dirty="0"/>
          </a:p>
        </p:txBody>
      </p:sp>
      <p:pic>
        <p:nvPicPr>
          <p:cNvPr id="6" name="Земфира - Корабл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05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6" y="188640"/>
            <a:ext cx="3636085" cy="12584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800" dirty="0" smtClean="0"/>
              <a:t> Біографія</a:t>
            </a:r>
            <a:endParaRPr lang="ru-RU" sz="4800" dirty="0"/>
          </a:p>
        </p:txBody>
      </p:sp>
      <p:pic>
        <p:nvPicPr>
          <p:cNvPr id="5" name="Земфира - Корабли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7613" y="2874963"/>
            <a:ext cx="609600" cy="609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664" y="1988840"/>
            <a:ext cx="3388660" cy="3075622"/>
          </a:xfrm>
        </p:spPr>
        <p:txBody>
          <a:bodyPr>
            <a:normAutofit fontScale="92500"/>
          </a:bodyPr>
          <a:lstStyle/>
          <a:p>
            <a:r>
              <a:rPr lang="uk-UA" sz="2150" dirty="0" smtClean="0"/>
              <a:t>Дитинство і юність.</a:t>
            </a:r>
          </a:p>
          <a:p>
            <a:r>
              <a:rPr lang="ru-RU" sz="2400" dirty="0" err="1" smtClean="0"/>
              <a:t>Земфі́ра</a:t>
            </a:r>
            <a:r>
              <a:rPr lang="ru-RU" sz="2400" dirty="0" smtClean="0"/>
              <a:t> </a:t>
            </a:r>
            <a:r>
              <a:rPr lang="ru-RU" sz="2400" dirty="0" err="1" smtClean="0"/>
              <a:t>Талга́тівна</a:t>
            </a:r>
            <a:r>
              <a:rPr lang="ru-RU" sz="2400" dirty="0" smtClean="0"/>
              <a:t> </a:t>
            </a:r>
            <a:r>
              <a:rPr lang="ru-RU" sz="2400" dirty="0" err="1"/>
              <a:t>Рамаза́нова</a:t>
            </a:r>
            <a:r>
              <a:rPr lang="ru-RU" sz="2400" dirty="0"/>
              <a:t> </a:t>
            </a:r>
            <a:r>
              <a:rPr lang="ru-RU" sz="2400" dirty="0"/>
              <a:t>-</a:t>
            </a:r>
            <a:r>
              <a:rPr lang="ru-RU" sz="2400" dirty="0" smtClean="0"/>
              <a:t> </a:t>
            </a:r>
            <a:r>
              <a:rPr lang="ru-RU" sz="2400" dirty="0"/>
              <a:t>26 </a:t>
            </a:r>
            <a:r>
              <a:rPr lang="ru-RU" sz="2400" dirty="0" err="1" smtClean="0"/>
              <a:t>серпня</a:t>
            </a:r>
            <a:r>
              <a:rPr lang="ru-RU" sz="2400" dirty="0" smtClean="0"/>
              <a:t> 1976</a:t>
            </a:r>
            <a:r>
              <a:rPr lang="ru-RU" sz="2400" dirty="0"/>
              <a:t>, Уфа — </a:t>
            </a:r>
            <a:r>
              <a:rPr lang="ru-RU" sz="2400" dirty="0" err="1" smtClean="0"/>
              <a:t>сучасна</a:t>
            </a:r>
            <a:r>
              <a:rPr lang="ru-RU" sz="2400" dirty="0" smtClean="0"/>
              <a:t> </a:t>
            </a:r>
            <a:r>
              <a:rPr lang="ru-RU" sz="2400" dirty="0" err="1" smtClean="0"/>
              <a:t>російська</a:t>
            </a:r>
            <a:r>
              <a:rPr lang="ru-RU" sz="2400" dirty="0" smtClean="0"/>
              <a:t> </a:t>
            </a:r>
            <a:r>
              <a:rPr lang="ru-RU" sz="2400" dirty="0" err="1" smtClean="0"/>
              <a:t>співачка</a:t>
            </a:r>
            <a:r>
              <a:rPr lang="ru-RU" sz="2400" dirty="0" smtClean="0"/>
              <a:t>, </a:t>
            </a:r>
            <a:r>
              <a:rPr lang="ru-RU" sz="2400" dirty="0" err="1" smtClean="0"/>
              <a:t>музикант</a:t>
            </a:r>
            <a:r>
              <a:rPr lang="ru-RU" sz="2400" dirty="0" smtClean="0"/>
              <a:t>, </a:t>
            </a:r>
            <a:r>
              <a:rPr lang="ru-RU" sz="2400" dirty="0"/>
              <a:t>композитор </a:t>
            </a:r>
            <a:r>
              <a:rPr lang="ru-RU" sz="2400" dirty="0" smtClean="0"/>
              <a:t>і автор </a:t>
            </a:r>
            <a:r>
              <a:rPr lang="ru-RU" sz="2400" dirty="0" err="1" smtClean="0"/>
              <a:t>пісень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 </a:t>
            </a:r>
            <a:endParaRPr lang="ru-RU" sz="21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6404"/>
            <a:ext cx="4896544" cy="575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8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Кар’єра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1698" y="620688"/>
            <a:ext cx="3346704" cy="347472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Вже в дошкільному віці Земфіра зацікавилась музикою!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914872" y="764704"/>
            <a:ext cx="3346704" cy="3474720"/>
          </a:xfrm>
        </p:spPr>
        <p:txBody>
          <a:bodyPr/>
          <a:lstStyle/>
          <a:p>
            <a:r>
              <a:rPr lang="uk-UA" dirty="0" smtClean="0"/>
              <a:t>Зараз </a:t>
            </a:r>
            <a:r>
              <a:rPr lang="uk-UA" dirty="0" err="1" smtClean="0"/>
              <a:t>гостролює</a:t>
            </a:r>
            <a:r>
              <a:rPr lang="uk-UA" dirty="0"/>
              <a:t> </a:t>
            </a:r>
            <a:r>
              <a:rPr lang="uk-UA" dirty="0" smtClean="0"/>
              <a:t>в багатьох країнах.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273099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96952"/>
            <a:ext cx="288032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192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 smtClean="0"/>
              <a:t>Земфіра та Рената </a:t>
            </a:r>
            <a:r>
              <a:rPr lang="uk-UA" sz="3200" dirty="0" err="1" smtClean="0"/>
              <a:t>Летвинова</a:t>
            </a:r>
            <a:r>
              <a:rPr lang="uk-UA" sz="3200" dirty="0" smtClean="0"/>
              <a:t>.</a:t>
            </a:r>
            <a:endParaRPr lang="ru-RU" sz="32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3725" y="2545556"/>
            <a:ext cx="18573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Кохання чи дружба?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90794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8" y="332656"/>
            <a:ext cx="3636085" cy="1258493"/>
          </a:xfrm>
        </p:spPr>
        <p:txBody>
          <a:bodyPr/>
          <a:lstStyle/>
          <a:p>
            <a:r>
              <a:rPr lang="uk-UA" dirty="0" smtClean="0"/>
              <a:t>Дискографія.</a:t>
            </a:r>
            <a:endParaRPr lang="ru-RU" dirty="0"/>
          </a:p>
        </p:txBody>
      </p:sp>
      <p:pic>
        <p:nvPicPr>
          <p:cNvPr id="5" name="Земфира Бесконечность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7613" y="2874963"/>
            <a:ext cx="609600" cy="609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268760"/>
            <a:ext cx="3662363" cy="540060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err="1" smtClean="0">
                <a:ea typeface="Calibri"/>
                <a:cs typeface="Times New Roman"/>
              </a:rPr>
              <a:t>Студійні</a:t>
            </a:r>
            <a:r>
              <a:rPr lang="ru-RU" sz="2000" dirty="0" smtClean="0">
                <a:ea typeface="Calibri"/>
                <a:cs typeface="Times New Roman"/>
              </a:rPr>
              <a:t> </a:t>
            </a:r>
            <a:r>
              <a:rPr lang="ru-RU" sz="2000" dirty="0" err="1" smtClean="0">
                <a:ea typeface="Calibri"/>
                <a:cs typeface="Times New Roman"/>
              </a:rPr>
              <a:t>альбоми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a typeface="Calibri"/>
                <a:cs typeface="Times New Roman"/>
              </a:rPr>
              <a:t>Земфира (1999)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a typeface="Calibri"/>
                <a:cs typeface="Times New Roman"/>
              </a:rPr>
              <a:t>Прости меня моя любовь (2000)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a typeface="Calibri"/>
                <a:cs typeface="Times New Roman"/>
              </a:rPr>
              <a:t>Четырнадцать недель тишины (2002)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a typeface="Calibri"/>
                <a:cs typeface="Times New Roman"/>
              </a:rPr>
              <a:t>Вендетта (2005)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a typeface="Calibri"/>
                <a:cs typeface="Times New Roman"/>
              </a:rPr>
              <a:t>Спасибо (2007)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a typeface="Calibri"/>
                <a:cs typeface="Times New Roman"/>
              </a:rPr>
              <a:t>Z-</a:t>
            </a:r>
            <a:r>
              <a:rPr lang="ru-RU" sz="2000" dirty="0" err="1">
                <a:ea typeface="Calibri"/>
                <a:cs typeface="Times New Roman"/>
              </a:rPr>
              <a:t>Sides</a:t>
            </a:r>
            <a:r>
              <a:rPr lang="ru-RU" sz="2000" dirty="0">
                <a:ea typeface="Calibri"/>
                <a:cs typeface="Times New Roman"/>
              </a:rPr>
              <a:t> (</a:t>
            </a:r>
            <a:r>
              <a:rPr lang="ru-RU" sz="2000" dirty="0" smtClean="0">
                <a:ea typeface="Calibri"/>
                <a:cs typeface="Times New Roman"/>
              </a:rPr>
              <a:t>2010)</a:t>
            </a:r>
            <a:endParaRPr lang="ru-RU" sz="20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620688"/>
            <a:ext cx="523011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Земфира Бесконечнос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83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261</TotalTime>
  <Words>97</Words>
  <Application>Microsoft Office PowerPoint</Application>
  <PresentationFormat>Экран (4:3)</PresentationFormat>
  <Paragraphs>21</Paragraphs>
  <Slides>5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Воздушный поток</vt:lpstr>
      <vt:lpstr>Земфіра – сучасна, але не попсова!</vt:lpstr>
      <vt:lpstr> Біографія</vt:lpstr>
      <vt:lpstr>Кар’єра</vt:lpstr>
      <vt:lpstr>Земфіра та Рената Летвинова.</vt:lpstr>
      <vt:lpstr>Дискографія.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10</cp:revision>
  <dcterms:created xsi:type="dcterms:W3CDTF">2012-01-23T13:53:35Z</dcterms:created>
  <dcterms:modified xsi:type="dcterms:W3CDTF">2012-01-23T18:15:23Z</dcterms:modified>
</cp:coreProperties>
</file>