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2" r:id="rId4"/>
    <p:sldId id="257" r:id="rId5"/>
    <p:sldId id="261" r:id="rId6"/>
    <p:sldId id="258" r:id="rId7"/>
    <p:sldId id="263" r:id="rId8"/>
    <p:sldId id="259"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13.12.2013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C71EC6-210F-42DE-9C53-41977AD35B3D}" type="datetimeFigureOut">
              <a:rPr lang="ru-RU" smtClean="0"/>
              <a:t>13.12.2013</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C71EC6-210F-42DE-9C53-41977AD35B3D}" type="datetimeFigureOut">
              <a:rPr lang="ru-RU" smtClean="0"/>
              <a:t>13.12.2013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260648"/>
            <a:ext cx="7772400" cy="1975104"/>
          </a:xfrm>
        </p:spPr>
        <p:txBody>
          <a:bodyPr/>
          <a:lstStyle/>
          <a:p>
            <a:r>
              <a:rPr lang="es-ES" dirty="0"/>
              <a:t>deportistas famosos de España y Latinoamérica</a:t>
            </a:r>
            <a:endParaRPr lang="ru-RU" dirty="0"/>
          </a:p>
        </p:txBody>
      </p:sp>
      <p:sp>
        <p:nvSpPr>
          <p:cNvPr id="3" name="Подзаголовок 2"/>
          <p:cNvSpPr>
            <a:spLocks noGrp="1"/>
          </p:cNvSpPr>
          <p:nvPr>
            <p:ph type="subTitle" idx="1"/>
          </p:nvPr>
        </p:nvSpPr>
        <p:spPr>
          <a:xfrm>
            <a:off x="827584" y="1628800"/>
            <a:ext cx="7772400" cy="576064"/>
          </a:xfrm>
        </p:spPr>
        <p:txBody>
          <a:bodyPr/>
          <a:lstStyle/>
          <a:p>
            <a:r>
              <a:rPr lang="ru-RU" dirty="0" err="1" smtClean="0"/>
              <a:t>Відомі</a:t>
            </a:r>
            <a:r>
              <a:rPr lang="ru-RU" dirty="0" smtClean="0"/>
              <a:t> </a:t>
            </a:r>
            <a:r>
              <a:rPr lang="ru-RU" dirty="0" err="1"/>
              <a:t>спортсмени</a:t>
            </a:r>
            <a:r>
              <a:rPr lang="ru-RU" dirty="0"/>
              <a:t> </a:t>
            </a:r>
            <a:r>
              <a:rPr lang="ru-RU" dirty="0" err="1"/>
              <a:t>іспанії</a:t>
            </a:r>
            <a:r>
              <a:rPr lang="ru-RU" dirty="0"/>
              <a:t> та </a:t>
            </a:r>
            <a:r>
              <a:rPr lang="ru-RU" dirty="0" err="1"/>
              <a:t>латинської</a:t>
            </a:r>
            <a:r>
              <a:rPr lang="ru-RU" dirty="0"/>
              <a:t> </a:t>
            </a:r>
            <a:r>
              <a:rPr lang="ru-RU" dirty="0" err="1"/>
              <a:t>америки</a:t>
            </a:r>
            <a:endParaRPr lang="ru-RU" dirty="0"/>
          </a:p>
        </p:txBody>
      </p:sp>
      <p:pic>
        <p:nvPicPr>
          <p:cNvPr id="4098" name="Picture 2" descr="D:\Downloads\Новая папка\Fernando_Alonso_2013_Malaysia_F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4990222"/>
            <a:ext cx="3580656" cy="1790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Downloads\20120105Икер-Касилья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44" y="2420888"/>
            <a:ext cx="3421306" cy="25693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ownloads\7819454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2276872"/>
            <a:ext cx="3024336" cy="411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981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83568"/>
            <a:ext cx="2649488" cy="914400"/>
          </a:xfrm>
        </p:spPr>
        <p:txBody>
          <a:bodyPr/>
          <a:lstStyle/>
          <a:p>
            <a:r>
              <a:rPr lang="en-US" dirty="0"/>
              <a:t>Marc Coma</a:t>
            </a:r>
            <a:r>
              <a:rPr lang="ru-RU" dirty="0" smtClean="0"/>
              <a:t> </a:t>
            </a:r>
            <a:br>
              <a:rPr lang="ru-RU" dirty="0" smtClean="0"/>
            </a:br>
            <a:r>
              <a:rPr lang="ru-RU" sz="1800" dirty="0" smtClean="0"/>
              <a:t>Марк Кома</a:t>
            </a:r>
            <a:r>
              <a:rPr lang="ru-RU" dirty="0" smtClean="0"/>
              <a:t/>
            </a:r>
            <a:br>
              <a:rPr lang="ru-RU" dirty="0" smtClean="0"/>
            </a:b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2636912"/>
            <a:ext cx="3735420" cy="3024336"/>
          </a:xfrm>
        </p:spPr>
      </p:pic>
      <p:sp>
        <p:nvSpPr>
          <p:cNvPr id="5" name="TextBox 4"/>
          <p:cNvSpPr txBox="1"/>
          <p:nvPr/>
        </p:nvSpPr>
        <p:spPr>
          <a:xfrm>
            <a:off x="4444346" y="1340768"/>
            <a:ext cx="4464496" cy="3970318"/>
          </a:xfrm>
          <a:prstGeom prst="rect">
            <a:avLst/>
          </a:prstGeom>
          <a:noFill/>
        </p:spPr>
        <p:txBody>
          <a:bodyPr wrap="square" rtlCol="0">
            <a:spAutoFit/>
          </a:bodyPr>
          <a:lstStyle/>
          <a:p>
            <a:r>
              <a:rPr lang="ru-RU" dirty="0"/>
              <a:t>Марк Кома </a:t>
            </a:r>
            <a:r>
              <a:rPr lang="ru-RU" dirty="0" err="1"/>
              <a:t>Кампс</a:t>
            </a:r>
            <a:r>
              <a:rPr lang="ru-RU" dirty="0"/>
              <a:t> </a:t>
            </a:r>
            <a:r>
              <a:rPr lang="ru-RU" dirty="0" err="1" smtClean="0"/>
              <a:t>рід</a:t>
            </a:r>
            <a:r>
              <a:rPr lang="ru-RU" dirty="0" smtClean="0"/>
              <a:t> </a:t>
            </a:r>
            <a:r>
              <a:rPr lang="ru-RU" dirty="0"/>
              <a:t>. 7 </a:t>
            </a:r>
            <a:r>
              <a:rPr lang="ru-RU" dirty="0" err="1"/>
              <a:t>жовтня</a:t>
            </a:r>
            <a:r>
              <a:rPr lang="ru-RU" dirty="0"/>
              <a:t> 1976 , </a:t>
            </a:r>
            <a:r>
              <a:rPr lang="ru-RU" dirty="0" err="1"/>
              <a:t>Авіа</a:t>
            </a:r>
            <a:r>
              <a:rPr lang="ru-RU" dirty="0"/>
              <a:t> </a:t>
            </a:r>
            <a:r>
              <a:rPr lang="ru-RU" dirty="0" smtClean="0"/>
              <a:t> </a:t>
            </a:r>
            <a:r>
              <a:rPr lang="ru-RU" dirty="0"/>
              <a:t>- </a:t>
            </a:r>
            <a:r>
              <a:rPr lang="ru-RU" dirty="0" err="1"/>
              <a:t>іспанський</a:t>
            </a:r>
            <a:r>
              <a:rPr lang="ru-RU" dirty="0"/>
              <a:t> мотогонщик .</a:t>
            </a:r>
          </a:p>
          <a:p>
            <a:r>
              <a:rPr lang="ru-RU" dirty="0" err="1"/>
              <a:t>Триразовий</a:t>
            </a:r>
            <a:r>
              <a:rPr lang="ru-RU" dirty="0"/>
              <a:t> </a:t>
            </a:r>
            <a:r>
              <a:rPr lang="ru-RU" dirty="0" err="1"/>
              <a:t>переможець</a:t>
            </a:r>
            <a:r>
              <a:rPr lang="ru-RU" dirty="0"/>
              <a:t> </a:t>
            </a:r>
            <a:r>
              <a:rPr lang="ru-RU" dirty="0" err="1"/>
              <a:t>ралі</a:t>
            </a:r>
            <a:r>
              <a:rPr lang="ru-RU" dirty="0"/>
              <a:t>- марафону « Дакар» ( 2006 , 2009 і 2011 </a:t>
            </a:r>
            <a:r>
              <a:rPr lang="ru-RU" dirty="0" err="1"/>
              <a:t>років</a:t>
            </a:r>
            <a:r>
              <a:rPr lang="ru-RU" dirty="0"/>
              <a:t> ) .</a:t>
            </a:r>
          </a:p>
          <a:p>
            <a:r>
              <a:rPr lang="ru-RU" dirty="0" err="1"/>
              <a:t>П'ятикратний</a:t>
            </a:r>
            <a:r>
              <a:rPr lang="ru-RU" dirty="0"/>
              <a:t> </a:t>
            </a:r>
            <a:r>
              <a:rPr lang="ru-RU" dirty="0" err="1"/>
              <a:t>чемпіон</a:t>
            </a:r>
            <a:r>
              <a:rPr lang="ru-RU" dirty="0"/>
              <a:t> </a:t>
            </a:r>
            <a:r>
              <a:rPr lang="ru-RU" dirty="0" err="1"/>
              <a:t>світу</a:t>
            </a:r>
            <a:r>
              <a:rPr lang="ru-RU" dirty="0"/>
              <a:t> з </a:t>
            </a:r>
            <a:r>
              <a:rPr lang="ru-RU" dirty="0" err="1"/>
              <a:t>ралі</a:t>
            </a:r>
            <a:r>
              <a:rPr lang="ru-RU" dirty="0"/>
              <a:t> -</a:t>
            </a:r>
            <a:r>
              <a:rPr lang="ru-RU" dirty="0" err="1"/>
              <a:t>рейдів</a:t>
            </a:r>
            <a:r>
              <a:rPr lang="ru-RU" dirty="0"/>
              <a:t> (2005-2007 , 2010 і 2012 </a:t>
            </a:r>
            <a:r>
              <a:rPr lang="ru-RU" dirty="0" err="1"/>
              <a:t>років</a:t>
            </a:r>
            <a:r>
              <a:rPr lang="ru-RU" dirty="0"/>
              <a:t> ) </a:t>
            </a:r>
            <a:r>
              <a:rPr lang="ru-RU" dirty="0" smtClean="0"/>
              <a:t>.</a:t>
            </a:r>
          </a:p>
          <a:p>
            <a:endParaRPr lang="uk-UA" dirty="0"/>
          </a:p>
          <a:p>
            <a:r>
              <a:rPr lang="es-ES" dirty="0"/>
              <a:t>Marc Coma Kamps </a:t>
            </a:r>
            <a:r>
              <a:rPr lang="es-ES" dirty="0" smtClean="0"/>
              <a:t>carrera </a:t>
            </a:r>
            <a:r>
              <a:rPr lang="es-ES" dirty="0"/>
              <a:t>07 de octubre 1976 , Avia . ) - Piloto de motociclismo español .</a:t>
            </a:r>
          </a:p>
          <a:p>
            <a:r>
              <a:rPr lang="es-ES" dirty="0"/>
              <a:t>Tres veces ganador del rally maratón " Dakar " (2006, 2009 y 2011) .</a:t>
            </a:r>
          </a:p>
          <a:p>
            <a:r>
              <a:rPr lang="es-ES" dirty="0"/>
              <a:t>El cinco veces campeón del mundo de rally raids (2005-2007 , 2010 y 2012 ) .</a:t>
            </a:r>
            <a:endParaRPr lang="ru-RU" dirty="0"/>
          </a:p>
        </p:txBody>
      </p:sp>
    </p:spTree>
    <p:extLst>
      <p:ext uri="{BB962C8B-B14F-4D97-AF65-F5344CB8AC3E}">
        <p14:creationId xmlns:p14="http://schemas.microsoft.com/office/powerpoint/2010/main" val="2039116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dirty="0"/>
              <a:t>Iker </a:t>
            </a:r>
            <a:r>
              <a:rPr lang="es-ES" dirty="0" smtClean="0"/>
              <a:t>Casillas</a:t>
            </a:r>
            <a:br>
              <a:rPr lang="es-ES" dirty="0" smtClean="0"/>
            </a:br>
            <a:r>
              <a:rPr lang="uk-UA" sz="2000" dirty="0" err="1" smtClean="0"/>
              <a:t>Ікер</a:t>
            </a:r>
            <a:r>
              <a:rPr lang="uk-UA" sz="2000" dirty="0" smtClean="0"/>
              <a:t> </a:t>
            </a:r>
            <a:r>
              <a:rPr lang="uk-UA" sz="2000" dirty="0" err="1" smtClean="0"/>
              <a:t>Касильяс</a:t>
            </a:r>
            <a:endParaRPr lang="ru-RU" dirty="0"/>
          </a:p>
        </p:txBody>
      </p:sp>
      <p:sp>
        <p:nvSpPr>
          <p:cNvPr id="3" name="Объект 2"/>
          <p:cNvSpPr>
            <a:spLocks noGrp="1"/>
          </p:cNvSpPr>
          <p:nvPr>
            <p:ph idx="1"/>
          </p:nvPr>
        </p:nvSpPr>
        <p:spPr>
          <a:xfrm>
            <a:off x="4499992" y="692696"/>
            <a:ext cx="4186808" cy="5976664"/>
          </a:xfrm>
        </p:spPr>
        <p:txBody>
          <a:bodyPr>
            <a:normAutofit fontScale="55000" lnSpcReduction="20000"/>
          </a:bodyPr>
          <a:lstStyle/>
          <a:p>
            <a:r>
              <a:rPr lang="es-ES" dirty="0"/>
              <a:t>Iker Casillas - portero de fútbol español, el capitán del club de fútbol "Real Madrid", y España, el campeón de Europa (2008, 2012), campeón del mundo (2010). Titular de la Selección española récord para el número de partidos disputados. Récord mundial en el número de hojas limpias, realizadas por el equipo nacional (73). Uno de los mejores porteros de la actualidad, el cinco veces mejor portero del año para las versiones de las asociaciones más importantes del mundo</a:t>
            </a:r>
            <a:r>
              <a:rPr lang="es-ES" dirty="0" smtClean="0"/>
              <a:t>.</a:t>
            </a:r>
            <a:endParaRPr lang="uk-UA" dirty="0" smtClean="0"/>
          </a:p>
          <a:p>
            <a:r>
              <a:rPr lang="uk-UA" dirty="0" err="1"/>
              <a:t>Ікер</a:t>
            </a:r>
            <a:r>
              <a:rPr lang="uk-UA" dirty="0"/>
              <a:t> </a:t>
            </a:r>
            <a:r>
              <a:rPr lang="uk-UA" dirty="0" err="1" smtClean="0"/>
              <a:t>Касильяс</a:t>
            </a:r>
            <a:r>
              <a:rPr lang="uk-UA" dirty="0" smtClean="0"/>
              <a:t> </a:t>
            </a:r>
            <a:r>
              <a:rPr lang="uk-UA" dirty="0"/>
              <a:t>- іспанський футболіст, воротар, капітан футбольного клубу «Реал Мадрид» і збірної Іспанії, чемпіон Європи (2008, 2012), чемпіон світу (2010). Рекордсмен збірної Іспанії за кількістю зіграних матчів. Рекордсмен світу за кількістю сухих матчів, проведених за збірну (73). Один з кращих голкіперів сучасності, п'ятикратний кращий воротар року за версією провідних світових компаній.</a:t>
            </a:r>
            <a:endParaRPr lang="es-ES" dirty="0"/>
          </a:p>
          <a:p>
            <a:endParaRPr lang="ru-RU" dirty="0"/>
          </a:p>
        </p:txBody>
      </p:sp>
      <p:pic>
        <p:nvPicPr>
          <p:cNvPr id="1026" name="Picture 2" descr="D:\Downloads\857038-14519428-640-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82762"/>
            <a:ext cx="3888432" cy="2186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20120105Икер-Касилья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160558"/>
            <a:ext cx="3421306" cy="2569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95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72400" cy="914400"/>
          </a:xfrm>
        </p:spPr>
        <p:txBody>
          <a:bodyPr/>
          <a:lstStyle/>
          <a:p>
            <a:r>
              <a:rPr lang="es-ES" dirty="0" smtClean="0"/>
              <a:t>Lionel Messi</a:t>
            </a:r>
            <a:br>
              <a:rPr lang="es-ES" dirty="0" smtClean="0"/>
            </a:br>
            <a:r>
              <a:rPr lang="uk-UA" sz="2000" dirty="0" err="1" smtClean="0"/>
              <a:t>Ліонель</a:t>
            </a:r>
            <a:r>
              <a:rPr lang="uk-UA" sz="2000" dirty="0" smtClean="0"/>
              <a:t> </a:t>
            </a:r>
            <a:r>
              <a:rPr lang="uk-UA" sz="2000" dirty="0" err="1" smtClean="0"/>
              <a:t>Мессі</a:t>
            </a:r>
            <a:endParaRPr lang="ru-RU" dirty="0"/>
          </a:p>
        </p:txBody>
      </p:sp>
      <p:sp>
        <p:nvSpPr>
          <p:cNvPr id="3" name="Объект 2"/>
          <p:cNvSpPr>
            <a:spLocks noGrp="1"/>
          </p:cNvSpPr>
          <p:nvPr>
            <p:ph idx="1"/>
          </p:nvPr>
        </p:nvSpPr>
        <p:spPr>
          <a:xfrm>
            <a:off x="4644008" y="620688"/>
            <a:ext cx="4042792" cy="5734872"/>
          </a:xfrm>
        </p:spPr>
        <p:txBody>
          <a:bodyPr>
            <a:normAutofit fontScale="55000" lnSpcReduction="20000"/>
          </a:bodyPr>
          <a:lstStyle/>
          <a:p>
            <a:r>
              <a:rPr lang="es-ES" dirty="0"/>
              <a:t>Lionel Messi - futbolista argentino. Forward equipo de Argentina y el "Barcelona" español. Un cuatro veces ganador del título de mejor jugador del mundo 2009, 2012, incluyendo:. El mejor futbolista de Europa en 2009 por France Football y la versión es el mejor futbolista del mundo por la FIFA en 2009. Tres veces ganador de la Bota de Oro de la Liga (2010, 2012, 2013</a:t>
            </a:r>
            <a:r>
              <a:rPr lang="es-ES" dirty="0" smtClean="0"/>
              <a:t>).</a:t>
            </a:r>
            <a:endParaRPr lang="uk-UA" dirty="0" smtClean="0"/>
          </a:p>
          <a:p>
            <a:endParaRPr lang="es-ES" dirty="0"/>
          </a:p>
          <a:p>
            <a:r>
              <a:rPr lang="vi-VN" dirty="0"/>
              <a:t>Ліоне́ль Ме́ссі — аргентинський футболіст. Нападник збірної Аргентини та іспанської «Барселони». Чотириразовий володар титулу найкращого футболіста світу 2009-2012рр., зокрема: найкращий футболіст Європи 2009 за версією </a:t>
            </a:r>
            <a:r>
              <a:rPr lang="en-US" dirty="0"/>
              <a:t>France Football </a:t>
            </a:r>
            <a:r>
              <a:rPr lang="vi-VN" dirty="0"/>
              <a:t>та найкращий футболіст світу 2009 за версією ФІФА. Триразовий володар Золотого бутса УЄФА (2010, 2012, 2013).</a:t>
            </a:r>
            <a:endParaRPr lang="ru-RU" dirty="0"/>
          </a:p>
        </p:txBody>
      </p:sp>
      <p:pic>
        <p:nvPicPr>
          <p:cNvPr id="1026" name="Picture 2" descr="D:\Downloads\505732ba019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149080"/>
            <a:ext cx="3384376" cy="2521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месси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2664296" cy="275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16632"/>
            <a:ext cx="7772400" cy="914400"/>
          </a:xfrm>
        </p:spPr>
        <p:txBody>
          <a:bodyPr/>
          <a:lstStyle/>
          <a:p>
            <a:r>
              <a:rPr lang="en-US" dirty="0" smtClean="0"/>
              <a:t>Fernando Alonso</a:t>
            </a:r>
            <a:br>
              <a:rPr lang="en-US" dirty="0" smtClean="0"/>
            </a:br>
            <a:r>
              <a:rPr lang="ru-RU" sz="2000" dirty="0" smtClean="0"/>
              <a:t>Фернандо Алонсо</a:t>
            </a:r>
            <a:endParaRPr lang="ru-RU" sz="2000" dirty="0"/>
          </a:p>
        </p:txBody>
      </p:sp>
      <p:sp>
        <p:nvSpPr>
          <p:cNvPr id="3" name="Объект 2"/>
          <p:cNvSpPr>
            <a:spLocks noGrp="1"/>
          </p:cNvSpPr>
          <p:nvPr>
            <p:ph idx="1"/>
          </p:nvPr>
        </p:nvSpPr>
        <p:spPr>
          <a:xfrm>
            <a:off x="4932040" y="980727"/>
            <a:ext cx="3754760" cy="5736005"/>
          </a:xfrm>
        </p:spPr>
        <p:txBody>
          <a:bodyPr>
            <a:normAutofit fontScale="70000" lnSpcReduction="20000"/>
          </a:bodyPr>
          <a:lstStyle/>
          <a:p>
            <a:r>
              <a:rPr lang="es-ES" dirty="0"/>
              <a:t>Español piloto de Fórmula 1, dos veces campeón del mundo (2005, 2006</a:t>
            </a:r>
            <a:r>
              <a:rPr lang="es-ES" dirty="0" smtClean="0"/>
              <a:t>) </a:t>
            </a:r>
            <a:r>
              <a:rPr lang="en-US" dirty="0" smtClean="0"/>
              <a:t>en el </a:t>
            </a:r>
            <a:r>
              <a:rPr lang="en-US" dirty="0" err="1" smtClean="0"/>
              <a:t>equipo</a:t>
            </a:r>
            <a:r>
              <a:rPr lang="en-US" dirty="0" smtClean="0"/>
              <a:t> Renault</a:t>
            </a:r>
            <a:r>
              <a:rPr lang="es-ES" dirty="0" smtClean="0"/>
              <a:t>. </a:t>
            </a:r>
            <a:r>
              <a:rPr lang="es-ES" dirty="0"/>
              <a:t>El primer piloto que superó al del primer lugar Posiciones legendario Michael Schumacher. Ahora es compatible con el equipo Ferrari</a:t>
            </a:r>
            <a:r>
              <a:rPr lang="es-ES" dirty="0" smtClean="0"/>
              <a:t>.</a:t>
            </a:r>
            <a:r>
              <a:rPr lang="uk-UA" dirty="0" smtClean="0"/>
              <a:t/>
            </a:r>
            <a:br>
              <a:rPr lang="uk-UA" dirty="0" smtClean="0"/>
            </a:br>
            <a:endParaRPr lang="uk-UA" dirty="0" smtClean="0"/>
          </a:p>
          <a:p>
            <a:r>
              <a:rPr lang="uk-UA" dirty="0" smtClean="0"/>
              <a:t>Іспанський гонщик Формули-1, дворазовий чемпіон світу (2005, 2006) у складі команди </a:t>
            </a:r>
            <a:r>
              <a:rPr lang="en-US" dirty="0" smtClean="0"/>
              <a:t>Renault</a:t>
            </a:r>
            <a:r>
              <a:rPr lang="uk-UA" dirty="0" smtClean="0"/>
              <a:t>. Перший пілот, який </a:t>
            </a:r>
            <a:r>
              <a:rPr lang="uk-UA" dirty="0" err="1" smtClean="0"/>
              <a:t>подвинув</a:t>
            </a:r>
            <a:r>
              <a:rPr lang="uk-UA" dirty="0" smtClean="0"/>
              <a:t> з першого місця заліку легендарного </a:t>
            </a:r>
            <a:r>
              <a:rPr lang="uk-UA" dirty="0" err="1" smtClean="0"/>
              <a:t>Міхаеля</a:t>
            </a:r>
            <a:r>
              <a:rPr lang="uk-UA" dirty="0" smtClean="0"/>
              <a:t> </a:t>
            </a:r>
            <a:r>
              <a:rPr lang="uk-UA" dirty="0" err="1" smtClean="0"/>
              <a:t>Шумахера</a:t>
            </a:r>
            <a:r>
              <a:rPr lang="uk-UA" dirty="0" smtClean="0"/>
              <a:t>. Нині виступає за команду </a:t>
            </a:r>
            <a:r>
              <a:rPr lang="en-US" dirty="0" smtClean="0"/>
              <a:t>Ferrari</a:t>
            </a:r>
            <a:r>
              <a:rPr lang="uk-UA" dirty="0" smtClean="0"/>
              <a:t>.</a:t>
            </a:r>
            <a:endParaRPr lang="ru-RU" dirty="0"/>
          </a:p>
        </p:txBody>
      </p:sp>
      <p:pic>
        <p:nvPicPr>
          <p:cNvPr id="1026" name="Picture 2" descr="D:\Downloads\Новая папка\Alonso_AP_179633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196752"/>
            <a:ext cx="4169093"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ownloads\Новая папка\alonso-fri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4437112"/>
            <a:ext cx="3640460" cy="227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831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s-ES" dirty="0"/>
              <a:t>Javier </a:t>
            </a:r>
            <a:r>
              <a:rPr lang="es-ES" dirty="0" smtClean="0"/>
              <a:t>Fernández</a:t>
            </a:r>
            <a:r>
              <a:rPr lang="uk-UA" dirty="0" smtClean="0"/>
              <a:t/>
            </a:r>
            <a:br>
              <a:rPr lang="uk-UA" dirty="0" smtClean="0"/>
            </a:br>
            <a:r>
              <a:rPr lang="uk-UA" sz="2000" dirty="0"/>
              <a:t>Хав'єр </a:t>
            </a:r>
            <a:r>
              <a:rPr lang="uk-UA" sz="2000" dirty="0" err="1"/>
              <a:t>Фернандес</a:t>
            </a:r>
            <a:endParaRPr lang="ru-RU" sz="2000" dirty="0"/>
          </a:p>
        </p:txBody>
      </p:sp>
      <p:sp>
        <p:nvSpPr>
          <p:cNvPr id="3" name="Объект 2"/>
          <p:cNvSpPr>
            <a:spLocks noGrp="1"/>
          </p:cNvSpPr>
          <p:nvPr>
            <p:ph idx="1"/>
          </p:nvPr>
        </p:nvSpPr>
        <p:spPr>
          <a:xfrm>
            <a:off x="4499992" y="1484784"/>
            <a:ext cx="4186808" cy="4870776"/>
          </a:xfrm>
        </p:spPr>
        <p:txBody>
          <a:bodyPr>
            <a:normAutofit fontScale="62500" lnSpcReduction="20000"/>
          </a:bodyPr>
          <a:lstStyle/>
          <a:p>
            <a:r>
              <a:rPr lang="es-ES" dirty="0"/>
              <a:t>Javier Fernández - patinador español que sirve en singles. Medallista de bronce del Campeonato del Mundo 2013, campeón de Europa en 2013 - la primera vez patinaje artístico español. El tres veces campeón de España, y el primer patinador español de la historia, ganó la medalla de etapa del Gran Premio</a:t>
            </a:r>
            <a:endParaRPr lang="uk-UA" dirty="0" smtClean="0"/>
          </a:p>
          <a:p>
            <a:r>
              <a:rPr lang="uk-UA" dirty="0" smtClean="0"/>
              <a:t>Хав'єр </a:t>
            </a:r>
            <a:r>
              <a:rPr lang="uk-UA" dirty="0" err="1"/>
              <a:t>Фернандес</a:t>
            </a:r>
            <a:r>
              <a:rPr lang="uk-UA" dirty="0"/>
              <a:t> - і</a:t>
            </a:r>
            <a:r>
              <a:rPr lang="uk-UA" dirty="0" smtClean="0"/>
              <a:t>спанський фігурист</a:t>
            </a:r>
            <a:r>
              <a:rPr lang="uk-UA" dirty="0"/>
              <a:t>, щ</a:t>
            </a:r>
            <a:r>
              <a:rPr lang="uk-UA" dirty="0" smtClean="0"/>
              <a:t>о виступає </a:t>
            </a:r>
            <a:r>
              <a:rPr lang="uk-UA" dirty="0"/>
              <a:t>в одиночному розряді. Бронзовий призер чемпіонату світу 2013 року, чемпіон Європи 2013 року - перший в </a:t>
            </a:r>
            <a:r>
              <a:rPr lang="uk-UA" dirty="0" smtClean="0"/>
              <a:t>історії </a:t>
            </a:r>
            <a:r>
              <a:rPr lang="uk-UA" dirty="0"/>
              <a:t>іспанського фігурного катання. </a:t>
            </a:r>
            <a:r>
              <a:rPr lang="uk-UA" dirty="0" smtClean="0"/>
              <a:t>Триразовий </a:t>
            </a:r>
            <a:r>
              <a:rPr lang="uk-UA" dirty="0"/>
              <a:t>чемпіон </a:t>
            </a:r>
            <a:r>
              <a:rPr lang="uk-UA" dirty="0" smtClean="0"/>
              <a:t>Іспанії, і </a:t>
            </a:r>
            <a:r>
              <a:rPr lang="uk-UA" dirty="0"/>
              <a:t>перший </a:t>
            </a:r>
            <a:r>
              <a:rPr lang="uk-UA" dirty="0" smtClean="0"/>
              <a:t>іспанський фігурист </a:t>
            </a:r>
            <a:r>
              <a:rPr lang="uk-UA" dirty="0"/>
              <a:t>в </a:t>
            </a:r>
            <a:r>
              <a:rPr lang="uk-UA" dirty="0" smtClean="0"/>
              <a:t>історії, що </a:t>
            </a:r>
            <a:r>
              <a:rPr lang="uk-UA" dirty="0"/>
              <a:t>завоював медаль етапу Гран-прі</a:t>
            </a:r>
            <a:endParaRPr lang="ru-RU" dirty="0"/>
          </a:p>
        </p:txBody>
      </p:sp>
      <p:pic>
        <p:nvPicPr>
          <p:cNvPr id="2051" name="Picture 3" descr="D:\Downloads\Javier_Fernandez_2006_JGP_The_Hag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68333"/>
            <a:ext cx="2607078" cy="34761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Downloads\2011_Grand_Prix_Final_Javier_FERNANDE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09315"/>
            <a:ext cx="2498209" cy="375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71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72400" cy="914400"/>
          </a:xfrm>
        </p:spPr>
        <p:txBody>
          <a:bodyPr/>
          <a:lstStyle/>
          <a:p>
            <a:r>
              <a:rPr lang="en-US" dirty="0" smtClean="0"/>
              <a:t>Jorge Lorenzo</a:t>
            </a:r>
            <a:br>
              <a:rPr lang="en-US" dirty="0" smtClean="0"/>
            </a:br>
            <a:r>
              <a:rPr lang="uk-UA" sz="2000" dirty="0" smtClean="0"/>
              <a:t>Хорхе Лоренцо</a:t>
            </a:r>
            <a:endParaRPr lang="ru-RU" dirty="0"/>
          </a:p>
        </p:txBody>
      </p:sp>
      <p:sp>
        <p:nvSpPr>
          <p:cNvPr id="3" name="Объект 2"/>
          <p:cNvSpPr>
            <a:spLocks noGrp="1"/>
          </p:cNvSpPr>
          <p:nvPr>
            <p:ph idx="1"/>
          </p:nvPr>
        </p:nvSpPr>
        <p:spPr>
          <a:xfrm>
            <a:off x="4860032" y="404664"/>
            <a:ext cx="3826768" cy="6453336"/>
          </a:xfrm>
        </p:spPr>
        <p:txBody>
          <a:bodyPr>
            <a:normAutofit fontScale="85000" lnSpcReduction="20000"/>
          </a:bodyPr>
          <a:lstStyle/>
          <a:p>
            <a:r>
              <a:rPr lang="es-ES" dirty="0"/>
              <a:t>Jorge Lorenzo - piloto de motociclismo español. En la clase de último año en el mismo campeón de MotoGP moto en 2010 y 2012 estaciones. Jugando para el equipo Yamaha.</a:t>
            </a:r>
            <a:endParaRPr lang="uk-UA" dirty="0" smtClean="0"/>
          </a:p>
          <a:p>
            <a:r>
              <a:rPr lang="uk-UA" dirty="0"/>
              <a:t>Хорхе </a:t>
            </a:r>
            <a:r>
              <a:rPr lang="uk-UA" dirty="0" smtClean="0"/>
              <a:t>Лоренцо </a:t>
            </a:r>
            <a:r>
              <a:rPr lang="uk-UA" dirty="0"/>
              <a:t>- </a:t>
            </a:r>
            <a:r>
              <a:rPr lang="uk-UA" dirty="0" smtClean="0"/>
              <a:t>іспанський </a:t>
            </a:r>
            <a:r>
              <a:rPr lang="uk-UA" dirty="0"/>
              <a:t>мотогонщик. У </a:t>
            </a:r>
            <a:r>
              <a:rPr lang="uk-UA" dirty="0" smtClean="0"/>
              <a:t>старшому </a:t>
            </a:r>
            <a:r>
              <a:rPr lang="uk-UA" dirty="0"/>
              <a:t>класі з шосейно-кільцевих мотоперегонів </a:t>
            </a:r>
            <a:r>
              <a:rPr lang="uk-UA" dirty="0" err="1"/>
              <a:t>MotoGP</a:t>
            </a:r>
            <a:r>
              <a:rPr lang="uk-UA" dirty="0"/>
              <a:t> ставав чемпіоном в 2010 і 2012 сезонах</a:t>
            </a:r>
            <a:r>
              <a:rPr lang="uk-UA" dirty="0" smtClean="0"/>
              <a:t>. Виступає за команду </a:t>
            </a:r>
            <a:r>
              <a:rPr lang="en-US" dirty="0" smtClean="0"/>
              <a:t>Yamaha.</a:t>
            </a:r>
            <a:endParaRPr lang="ru-RU" dirty="0"/>
          </a:p>
        </p:txBody>
      </p:sp>
      <p:pic>
        <p:nvPicPr>
          <p:cNvPr id="2050" name="Picture 2" descr="D:\Downloads\Новая папка\e04e5e90a97fe37559773aa8efe096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3867656" cy="241801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Downloads\Новая папка\qatar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650" y="3861048"/>
            <a:ext cx="435248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18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3960440" cy="1008112"/>
          </a:xfrm>
        </p:spPr>
        <p:txBody>
          <a:bodyPr/>
          <a:lstStyle/>
          <a:p>
            <a:r>
              <a:rPr lang="en-US" sz="4400" dirty="0"/>
              <a:t>Rafael </a:t>
            </a:r>
            <a:r>
              <a:rPr lang="en-US" sz="4400" dirty="0" err="1" smtClean="0"/>
              <a:t>Nadal</a:t>
            </a:r>
            <a:r>
              <a:rPr lang="uk-UA" sz="1600" dirty="0"/>
              <a:t/>
            </a:r>
            <a:br>
              <a:rPr lang="uk-UA" sz="1600" dirty="0"/>
            </a:br>
            <a:r>
              <a:rPr lang="ru-RU" sz="1600" dirty="0" err="1" smtClean="0"/>
              <a:t>Рафаель</a:t>
            </a:r>
            <a:r>
              <a:rPr lang="ru-RU" sz="1600" dirty="0" smtClean="0"/>
              <a:t> «</a:t>
            </a:r>
            <a:r>
              <a:rPr lang="ru-RU" sz="1600" dirty="0" err="1" smtClean="0"/>
              <a:t>Рафа</a:t>
            </a:r>
            <a:r>
              <a:rPr lang="ru-RU" sz="1600" dirty="0" smtClean="0"/>
              <a:t>» </a:t>
            </a:r>
            <a:r>
              <a:rPr lang="ru-RU" sz="1600" dirty="0" err="1" smtClean="0"/>
              <a:t>Надаль</a:t>
            </a:r>
            <a:r>
              <a:rPr lang="ru-RU" dirty="0" smtClean="0"/>
              <a:t>	</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988840"/>
            <a:ext cx="3048000" cy="4572000"/>
          </a:xfrm>
        </p:spPr>
      </p:pic>
      <p:sp>
        <p:nvSpPr>
          <p:cNvPr id="5" name="TextBox 4"/>
          <p:cNvSpPr txBox="1"/>
          <p:nvPr/>
        </p:nvSpPr>
        <p:spPr>
          <a:xfrm>
            <a:off x="4211960" y="764705"/>
            <a:ext cx="4824536" cy="4770537"/>
          </a:xfrm>
          <a:prstGeom prst="rect">
            <a:avLst/>
          </a:prstGeom>
          <a:noFill/>
        </p:spPr>
        <p:txBody>
          <a:bodyPr wrap="square" rtlCol="0">
            <a:spAutoFit/>
          </a:bodyPr>
          <a:lstStyle/>
          <a:p>
            <a:r>
              <a:rPr lang="ru-RU" sz="1600" dirty="0" err="1"/>
              <a:t>Рафаель</a:t>
            </a:r>
            <a:r>
              <a:rPr lang="ru-RU" sz="1600" dirty="0"/>
              <a:t> «</a:t>
            </a:r>
            <a:r>
              <a:rPr lang="ru-RU" sz="1600" dirty="0" err="1"/>
              <a:t>Рафа</a:t>
            </a:r>
            <a:r>
              <a:rPr lang="ru-RU" sz="1600" dirty="0"/>
              <a:t>» </a:t>
            </a:r>
            <a:r>
              <a:rPr lang="ru-RU" sz="1600" dirty="0" err="1"/>
              <a:t>Надаль</a:t>
            </a:r>
            <a:r>
              <a:rPr lang="ru-RU" sz="1600" dirty="0"/>
              <a:t> </a:t>
            </a:r>
            <a:r>
              <a:rPr lang="ru-RU" sz="1600" dirty="0" err="1"/>
              <a:t>народився</a:t>
            </a:r>
            <a:r>
              <a:rPr lang="ru-RU" sz="1600" dirty="0"/>
              <a:t> 3 </a:t>
            </a:r>
            <a:r>
              <a:rPr lang="ru-RU" sz="1600" dirty="0" err="1"/>
              <a:t>червня</a:t>
            </a:r>
            <a:r>
              <a:rPr lang="ru-RU" sz="1600" dirty="0"/>
              <a:t> 1986 на </a:t>
            </a:r>
            <a:r>
              <a:rPr lang="ru-RU" sz="1600" dirty="0" err="1"/>
              <a:t>острові</a:t>
            </a:r>
            <a:r>
              <a:rPr lang="ru-RU" sz="1600" dirty="0"/>
              <a:t> Мальорка, в </a:t>
            </a:r>
            <a:r>
              <a:rPr lang="ru-RU" sz="1600" dirty="0" err="1"/>
              <a:t>місті</a:t>
            </a:r>
            <a:r>
              <a:rPr lang="ru-RU" sz="1600" dirty="0"/>
              <a:t> </a:t>
            </a:r>
            <a:r>
              <a:rPr lang="ru-RU" sz="1600" dirty="0" err="1"/>
              <a:t>Манакор</a:t>
            </a:r>
            <a:r>
              <a:rPr lang="ru-RU" sz="1600" dirty="0"/>
              <a:t> (</a:t>
            </a:r>
            <a:r>
              <a:rPr lang="ru-RU" sz="1600" dirty="0" err="1"/>
              <a:t>Іспанія</a:t>
            </a:r>
            <a:r>
              <a:rPr lang="ru-RU" sz="1600" dirty="0"/>
              <a:t>). У 2002 </a:t>
            </a:r>
            <a:r>
              <a:rPr lang="ru-RU" sz="1600" dirty="0" err="1"/>
              <a:t>році</a:t>
            </a:r>
            <a:r>
              <a:rPr lang="ru-RU" sz="1600" dirty="0"/>
              <a:t>, </a:t>
            </a:r>
            <a:r>
              <a:rPr lang="ru-RU" sz="1600" dirty="0" err="1"/>
              <a:t>граючи</a:t>
            </a:r>
            <a:r>
              <a:rPr lang="ru-RU" sz="1600" dirty="0"/>
              <a:t> в </a:t>
            </a:r>
            <a:r>
              <a:rPr lang="ru-RU" sz="1600" dirty="0" err="1"/>
              <a:t>юніорському</a:t>
            </a:r>
            <a:r>
              <a:rPr lang="ru-RU" sz="1600" dirty="0"/>
              <a:t> </a:t>
            </a:r>
            <a:r>
              <a:rPr lang="ru-RU" sz="1600" dirty="0" err="1"/>
              <a:t>турнірі</a:t>
            </a:r>
            <a:r>
              <a:rPr lang="ru-RU" sz="1600" dirty="0"/>
              <a:t> на </a:t>
            </a:r>
            <a:r>
              <a:rPr lang="ru-RU" sz="1600" dirty="0" err="1"/>
              <a:t>Вімблдоні</a:t>
            </a:r>
            <a:r>
              <a:rPr lang="ru-RU" sz="1600" dirty="0"/>
              <a:t>, </a:t>
            </a:r>
            <a:r>
              <a:rPr lang="ru-RU" sz="1600" dirty="0" err="1"/>
              <a:t>він</a:t>
            </a:r>
            <a:r>
              <a:rPr lang="ru-RU" sz="1600" dirty="0"/>
              <a:t> </a:t>
            </a:r>
            <a:r>
              <a:rPr lang="ru-RU" sz="1600" dirty="0" err="1"/>
              <a:t>пробився</a:t>
            </a:r>
            <a:r>
              <a:rPr lang="ru-RU" sz="1600" dirty="0"/>
              <a:t> до </a:t>
            </a:r>
            <a:r>
              <a:rPr lang="ru-RU" sz="1600" dirty="0" err="1"/>
              <a:t>півфіналу</a:t>
            </a:r>
            <a:r>
              <a:rPr lang="ru-RU" sz="1600" dirty="0"/>
              <a:t>. </a:t>
            </a:r>
            <a:r>
              <a:rPr lang="ru-RU" sz="1600" dirty="0" err="1"/>
              <a:t>Причому</a:t>
            </a:r>
            <a:r>
              <a:rPr lang="ru-RU" sz="1600" dirty="0"/>
              <a:t> на </a:t>
            </a:r>
            <a:r>
              <a:rPr lang="ru-RU" sz="1600" dirty="0" err="1"/>
              <a:t>цьому</a:t>
            </a:r>
            <a:r>
              <a:rPr lang="ru-RU" sz="1600" dirty="0"/>
              <a:t> </a:t>
            </a:r>
            <a:r>
              <a:rPr lang="ru-RU" sz="1600" dirty="0" err="1"/>
              <a:t>турнірі</a:t>
            </a:r>
            <a:r>
              <a:rPr lang="ru-RU" sz="1600" dirty="0"/>
              <a:t> </a:t>
            </a:r>
            <a:r>
              <a:rPr lang="ru-RU" sz="1600" dirty="0" err="1"/>
              <a:t>він</a:t>
            </a:r>
            <a:r>
              <a:rPr lang="ru-RU" sz="1600" dirty="0"/>
              <a:t> </a:t>
            </a:r>
            <a:r>
              <a:rPr lang="ru-RU" sz="1600" dirty="0" err="1"/>
              <a:t>перемагав</a:t>
            </a:r>
            <a:r>
              <a:rPr lang="ru-RU" sz="1600" dirty="0"/>
              <a:t> </a:t>
            </a:r>
            <a:r>
              <a:rPr lang="ru-RU" sz="1600" dirty="0" err="1"/>
              <a:t>суперників</a:t>
            </a:r>
            <a:r>
              <a:rPr lang="ru-RU" sz="1600" dirty="0"/>
              <a:t>, на два роки старших за </a:t>
            </a:r>
            <a:r>
              <a:rPr lang="ru-RU" sz="1600" dirty="0" err="1"/>
              <a:t>нього</a:t>
            </a:r>
            <a:r>
              <a:rPr lang="ru-RU" sz="1600" dirty="0"/>
              <a:t>.</a:t>
            </a:r>
            <a:br>
              <a:rPr lang="ru-RU" sz="1600" dirty="0"/>
            </a:br>
            <a:r>
              <a:rPr lang="ru-RU" sz="1600" dirty="0"/>
              <a:t>Досягнув другого </a:t>
            </a:r>
            <a:r>
              <a:rPr lang="ru-RU" sz="1600" dirty="0" err="1"/>
              <a:t>місця</a:t>
            </a:r>
            <a:r>
              <a:rPr lang="ru-RU" sz="1600" dirty="0"/>
              <a:t> в рейтингу 25 </a:t>
            </a:r>
            <a:r>
              <a:rPr lang="ru-RU" sz="1600" dirty="0" err="1"/>
              <a:t>липня</a:t>
            </a:r>
            <a:r>
              <a:rPr lang="ru-RU" sz="1600" dirty="0"/>
              <a:t> 2005 у </a:t>
            </a:r>
            <a:r>
              <a:rPr lang="ru-RU" sz="1600" dirty="0" err="1"/>
              <a:t>віці</a:t>
            </a:r>
            <a:r>
              <a:rPr lang="ru-RU" sz="1600" dirty="0"/>
              <a:t> 19 </a:t>
            </a:r>
            <a:r>
              <a:rPr lang="ru-RU" sz="1600" dirty="0" err="1"/>
              <a:t>років</a:t>
            </a:r>
            <a:r>
              <a:rPr lang="ru-RU" sz="1600" dirty="0"/>
              <a:t> і </a:t>
            </a:r>
            <a:r>
              <a:rPr lang="ru-RU" sz="1600" dirty="0" err="1"/>
              <a:t>цим</a:t>
            </a:r>
            <a:r>
              <a:rPr lang="ru-RU" sz="1600" dirty="0"/>
              <a:t> повторив </a:t>
            </a:r>
            <a:r>
              <a:rPr lang="ru-RU" sz="1600" dirty="0" err="1"/>
              <a:t>досягнення</a:t>
            </a:r>
            <a:r>
              <a:rPr lang="ru-RU" sz="1600" dirty="0"/>
              <a:t> Бориса Беккера, </a:t>
            </a:r>
            <a:r>
              <a:rPr lang="ru-RU" sz="1600" dirty="0" err="1"/>
              <a:t>який</a:t>
            </a:r>
            <a:r>
              <a:rPr lang="ru-RU" sz="1600" dirty="0"/>
              <a:t> </a:t>
            </a:r>
            <a:r>
              <a:rPr lang="ru-RU" sz="1600" dirty="0" err="1"/>
              <a:t>також</a:t>
            </a:r>
            <a:r>
              <a:rPr lang="ru-RU" sz="1600" dirty="0"/>
              <a:t> </a:t>
            </a:r>
            <a:r>
              <a:rPr lang="ru-RU" sz="1600" dirty="0" err="1"/>
              <a:t>посідав</a:t>
            </a:r>
            <a:r>
              <a:rPr lang="ru-RU" sz="1600" dirty="0"/>
              <a:t> друге </a:t>
            </a:r>
            <a:r>
              <a:rPr lang="ru-RU" sz="1600" dirty="0" err="1"/>
              <a:t>місце</a:t>
            </a:r>
            <a:r>
              <a:rPr lang="ru-RU" sz="1600" dirty="0"/>
              <a:t> в такому юному </a:t>
            </a:r>
            <a:r>
              <a:rPr lang="ru-RU" sz="1600" dirty="0" err="1"/>
              <a:t>віці</a:t>
            </a:r>
            <a:r>
              <a:rPr lang="ru-RU" sz="1600" dirty="0"/>
              <a:t>.</a:t>
            </a:r>
            <a:br>
              <a:rPr lang="ru-RU" sz="1600" dirty="0"/>
            </a:br>
            <a:r>
              <a:rPr lang="ru-RU" sz="1600" dirty="0" err="1"/>
              <a:t>Надалю</a:t>
            </a:r>
            <a:r>
              <a:rPr lang="ru-RU" sz="1600" dirty="0"/>
              <a:t> </a:t>
            </a:r>
            <a:r>
              <a:rPr lang="ru-RU" sz="1600" dirty="0" err="1"/>
              <a:t>належить</a:t>
            </a:r>
            <a:r>
              <a:rPr lang="ru-RU" sz="1600" dirty="0"/>
              <a:t> рекорд за </a:t>
            </a:r>
            <a:r>
              <a:rPr lang="ru-RU" sz="1600" dirty="0" err="1"/>
              <a:t>кількістю</a:t>
            </a:r>
            <a:r>
              <a:rPr lang="ru-RU" sz="1600" dirty="0"/>
              <a:t> </a:t>
            </a:r>
            <a:r>
              <a:rPr lang="ru-RU" sz="1600" dirty="0" err="1"/>
              <a:t>виграних</a:t>
            </a:r>
            <a:r>
              <a:rPr lang="ru-RU" sz="1600" dirty="0"/>
              <a:t> </a:t>
            </a:r>
            <a:r>
              <a:rPr lang="ru-RU" sz="1600" dirty="0" err="1"/>
              <a:t>поспіль</a:t>
            </a:r>
            <a:r>
              <a:rPr lang="ru-RU" sz="1600" dirty="0"/>
              <a:t> </a:t>
            </a:r>
            <a:r>
              <a:rPr lang="ru-RU" sz="1600" dirty="0" err="1"/>
              <a:t>матчів</a:t>
            </a:r>
            <a:r>
              <a:rPr lang="ru-RU" sz="1600" dirty="0"/>
              <a:t> на одному </a:t>
            </a:r>
            <a:r>
              <a:rPr lang="ru-RU" sz="1600" dirty="0" err="1"/>
              <a:t>покритті</a:t>
            </a:r>
            <a:r>
              <a:rPr lang="ru-RU" sz="1600" dirty="0"/>
              <a:t> — з 8 </a:t>
            </a:r>
            <a:r>
              <a:rPr lang="ru-RU" sz="1600" dirty="0" err="1"/>
              <a:t>квітня</a:t>
            </a:r>
            <a:r>
              <a:rPr lang="ru-RU" sz="1600" dirty="0"/>
              <a:t> 2005 по 20 </a:t>
            </a:r>
            <a:r>
              <a:rPr lang="ru-RU" sz="1600" dirty="0" err="1"/>
              <a:t>травня</a:t>
            </a:r>
            <a:r>
              <a:rPr lang="ru-RU" sz="1600" dirty="0"/>
              <a:t> 2007 </a:t>
            </a:r>
            <a:r>
              <a:rPr lang="ru-RU" sz="1600" dirty="0" err="1"/>
              <a:t>він</a:t>
            </a:r>
            <a:r>
              <a:rPr lang="ru-RU" sz="1600" dirty="0"/>
              <a:t> одержав 81 перемогу</a:t>
            </a:r>
            <a:r>
              <a:rPr lang="ru-RU" sz="1600" dirty="0" smtClean="0"/>
              <a:t>.</a:t>
            </a:r>
          </a:p>
          <a:p>
            <a:endParaRPr lang="uk-UA" sz="1600" dirty="0"/>
          </a:p>
          <a:p>
            <a:r>
              <a:rPr lang="es-ES" sz="1600" dirty="0"/>
              <a:t>Rafael Nadal ( español Rafael Nadal Parera , * 03 de junio 1986 , Mallorca) En 2002 , jugando en el torneo junior de Wimbledon, se abrió paso a las semifinales. En este torneo , derrotó a su rival , dos años mayor que él.</a:t>
            </a:r>
            <a:endParaRPr lang="ru-RU" sz="1600" dirty="0"/>
          </a:p>
        </p:txBody>
      </p:sp>
    </p:spTree>
    <p:extLst>
      <p:ext uri="{BB962C8B-B14F-4D97-AF65-F5344CB8AC3E}">
        <p14:creationId xmlns:p14="http://schemas.microsoft.com/office/powerpoint/2010/main" val="322132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188640"/>
            <a:ext cx="7772400" cy="914400"/>
          </a:xfrm>
        </p:spPr>
        <p:txBody>
          <a:bodyPr/>
          <a:lstStyle/>
          <a:p>
            <a:r>
              <a:rPr lang="en-US" dirty="0" smtClean="0"/>
              <a:t>Marc Marquez</a:t>
            </a:r>
            <a:br>
              <a:rPr lang="en-US" dirty="0" smtClean="0"/>
            </a:br>
            <a:r>
              <a:rPr lang="uk-UA" sz="2000" dirty="0" err="1" smtClean="0"/>
              <a:t>Марк</a:t>
            </a:r>
            <a:r>
              <a:rPr lang="uk-UA" sz="2000" dirty="0" smtClean="0"/>
              <a:t> </a:t>
            </a:r>
            <a:r>
              <a:rPr lang="uk-UA" sz="2000" dirty="0" err="1" smtClean="0"/>
              <a:t>Маркез</a:t>
            </a:r>
            <a:endParaRPr lang="ru-RU" dirty="0"/>
          </a:p>
        </p:txBody>
      </p:sp>
      <p:sp>
        <p:nvSpPr>
          <p:cNvPr id="3" name="Объект 2"/>
          <p:cNvSpPr>
            <a:spLocks noGrp="1"/>
          </p:cNvSpPr>
          <p:nvPr>
            <p:ph idx="1"/>
          </p:nvPr>
        </p:nvSpPr>
        <p:spPr>
          <a:xfrm>
            <a:off x="5004048" y="692696"/>
            <a:ext cx="3682752" cy="5976664"/>
          </a:xfrm>
        </p:spPr>
        <p:txBody>
          <a:bodyPr>
            <a:normAutofit fontScale="77500" lnSpcReduction="20000"/>
          </a:bodyPr>
          <a:lstStyle/>
          <a:p>
            <a:r>
              <a:rPr lang="es-ES" dirty="0"/>
              <a:t>Piloto de motociclismo español, se convirtió en el más joven campeón del mundo en la clase de MotoGP (2013), recibió el título en 20 años. Primera moto se sentó durante 5 años. Jugando para el equipo </a:t>
            </a:r>
            <a:r>
              <a:rPr lang="es-ES" dirty="0" smtClean="0"/>
              <a:t>Repsol Honda</a:t>
            </a:r>
            <a:r>
              <a:rPr lang="uk-UA" dirty="0" smtClean="0"/>
              <a:t/>
            </a:r>
            <a:br>
              <a:rPr lang="uk-UA" dirty="0" smtClean="0"/>
            </a:br>
            <a:endParaRPr lang="uk-UA" dirty="0" smtClean="0"/>
          </a:p>
          <a:p>
            <a:r>
              <a:rPr lang="uk-UA" dirty="0" smtClean="0"/>
              <a:t>Іспанський мотогонщик, став наймолодшим чемпіоном світу в класі </a:t>
            </a:r>
            <a:r>
              <a:rPr lang="en-US" dirty="0" err="1" smtClean="0"/>
              <a:t>MotoGP</a:t>
            </a:r>
            <a:r>
              <a:rPr lang="en-US" dirty="0" smtClean="0"/>
              <a:t> (2013)</a:t>
            </a:r>
            <a:r>
              <a:rPr lang="uk-UA" dirty="0" smtClean="0"/>
              <a:t>, отримавши цей титул в 20 років. Вперше сів за мотоцикл в 5 років. Виступає за команду </a:t>
            </a:r>
            <a:r>
              <a:rPr lang="en-US" dirty="0" err="1" smtClean="0"/>
              <a:t>Repsol</a:t>
            </a:r>
            <a:r>
              <a:rPr lang="en-US" dirty="0" smtClean="0"/>
              <a:t> Honda</a:t>
            </a:r>
            <a:endParaRPr lang="ru-RU" dirty="0"/>
          </a:p>
        </p:txBody>
      </p:sp>
      <p:pic>
        <p:nvPicPr>
          <p:cNvPr id="3075" name="Picture 3" descr="D:\Downloads\Новая папка\1058985-16951070-640-3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78366"/>
            <a:ext cx="3600400" cy="20243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ownloads\Новая папка\2013_10_Marc-Marquez-Motogp-Wallpaper-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974737"/>
            <a:ext cx="4506977" cy="253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823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2664296" cy="914400"/>
          </a:xfrm>
        </p:spPr>
        <p:txBody>
          <a:bodyPr/>
          <a:lstStyle/>
          <a:p>
            <a:r>
              <a:rPr lang="en-US" dirty="0" smtClean="0"/>
              <a:t>Pau </a:t>
            </a:r>
            <a:r>
              <a:rPr lang="en-US" dirty="0" err="1" smtClean="0"/>
              <a:t>Gasol</a:t>
            </a:r>
            <a:r>
              <a:rPr lang="ru-RU" dirty="0"/>
              <a:t/>
            </a:r>
            <a:br>
              <a:rPr lang="ru-RU" dirty="0"/>
            </a:br>
            <a:r>
              <a:rPr lang="ru-RU" sz="1800" dirty="0" err="1"/>
              <a:t>Пау</a:t>
            </a:r>
            <a:r>
              <a:rPr lang="ru-RU" sz="1800" dirty="0"/>
              <a:t> </a:t>
            </a:r>
            <a:r>
              <a:rPr lang="ru-RU" sz="1800" dirty="0" err="1"/>
              <a:t>Газоль</a:t>
            </a: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601800"/>
            <a:ext cx="3600400" cy="4950397"/>
          </a:xfrm>
        </p:spPr>
      </p:pic>
      <p:sp>
        <p:nvSpPr>
          <p:cNvPr id="5" name="TextBox 4"/>
          <p:cNvSpPr txBox="1"/>
          <p:nvPr/>
        </p:nvSpPr>
        <p:spPr>
          <a:xfrm>
            <a:off x="4427984" y="1268760"/>
            <a:ext cx="4370055" cy="4247317"/>
          </a:xfrm>
          <a:prstGeom prst="rect">
            <a:avLst/>
          </a:prstGeom>
          <a:noFill/>
        </p:spPr>
        <p:txBody>
          <a:bodyPr wrap="square" rtlCol="0">
            <a:spAutoFit/>
          </a:bodyPr>
          <a:lstStyle/>
          <a:p>
            <a:r>
              <a:rPr lang="ru-RU" dirty="0" err="1" smtClean="0"/>
              <a:t>Пау</a:t>
            </a:r>
            <a:r>
              <a:rPr lang="ru-RU" dirty="0" smtClean="0"/>
              <a:t> </a:t>
            </a:r>
            <a:r>
              <a:rPr lang="ru-RU" dirty="0" err="1" smtClean="0"/>
              <a:t>Газоль</a:t>
            </a:r>
            <a:r>
              <a:rPr lang="ru-RU" dirty="0"/>
              <a:t>  </a:t>
            </a:r>
            <a:r>
              <a:rPr lang="ru-RU" dirty="0" err="1"/>
              <a:t>народився</a:t>
            </a:r>
            <a:r>
              <a:rPr lang="ru-RU" dirty="0"/>
              <a:t> 6 </a:t>
            </a:r>
            <a:r>
              <a:rPr lang="ru-RU" dirty="0" err="1"/>
              <a:t>липня</a:t>
            </a:r>
            <a:r>
              <a:rPr lang="ru-RU" dirty="0"/>
              <a:t> 1980 року в </a:t>
            </a:r>
            <a:r>
              <a:rPr lang="ru-RU" dirty="0" err="1"/>
              <a:t>Барселоні</a:t>
            </a:r>
            <a:r>
              <a:rPr lang="ru-RU" dirty="0"/>
              <a:t> , </a:t>
            </a:r>
            <a:r>
              <a:rPr lang="ru-RU" dirty="0" err="1" smtClean="0"/>
              <a:t>Каталонія</a:t>
            </a:r>
            <a:r>
              <a:rPr lang="ru-RU" dirty="0" smtClean="0"/>
              <a:t> </a:t>
            </a:r>
            <a:r>
              <a:rPr lang="ru-RU" dirty="0"/>
              <a:t>- </a:t>
            </a:r>
            <a:r>
              <a:rPr lang="ru-RU" dirty="0" err="1"/>
              <a:t>іспанський</a:t>
            </a:r>
            <a:r>
              <a:rPr lang="ru-RU" dirty="0"/>
              <a:t> </a:t>
            </a:r>
            <a:r>
              <a:rPr lang="ru-RU" dirty="0" err="1"/>
              <a:t>професійний</a:t>
            </a:r>
            <a:r>
              <a:rPr lang="ru-RU" dirty="0"/>
              <a:t> </a:t>
            </a:r>
            <a:r>
              <a:rPr lang="ru-RU" dirty="0" err="1"/>
              <a:t>баскетболіст</a:t>
            </a:r>
            <a:r>
              <a:rPr lang="ru-RU" dirty="0"/>
              <a:t>, </a:t>
            </a:r>
            <a:r>
              <a:rPr lang="ru-RU" dirty="0" err="1"/>
              <a:t>який</a:t>
            </a:r>
            <a:r>
              <a:rPr lang="ru-RU" dirty="0"/>
              <a:t> </a:t>
            </a:r>
            <a:r>
              <a:rPr lang="ru-RU" dirty="0" err="1"/>
              <a:t>виступає</a:t>
            </a:r>
            <a:r>
              <a:rPr lang="ru-RU" dirty="0"/>
              <a:t> за команду </a:t>
            </a:r>
            <a:r>
              <a:rPr lang="ru-RU" dirty="0" err="1"/>
              <a:t>Національної</a:t>
            </a:r>
            <a:r>
              <a:rPr lang="ru-RU" dirty="0"/>
              <a:t> </a:t>
            </a:r>
            <a:r>
              <a:rPr lang="ru-RU" dirty="0" err="1"/>
              <a:t>баскетбольної</a:t>
            </a:r>
            <a:r>
              <a:rPr lang="ru-RU" dirty="0"/>
              <a:t> </a:t>
            </a:r>
            <a:r>
              <a:rPr lang="ru-RU" dirty="0" err="1"/>
              <a:t>асоціації</a:t>
            </a:r>
            <a:r>
              <a:rPr lang="ru-RU" dirty="0"/>
              <a:t> "</a:t>
            </a:r>
            <a:r>
              <a:rPr lang="ru-RU" dirty="0" err="1"/>
              <a:t>Лос</a:t>
            </a:r>
            <a:r>
              <a:rPr lang="ru-RU" dirty="0"/>
              <a:t> -</a:t>
            </a:r>
            <a:r>
              <a:rPr lang="ru-RU" dirty="0" err="1"/>
              <a:t>Анджелес</a:t>
            </a:r>
            <a:r>
              <a:rPr lang="ru-RU" dirty="0"/>
              <a:t> </a:t>
            </a:r>
            <a:r>
              <a:rPr lang="ru-RU" dirty="0" err="1"/>
              <a:t>Лейкерс</a:t>
            </a:r>
            <a:r>
              <a:rPr lang="ru-RU" dirty="0"/>
              <a:t> ». Старший брат </a:t>
            </a:r>
            <a:r>
              <a:rPr lang="ru-RU" dirty="0" err="1"/>
              <a:t>баскетболіста</a:t>
            </a:r>
            <a:r>
              <a:rPr lang="ru-RU" dirty="0"/>
              <a:t> Марка </a:t>
            </a:r>
            <a:r>
              <a:rPr lang="ru-RU" dirty="0" err="1"/>
              <a:t>Газоля</a:t>
            </a:r>
            <a:r>
              <a:rPr lang="ru-RU" dirty="0"/>
              <a:t> . </a:t>
            </a:r>
            <a:r>
              <a:rPr lang="ru-RU" dirty="0" err="1"/>
              <a:t>Гравець</a:t>
            </a:r>
            <a:r>
              <a:rPr lang="ru-RU" dirty="0"/>
              <a:t> </a:t>
            </a:r>
            <a:r>
              <a:rPr lang="ru-RU" dirty="0" err="1"/>
              <a:t>збірної</a:t>
            </a:r>
            <a:r>
              <a:rPr lang="ru-RU" dirty="0"/>
              <a:t> </a:t>
            </a:r>
            <a:r>
              <a:rPr lang="ru-RU" dirty="0" err="1"/>
              <a:t>Іспанії</a:t>
            </a:r>
            <a:r>
              <a:rPr lang="ru-RU" dirty="0"/>
              <a:t> </a:t>
            </a:r>
            <a:r>
              <a:rPr lang="ru-RU" dirty="0" smtClean="0"/>
              <a:t>.</a:t>
            </a:r>
          </a:p>
          <a:p>
            <a:endParaRPr lang="uk-UA" dirty="0"/>
          </a:p>
          <a:p>
            <a:r>
              <a:rPr lang="en-US" dirty="0"/>
              <a:t>Pau </a:t>
            </a:r>
            <a:r>
              <a:rPr lang="en-US" dirty="0" err="1" smtClean="0"/>
              <a:t>Gasol</a:t>
            </a:r>
            <a:r>
              <a:rPr lang="uk-UA" dirty="0" smtClean="0"/>
              <a:t> </a:t>
            </a:r>
            <a:r>
              <a:rPr lang="es-ES" dirty="0"/>
              <a:t>nació el 6 de julio de 1980 en Barcelona, ​​Cataluña- jugador de baloncesto profesional español que juega en el equipo de la Asociación Nacional de Baloncesto " . Los Angeles Lakers " El hermano mayor del jugador de baloncesto Marc Gasol. España jugador de equipo nacional.</a:t>
            </a:r>
            <a:endParaRPr lang="ru-RU" dirty="0"/>
          </a:p>
        </p:txBody>
      </p:sp>
    </p:spTree>
    <p:extLst>
      <p:ext uri="{BB962C8B-B14F-4D97-AF65-F5344CB8AC3E}">
        <p14:creationId xmlns:p14="http://schemas.microsoft.com/office/powerpoint/2010/main" val="4278237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75</TotalTime>
  <Words>808</Words>
  <Application>Microsoft Office PowerPoint</Application>
  <PresentationFormat>Экран (4:3)</PresentationFormat>
  <Paragraphs>37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Метро</vt:lpstr>
      <vt:lpstr>deportistas famosos de España y Latinoamérica</vt:lpstr>
      <vt:lpstr>Iker Casillas Ікер Касильяс</vt:lpstr>
      <vt:lpstr>Lionel Messi Ліонель Мессі</vt:lpstr>
      <vt:lpstr>Fernando Alonso Фернандо Алонсо</vt:lpstr>
      <vt:lpstr>Javier Fernández Хав'єр Фернандес</vt:lpstr>
      <vt:lpstr>Jorge Lorenzo Хорхе Лоренцо</vt:lpstr>
      <vt:lpstr>Rafael Nadal Рафаель «Рафа» Надаль </vt:lpstr>
      <vt:lpstr>Marc Marquez Марк Маркез</vt:lpstr>
      <vt:lpstr>Pau Gasol Пау Газоль</vt:lpstr>
      <vt:lpstr>Marc Coma  Марк Кома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deportistas famosos de España y Latinoamérica</dc:title>
  <dc:creator>Bodster</dc:creator>
  <cp:lastModifiedBy>Sasha</cp:lastModifiedBy>
  <cp:revision>12</cp:revision>
  <dcterms:created xsi:type="dcterms:W3CDTF">2013-12-12T17:33:11Z</dcterms:created>
  <dcterms:modified xsi:type="dcterms:W3CDTF">2013-12-12T23:17:43Z</dcterms:modified>
</cp:coreProperties>
</file>