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sldIdLst>
    <p:sldId id="256" r:id="rId3"/>
    <p:sldId id="257" r:id="rId4"/>
    <p:sldId id="260" r:id="rId5"/>
    <p:sldId id="258" r:id="rId6"/>
    <p:sldId id="259" r:id="rId7"/>
    <p:sldId id="261" r:id="rId8"/>
    <p:sldId id="264" r:id="rId9"/>
    <p:sldId id="263" r:id="rId10"/>
    <p:sldId id="265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2" autoAdjust="0"/>
    <p:restoredTop sz="94660"/>
  </p:normalViewPr>
  <p:slideViewPr>
    <p:cSldViewPr>
      <p:cViewPr varScale="1">
        <p:scale>
          <a:sx n="110" d="100"/>
          <a:sy n="110" d="100"/>
        </p:scale>
        <p:origin x="-19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gi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gif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gif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Суд над етиловим спиртом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132856"/>
            <a:ext cx="3386970" cy="3312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72871657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2708920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алкоголю?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6336704" cy="4525963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статтях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книгах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різному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Одні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стверджують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горілки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день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норма (неправда),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чайної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ложки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інтоксикація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роками,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брехня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Правда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посередині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І в кожного вона своя.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121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212976"/>
            <a:ext cx="3153941" cy="24294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2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2780928"/>
            <a:ext cx="1792279" cy="2997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72871657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6376" y="2708920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6768752" cy="4525963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Етано́л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сильна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психоактивна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речовина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найстаріших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наркотиків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діюча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алкогольних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пригнічення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ЦНС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800px-Ethanol-3D-ball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284984"/>
            <a:ext cx="3377952" cy="2313897"/>
          </a:xfrm>
          <a:prstGeom prst="rect">
            <a:avLst/>
          </a:prstGeom>
        </p:spPr>
      </p:pic>
      <p:pic>
        <p:nvPicPr>
          <p:cNvPr id="6" name="Рисунок 5" descr="89168806_2405387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097762"/>
            <a:ext cx="3662121" cy="2563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72871657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2708920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80728"/>
            <a:ext cx="6336704" cy="4525963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96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спирт 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максимальну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концентрацію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алкоголю 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надійно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знищує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стерилізації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хірургічних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інструментів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З таким же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ефектом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алкоголь , введений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всередину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знищує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печінки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нейрони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головного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судин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тому 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бактерії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скальпел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шкідливі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алкоголю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дезінфекції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ніяк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компенсує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шкоду алкоголю при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споживанні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organizm-alcog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068960"/>
            <a:ext cx="3072341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vred-alkogolya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068960"/>
            <a:ext cx="3112487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72871657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2492896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84784"/>
            <a:ext cx="6552728" cy="4525963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через алкоголь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помирають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людей.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отруєнь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алкоголем, 8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кардіопатій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решта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нещасні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трапляються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алкоголю: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куріння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ліжку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нетверезому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ДТП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30%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чоловіків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віковій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25 до 50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залежні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алкоголю.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алкогольних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12 л на 1 особу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повинен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літрів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Алкогольна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статистика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25784766_1211750912_951995d9487037d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645024"/>
            <a:ext cx="3341689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3789040"/>
            <a:ext cx="2376264" cy="2003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72871657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6376" y="2420888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28800"/>
            <a:ext cx="6336704" cy="4525963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 початку року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правоохоронці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впіймали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9,5 тис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нетверезих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водіїв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300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аналогічний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2012 року.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п'яні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водії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потрапляти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ДТП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початку року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сталося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372 таких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пригоди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загинуло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82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травмовані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алкоголю за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кермом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3ad36234a_1583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068960"/>
            <a:ext cx="3061599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dt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284984"/>
            <a:ext cx="2808312" cy="1872208"/>
          </a:xfrm>
          <a:prstGeom prst="rect">
            <a:avLst/>
          </a:prstGeom>
        </p:spPr>
      </p:pic>
      <p:pic>
        <p:nvPicPr>
          <p:cNvPr id="7" name="Рисунок 6" descr="72871657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6376" y="2636912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УДАР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МІЗКАХ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340768"/>
            <a:ext cx="6480720" cy="3917032"/>
          </a:xfrm>
        </p:spPr>
        <p:txBody>
          <a:bodyPr>
            <a:norm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Етанол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гарний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розчинник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завдає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мозковим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клітинам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токсичного удару,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масово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гинуть. Таким чином,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прийому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кухля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пива, склянки вина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100 г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горілки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головному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ціле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кладовище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вбитих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нейронів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змушений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виводити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сечостатеву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лікарі-патологоанатоми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розтинають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череп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будь-якої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питущої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то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бачать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однакову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картину: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зморщений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мозок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зменшений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об'ємі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вся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поверхня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кори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мікрорубцях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мікровиразках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випадах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структур;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коли смерть настала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раптово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виражений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набряк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м’яких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мозкових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оболонок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головного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результат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систематичної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інтоксикації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алкоголем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продуктами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розпаду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ацетальдегідом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4474118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861048"/>
            <a:ext cx="2813298" cy="1890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861048"/>
            <a:ext cx="2592288" cy="1916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72871657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4368" y="2420888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ЛЕГКИЙ СПОСІБ ПОЗБУТИСЯ ШЛУНКУ…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340768"/>
            <a:ext cx="6408712" cy="4525963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прийомі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всередину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етаноловмісної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рідини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першу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страждають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стравохід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шлунок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щобільша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отрути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рідині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важче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пошкодження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Етанол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опік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стінок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стравоходу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шлунку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стінках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шлунку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утворюється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наліт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схожий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звареного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яйця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омертвілої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тканини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час.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невеликих доз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етилового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спирту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подразнюються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залози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розташовані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стінці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шлунку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виробляють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шлунковий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сік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занадто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слизу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виснажуються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атрофуються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429000"/>
            <a:ext cx="2446907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501008"/>
            <a:ext cx="2784309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72871657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6376" y="2420888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ПОСТРІЛ ПРЯМО В СЕРЦЕ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556792"/>
            <a:ext cx="6408712" cy="4525963"/>
          </a:xfrm>
        </p:spPr>
        <p:txBody>
          <a:bodyPr>
            <a:norm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Етиловий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спирт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спричиняє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серцево-судинної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алкогольної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гіпертонії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міокарду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електрокардіограмах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отруюють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спиртними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напоями,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помітні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суттєві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Звичними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перебої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серцевій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аритмія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87401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140968"/>
            <a:ext cx="5784966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72871657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2780928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pt_bible_12_a-savi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«СВЯТКОВІ» ДІТИ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6336704" cy="4525963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згубно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статеву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систему.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Питущі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батьки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народжують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кволих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слабких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неповноцінних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фізичному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розумовому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моральному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схильних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важких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Алкоголь, будучи токсином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мутагеном,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народженню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званих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сіамських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близнюків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яскраво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вираженою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вродженою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потворністю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1500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матерів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з'ясувалося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спостерігаються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2%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народилися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матерів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вживали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спиртного. Цей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підвищується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9%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помірно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питущих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матерів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п'ють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74%.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_4f112c337faf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933056"/>
            <a:ext cx="2707952" cy="19499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spirit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933056"/>
            <a:ext cx="2309242" cy="1939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72871657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6376" y="2636912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672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Открытая</vt:lpstr>
      <vt:lpstr>Суд над етиловим спиртом</vt:lpstr>
      <vt:lpstr>Слайд 2</vt:lpstr>
      <vt:lpstr>Слайд 3</vt:lpstr>
      <vt:lpstr>Алкогольна статистика України </vt:lpstr>
      <vt:lpstr>Вживання алкоголю за кермом</vt:lpstr>
      <vt:lpstr>УДАР ПО МІЗКАХ </vt:lpstr>
      <vt:lpstr>ЛЕГКИЙ СПОСІБ ПОЗБУТИСЯ ШЛУНКУ… </vt:lpstr>
      <vt:lpstr>ПОСТРІЛ ПРЯМО В СЕРЦЕ </vt:lpstr>
      <vt:lpstr>«СВЯТКОВІ» ДІТИ </vt:lpstr>
      <vt:lpstr>Скільки можна приймати алкоголю?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 над етиловим спиртом</dc:title>
  <dc:creator>Sasha</dc:creator>
  <cp:lastModifiedBy>Sasha</cp:lastModifiedBy>
  <cp:revision>17</cp:revision>
  <dcterms:created xsi:type="dcterms:W3CDTF">2013-11-16T12:36:47Z</dcterms:created>
  <dcterms:modified xsi:type="dcterms:W3CDTF">2013-11-17T19:13:09Z</dcterms:modified>
</cp:coreProperties>
</file>