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9" r:id="rId14"/>
    <p:sldId id="270" r:id="rId15"/>
    <p:sldId id="271" r:id="rId16"/>
  </p:sldIdLst>
  <p:sldSz cx="9144000" cy="6858000" type="screen4x3"/>
  <p:notesSz cx="6858000" cy="9144000"/>
  <p:embeddedFontLst>
    <p:embeddedFont>
      <p:font typeface="EpsilonCTT" pitchFamily="2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31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7582D-B3FC-4919-B59A-C96DDB50AAF2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26A42-ABF7-4FD9-B140-62E40808735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00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26A42-ABF7-4FD9-B140-62E40808735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29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26A42-ABF7-4FD9-B140-62E40808735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471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46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001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797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65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03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01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701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205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809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11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648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534D1-2E1C-48DF-A311-A90FB67F42A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B43A-E6C5-4E3E-B4F4-98F3D1C3B64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87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0805" y="1052736"/>
            <a:ext cx="845936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6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EpsilonCTT" pitchFamily="2" charset="0"/>
              </a:rPr>
              <a:t>Футуризм</a:t>
            </a:r>
            <a:endParaRPr lang="ru-RU" sz="16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07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4576" y="3429000"/>
            <a:ext cx="6174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После того, как произошла Февральская революция, футуристы "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Гилеи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 " и вместе с близкими им художниками-авангардистами образовали воображаемое "Правительство Земного Шара ".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9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6534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В стилистическом отношении футуристы работали над обновлением языка и поэтики, активно вводили в обиход неологизмы, придуманные ими и т.д. Они резко меняли смысловое соотношение текстов, пробовали новые приемы построения стихотворений и т.д. </a:t>
            </a:r>
            <a:endParaRPr lang="uk-UA" sz="3200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0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0343" y="2806444"/>
            <a:ext cx="6966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Для этого стиля характерны стремление найти новые средства для изображения реальности нового времени, синтез разных видов искусств (смешение поэтических текстов, музыки, живописи, графики), возвращение к фольклорно-мифологическим истокам.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6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268760"/>
            <a:ext cx="777686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Яркие представители:</a:t>
            </a:r>
          </a:p>
          <a:p>
            <a:pPr algn="ctr"/>
            <a:r>
              <a:rPr lang="ru-RU" sz="4000" b="1" dirty="0" err="1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Велимир</a:t>
            </a:r>
            <a:r>
              <a:rPr lang="ru-RU" sz="4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 Хлебников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Алексей Кручёных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Владимир Маяковский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Игорь Северянин</a:t>
            </a:r>
            <a:r>
              <a:rPr lang="ru-RU" sz="4000" b="1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 </a:t>
            </a:r>
            <a:endParaRPr lang="uk-UA" sz="4000" b="1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3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7316" y="980728"/>
            <a:ext cx="988123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  <a:sp3d extrusionH="57150" contourW="12700">
              <a:bevelT w="38100" h="38100"/>
              <a:extrusionClr>
                <a:srgbClr val="73431F"/>
              </a:extrusionClr>
              <a:contourClr>
                <a:srgbClr val="73431F"/>
              </a:contourClr>
            </a:sp3d>
          </a:bodyPr>
          <a:lstStyle/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Владимир Маяковский</a:t>
            </a:r>
          </a:p>
          <a:p>
            <a:pPr algn="ctr"/>
            <a:endParaRPr lang="ru-RU" sz="8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«А вы могли бы?»</a:t>
            </a:r>
            <a:endParaRPr lang="ru-RU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0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480" y="980728"/>
            <a:ext cx="8175636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  <a:sp3d extrusionH="57150" contourW="12700">
              <a:bevelT w="38100" h="38100"/>
              <a:extrusionClr>
                <a:srgbClr val="73431F"/>
              </a:extrusionClr>
              <a:contourClr>
                <a:srgbClr val="73431F"/>
              </a:contourClr>
            </a:sp3d>
          </a:bodyPr>
          <a:lstStyle/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Игорь Северянин</a:t>
            </a:r>
          </a:p>
          <a:p>
            <a:pPr algn="ctr"/>
            <a:endParaRPr lang="ru-RU" sz="8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«</a:t>
            </a:r>
            <a:r>
              <a:rPr lang="ru-RU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Все они </a:t>
            </a:r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говорят</a:t>
            </a:r>
          </a:p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 </a:t>
            </a:r>
            <a:r>
              <a:rPr lang="ru-RU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об </a:t>
            </a:r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одном»</a:t>
            </a:r>
            <a:endParaRPr lang="ru-RU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0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76672"/>
            <a:ext cx="594015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psilonCTT" pitchFamily="2" charset="0"/>
              </a:rPr>
              <a:t>Футуризм</a:t>
            </a:r>
          </a:p>
          <a:p>
            <a:pPr algn="ctr"/>
            <a:endParaRPr lang="ru-RU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psilonCTT" pitchFamily="2" charset="0"/>
            </a:endParaRP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psilonCTT" pitchFamily="2" charset="0"/>
              </a:rPr>
              <a:t> литературное течение, в основе которого лежит идея создания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psilonCTT" pitchFamily="2" charset="0"/>
              </a:rPr>
              <a:t>сверхискусства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psilonCTT" pitchFamily="2" charset="0"/>
              </a:rPr>
              <a:t>, способного преобразовать мир.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7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44824"/>
            <a:ext cx="774122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C66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Футуризм зародился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C66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практически одновременно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C6600">
                      <a:alpha val="6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В Росси и Европе.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C6600">
                    <a:alpha val="60000"/>
                  </a:srgbClr>
                </a:glow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8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3" y="260648"/>
            <a:ext cx="56166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Родоначальниками русского футуризма считаются «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будетляне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», члены Санкт-Петербургской группы «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Гилея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» (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Велимир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 Хлебников, Алексей Кручёных, Владимир Маяковский, Давид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Бурлюк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, Василий Каменский, Бенедикт Лившиц), в декабре 1912 года выпустившие манифест «Пощёчина общественному вкусу».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20" y="548680"/>
            <a:ext cx="3143081" cy="5100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58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628800"/>
            <a:ext cx="57556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Манифест призывал «бросить Пушкина, Достоевского, Толстого и проч., и проч., с парохода современности» и формулировал 4 права поэтов: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4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9120" y="1196752"/>
            <a:ext cx="78353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На увеличение словаря поэта  в  е г о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о б ъ ё м е  произвольными и производными словами (Слово — новшество).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2. Непреодолимую ненависть к существовавшему до них языку.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3. С ужасом отстранять от гордого чела своего из банных веников сделанный Венок грошовой славы.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4. Стоять на глыбе слова «мы» среди моря свиста и негодования.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6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021421"/>
            <a:ext cx="70385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Футуристы выдвинули свое программное заявление: должно родиться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сверхискусство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, которое и преобразит мир. Они старались совместить свои эстетические поиски и новейшие технологические достижения того времени.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628800"/>
            <a:ext cx="588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Они стремились рационально обосновать творчество с порой на фундаментальные науки, что отличало футуризм от других эстетических течений Серебряного века. 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4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7398568" cy="317009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73431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Они приветствовали революцию, видя в ней, прежде всего, грандиозное действо, которое способно преобразовать мир и дать ему новую эстетику.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73431F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8739"/>
            <a:ext cx="4226202" cy="3169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>
            <a:solidFill>
              <a:srgbClr val="73431F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5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360</Words>
  <Application>Microsoft Office PowerPoint</Application>
  <PresentationFormat>Экран (4:3)</PresentationFormat>
  <Paragraphs>34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EpsilonCTT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6</cp:revision>
  <dcterms:created xsi:type="dcterms:W3CDTF">2013-12-17T15:57:39Z</dcterms:created>
  <dcterms:modified xsi:type="dcterms:W3CDTF">2013-12-17T20:03:43Z</dcterms:modified>
</cp:coreProperties>
</file>